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7.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44" r:id="rId6"/>
    <p:sldMasterId id="2147484665" r:id="rId7"/>
    <p:sldMasterId id="2147484693" r:id="rId8"/>
    <p:sldMasterId id="2147484725" r:id="rId9"/>
    <p:sldMasterId id="2147484785" r:id="rId10"/>
    <p:sldMasterId id="2147484792" r:id="rId11"/>
    <p:sldMasterId id="2147484795" r:id="rId12"/>
    <p:sldMasterId id="2147484798" r:id="rId13"/>
    <p:sldMasterId id="2147484813" r:id="rId14"/>
    <p:sldMasterId id="2147484844" r:id="rId15"/>
    <p:sldMasterId id="2147484852" r:id="rId16"/>
    <p:sldMasterId id="2147484877" r:id="rId17"/>
    <p:sldMasterId id="2147484902" r:id="rId18"/>
    <p:sldMasterId id="2147484921" r:id="rId19"/>
    <p:sldMasterId id="2147484956" r:id="rId20"/>
    <p:sldMasterId id="2147484992" r:id="rId21"/>
    <p:sldMasterId id="2147485005" r:id="rId22"/>
    <p:sldMasterId id="2147485019" r:id="rId23"/>
    <p:sldMasterId id="2147485032" r:id="rId24"/>
  </p:sldMasterIdLst>
  <p:notesMasterIdLst>
    <p:notesMasterId r:id="rId44"/>
  </p:notesMasterIdLst>
  <p:handoutMasterIdLst>
    <p:handoutMasterId r:id="rId45"/>
  </p:handoutMasterIdLst>
  <p:sldIdLst>
    <p:sldId id="616" r:id="rId25"/>
    <p:sldId id="617" r:id="rId26"/>
    <p:sldId id="618" r:id="rId27"/>
    <p:sldId id="613" r:id="rId28"/>
    <p:sldId id="614" r:id="rId29"/>
    <p:sldId id="526" r:id="rId30"/>
    <p:sldId id="619" r:id="rId31"/>
    <p:sldId id="615" r:id="rId32"/>
    <p:sldId id="594" r:id="rId33"/>
    <p:sldId id="620" r:id="rId34"/>
    <p:sldId id="621" r:id="rId35"/>
    <p:sldId id="622" r:id="rId36"/>
    <p:sldId id="623" r:id="rId37"/>
    <p:sldId id="624" r:id="rId38"/>
    <p:sldId id="625" r:id="rId39"/>
    <p:sldId id="626" r:id="rId40"/>
    <p:sldId id="628" r:id="rId41"/>
    <p:sldId id="627" r:id="rId42"/>
    <p:sldId id="593" r:id="rId43"/>
  </p:sldIdLst>
  <p:sldSz cx="12436475" cy="6994525"/>
  <p:notesSz cx="7023100" cy="93091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orient="horz" pos="763">
          <p15:clr>
            <a:srgbClr val="A4A3A4"/>
          </p15:clr>
        </p15:guide>
        <p15:guide id="3" orient="horz" pos="1339" userDrawn="1">
          <p15:clr>
            <a:srgbClr val="A4A3A4"/>
          </p15:clr>
        </p15:guide>
        <p15:guide id="4" orient="horz" pos="2539" userDrawn="1">
          <p15:clr>
            <a:srgbClr val="A4A3A4"/>
          </p15:clr>
        </p15:guide>
        <p15:guide id="5" orient="horz" pos="4171" userDrawn="1">
          <p15:clr>
            <a:srgbClr val="A4A3A4"/>
          </p15:clr>
        </p15:guide>
        <p15:guide id="6" orient="horz" pos="3571" userDrawn="1">
          <p15:clr>
            <a:srgbClr val="A4A3A4"/>
          </p15:clr>
        </p15:guide>
        <p15:guide id="7" orient="horz" pos="3067" userDrawn="1">
          <p15:clr>
            <a:srgbClr val="A4A3A4"/>
          </p15:clr>
        </p15:guide>
        <p15:guide id="8" orient="horz" pos="1963" userDrawn="1">
          <p15:clr>
            <a:srgbClr val="A4A3A4"/>
          </p15:clr>
        </p15:guide>
        <p15:guide id="10" pos="173" userDrawn="1">
          <p15:clr>
            <a:srgbClr val="A4A3A4"/>
          </p15:clr>
        </p15:guide>
        <p15:guide id="11" pos="1349" userDrawn="1">
          <p15:clr>
            <a:srgbClr val="A4A3A4"/>
          </p15:clr>
        </p15:guide>
        <p15:guide id="12" pos="7661" userDrawn="1">
          <p15:clr>
            <a:srgbClr val="A4A3A4"/>
          </p15:clr>
        </p15:guide>
        <p15:guide id="13" pos="797" userDrawn="1">
          <p15:clr>
            <a:srgbClr val="A4A3A4"/>
          </p15:clr>
        </p15:guide>
        <p15:guide id="14" pos="7037" userDrawn="1">
          <p15:clr>
            <a:srgbClr val="A4A3A4"/>
          </p15:clr>
        </p15:guide>
        <p15:guide id="15" pos="3557" userDrawn="1">
          <p15:clr>
            <a:srgbClr val="A4A3A4"/>
          </p15:clr>
        </p15:guide>
        <p15:guide id="16" pos="1901">
          <p15:clr>
            <a:srgbClr val="A4A3A4"/>
          </p15:clr>
        </p15:guide>
        <p15:guide id="17" pos="2477" userDrawn="1">
          <p15:clr>
            <a:srgbClr val="A4A3A4"/>
          </p15:clr>
        </p15:guide>
        <p15:guide id="18" pos="4157" userDrawn="1">
          <p15:clr>
            <a:srgbClr val="A4A3A4"/>
          </p15:clr>
        </p15:guide>
        <p15:guide id="20" pos="5261" userDrawn="1">
          <p15:clr>
            <a:srgbClr val="A4A3A4"/>
          </p15:clr>
        </p15:guide>
        <p15:guide id="21" pos="5933" userDrawn="1">
          <p15:clr>
            <a:srgbClr val="A4A3A4"/>
          </p15:clr>
        </p15:guide>
        <p15:guide id="22" pos="6461" userDrawn="1">
          <p15:clr>
            <a:srgbClr val="A4A3A4"/>
          </p15:clr>
        </p15:guide>
        <p15:guide id="23" pos="3101" userDrawn="1">
          <p15:clr>
            <a:srgbClr val="A4A3A4"/>
          </p15:clr>
        </p15:guide>
        <p15:guide id="24" pos="3917" userDrawn="1">
          <p15:clr>
            <a:srgbClr val="A4A3A4"/>
          </p15:clr>
        </p15:guide>
        <p15:guide id="25" orient="horz" pos="3955" userDrawn="1">
          <p15:clr>
            <a:srgbClr val="A4A3A4"/>
          </p15:clr>
        </p15:guide>
        <p15:guide id="27" pos="4685" userDrawn="1">
          <p15:clr>
            <a:srgbClr val="A4A3A4"/>
          </p15:clr>
        </p15:guide>
        <p15:guide id="28" pos="7834"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guide id="3" orient="horz" pos="2932">
          <p15:clr>
            <a:srgbClr val="A4A3A4"/>
          </p15:clr>
        </p15:guide>
        <p15:guide id="4"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Lindsay Berg" initials="LB" lastIdx="2" clrIdx="2"/>
  <p:cmAuthor id="3" name="Chris Wells" initials="CW" lastIdx="10" clrIdx="3">
    <p:extLst>
      <p:ext uri="{19B8F6BF-5375-455C-9EA6-DF929625EA0E}">
        <p15:presenceInfo xmlns:p15="http://schemas.microsoft.com/office/powerpoint/2012/main" userId="S-1-5-21-383413107-1061881802-891584314-4780" providerId="AD"/>
      </p:ext>
    </p:extLst>
  </p:cmAuthor>
  <p:cmAuthor id="4" name="Karri Alexion-Tiernan" initials="K" lastIdx="2" clrIdx="4">
    <p:extLst>
      <p:ext uri="{19B8F6BF-5375-455C-9EA6-DF929625EA0E}">
        <p15:presenceInfo xmlns:p15="http://schemas.microsoft.com/office/powerpoint/2012/main" userId="S-1-5-21-2127521184-1604012920-1887927527-430508" providerId="AD"/>
      </p:ext>
    </p:extLst>
  </p:cmAuthor>
  <p:cmAuthor id="5" name="Danielle Allen" initials="DA" lastIdx="14" clrIdx="5">
    <p:extLst>
      <p:ext uri="{19B8F6BF-5375-455C-9EA6-DF929625EA0E}">
        <p15:presenceInfo xmlns:p15="http://schemas.microsoft.com/office/powerpoint/2012/main" userId="S-1-5-21-2127521184-1604012920-1887927527-11732893" providerId="AD"/>
      </p:ext>
    </p:extLst>
  </p:cmAuthor>
  <p:cmAuthor id="6" name="Shane O Sullivan" initials="SOS" lastIdx="12" clrIdx="6">
    <p:extLst>
      <p:ext uri="{19B8F6BF-5375-455C-9EA6-DF929625EA0E}">
        <p15:presenceInfo xmlns:p15="http://schemas.microsoft.com/office/powerpoint/2012/main" userId="05f844be098a72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A00"/>
    <a:srgbClr val="000000"/>
    <a:srgbClr val="910091"/>
    <a:srgbClr val="8CC600"/>
    <a:srgbClr val="00188F"/>
    <a:srgbClr val="B3B3B3"/>
    <a:srgbClr val="EFEFEF"/>
    <a:srgbClr val="4E4E4E"/>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97" autoAdjust="0"/>
    <p:restoredTop sz="82976" autoAdjust="0"/>
  </p:normalViewPr>
  <p:slideViewPr>
    <p:cSldViewPr snapToGrid="0">
      <p:cViewPr varScale="1">
        <p:scale>
          <a:sx n="45" d="100"/>
          <a:sy n="45" d="100"/>
        </p:scale>
        <p:origin x="163" y="38"/>
      </p:cViewPr>
      <p:guideLst>
        <p:guide orient="horz" pos="187"/>
        <p:guide orient="horz" pos="763"/>
        <p:guide orient="horz" pos="1339"/>
        <p:guide orient="horz" pos="2539"/>
        <p:guide orient="horz" pos="4171"/>
        <p:guide orient="horz" pos="3571"/>
        <p:guide orient="horz" pos="3067"/>
        <p:guide orient="horz" pos="1963"/>
        <p:guide pos="173"/>
        <p:guide pos="1349"/>
        <p:guide pos="7661"/>
        <p:guide pos="797"/>
        <p:guide pos="7037"/>
        <p:guide pos="3557"/>
        <p:guide pos="1901"/>
        <p:guide pos="2477"/>
        <p:guide pos="4157"/>
        <p:guide pos="5261"/>
        <p:guide pos="5933"/>
        <p:guide pos="6461"/>
        <p:guide pos="3101"/>
        <p:guide pos="3917"/>
        <p:guide orient="horz" pos="3955"/>
        <p:guide pos="4685"/>
        <p:guide pos="7834"/>
      </p:guideLst>
    </p:cSldViewPr>
  </p:slideViewPr>
  <p:notesTextViewPr>
    <p:cViewPr>
      <p:scale>
        <a:sx n="100" d="100"/>
        <a:sy n="100" d="100"/>
      </p:scale>
      <p:origin x="0" y="0"/>
    </p:cViewPr>
  </p:notesTextViewPr>
  <p:sorterViewPr>
    <p:cViewPr>
      <p:scale>
        <a:sx n="120" d="100"/>
        <a:sy n="120" d="100"/>
      </p:scale>
      <p:origin x="0" y="11964"/>
    </p:cViewPr>
  </p:sorterViewPr>
  <p:notesViewPr>
    <p:cSldViewPr snapToGrid="0" showGuides="1">
      <p:cViewPr varScale="1">
        <p:scale>
          <a:sx n="64" d="100"/>
          <a:sy n="64" d="100"/>
        </p:scale>
        <p:origin x="-2862" y="-108"/>
      </p:cViewPr>
      <p:guideLst>
        <p:guide orient="horz" pos="2928"/>
        <p:guide pos="2168"/>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Master" Target="slideMasters/slideMaster13.xml"/><Relationship Id="rId26" Type="http://schemas.openxmlformats.org/officeDocument/2006/relationships/slide" Target="slides/slide2.xml"/><Relationship Id="rId39"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Master" Target="slideMasters/slideMaster16.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Master" Target="slideMasters/slideMaster12.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1.xml"/><Relationship Id="rId20" Type="http://schemas.openxmlformats.org/officeDocument/2006/relationships/slideMaster" Target="slideMasters/slideMaster15.xml"/><Relationship Id="rId29" Type="http://schemas.openxmlformats.org/officeDocument/2006/relationships/slide" Target="slides/slide5.xml"/><Relationship Id="rId41"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Master" Target="slideMasters/slideMaster19.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Master" Target="slideMasters/slideMaster10.xml"/><Relationship Id="rId23" Type="http://schemas.openxmlformats.org/officeDocument/2006/relationships/slideMaster" Target="slideMasters/slideMaster18.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theme" Target="theme/theme1.xml"/><Relationship Id="rId10" Type="http://schemas.openxmlformats.org/officeDocument/2006/relationships/slideMaster" Target="slideMasters/slideMaster5.xml"/><Relationship Id="rId19" Type="http://schemas.openxmlformats.org/officeDocument/2006/relationships/slideMaster" Target="slideMasters/slideMaster14.xml"/><Relationship Id="rId31" Type="http://schemas.openxmlformats.org/officeDocument/2006/relationships/slide" Target="slides/slide7.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Master" Target="slideMasters/slideMaster17.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viewProps" Target="viewProps.xml"/><Relationship Id="rId8"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vl1pPr>
          </a:lstStyle>
          <a:p>
            <a:r>
              <a:rPr lang="en-US" dirty="0"/>
              <a:t>Build 2012</a:t>
            </a:r>
          </a:p>
        </p:txBody>
      </p:sp>
      <p:sp>
        <p:nvSpPr>
          <p:cNvPr id="7" name="Date Placeholder 6"/>
          <p:cNvSpPr>
            <a:spLocks noGrp="1"/>
          </p:cNvSpPr>
          <p:nvPr>
            <p:ph type="dt" sz="quarter" idx="1"/>
          </p:nvPr>
        </p:nvSpPr>
        <p:spPr>
          <a:xfrm>
            <a:off x="3978133" y="0"/>
            <a:ext cx="3043343" cy="465455"/>
          </a:xfrm>
          <a:prstGeom prst="rect">
            <a:avLst/>
          </a:prstGeom>
        </p:spPr>
        <p:txBody>
          <a:bodyPr vert="horz" lIns="93324" tIns="46662" rIns="93324" bIns="46662" rtlCol="0"/>
          <a:lstStyle>
            <a:lvl1pPr algn="r">
              <a:defRPr sz="1200"/>
            </a:lvl1pPr>
          </a:lstStyle>
          <a:p>
            <a:fld id="{DE219B1A-AE41-483B-A766-69B9363DDA6A}" type="datetimeFigureOut">
              <a:rPr lang="en-US" smtClean="0">
                <a:latin typeface="Segoe UI" pitchFamily="34" charset="0"/>
              </a:rPr>
              <a:t>5/8/2015</a:t>
            </a:fld>
            <a:endParaRPr lang="en-US" dirty="0">
              <a:latin typeface="Segoe UI" pitchFamily="34" charset="0"/>
            </a:endParaRPr>
          </a:p>
        </p:txBody>
      </p:sp>
      <p:sp>
        <p:nvSpPr>
          <p:cNvPr id="8" name="Footer Placeholder 7"/>
          <p:cNvSpPr>
            <a:spLocks noGrp="1"/>
          </p:cNvSpPr>
          <p:nvPr>
            <p:ph type="ftr" sz="quarter" idx="2"/>
          </p:nvPr>
        </p:nvSpPr>
        <p:spPr>
          <a:xfrm>
            <a:off x="0" y="8842029"/>
            <a:ext cx="5934520" cy="338437"/>
          </a:xfrm>
          <a:prstGeom prst="rect">
            <a:avLst/>
          </a:prstGeom>
        </p:spPr>
        <p:txBody>
          <a:bodyPr vert="horz" lIns="93324" tIns="46662" rIns="93324" bIns="46662" rtlCol="0" anchor="b"/>
          <a:lstStyle>
            <a:lvl1pPr algn="l">
              <a:defRPr sz="1200"/>
            </a:lvl1pPr>
          </a:lstStyle>
          <a:p>
            <a:pPr marL="406673" defTabSz="932933"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406673" defTabSz="932933"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22814" y="8842030"/>
            <a:ext cx="1098660" cy="465455"/>
          </a:xfrm>
          <a:prstGeom prst="rect">
            <a:avLst/>
          </a:prstGeom>
        </p:spPr>
        <p:txBody>
          <a:bodyPr vert="horz" lIns="93324" tIns="46662" rIns="93324" bIns="46662"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atin typeface="Segoe UI" pitchFamily="34" charset="0"/>
              </a:defRPr>
            </a:lvl1pPr>
          </a:lstStyle>
          <a:p>
            <a:r>
              <a:rPr lang="en-US" dirty="0" smtClean="0"/>
              <a:t>Build 2012</a:t>
            </a:r>
            <a:endParaRPr lang="en-US" dirty="0"/>
          </a:p>
        </p:txBody>
      </p:sp>
      <p:sp>
        <p:nvSpPr>
          <p:cNvPr id="9" name="Slide Image Placeholder 8"/>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10" name="Footer Placeholder 9"/>
          <p:cNvSpPr>
            <a:spLocks noGrp="1"/>
          </p:cNvSpPr>
          <p:nvPr>
            <p:ph type="ftr" sz="quarter" idx="4"/>
          </p:nvPr>
        </p:nvSpPr>
        <p:spPr>
          <a:xfrm>
            <a:off x="0" y="8843646"/>
            <a:ext cx="6063277" cy="362391"/>
          </a:xfrm>
          <a:prstGeom prst="rect">
            <a:avLst/>
          </a:prstGeom>
        </p:spPr>
        <p:txBody>
          <a:bodyPr vert="horz" lIns="93324" tIns="46662" rIns="93324" bIns="46662" rtlCol="0" anchor="b"/>
          <a:lstStyle>
            <a:lvl1pPr marL="583276" indent="0" algn="l">
              <a:defRPr sz="1200"/>
            </a:lvl1p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8133" y="0"/>
            <a:ext cx="3043343" cy="465455"/>
          </a:xfrm>
          <a:prstGeom prst="rect">
            <a:avLst/>
          </a:prstGeom>
        </p:spPr>
        <p:txBody>
          <a:bodyPr vert="horz" lIns="93324" tIns="46662" rIns="93324" bIns="46662" rtlCol="0"/>
          <a:lstStyle>
            <a:lvl1pPr algn="r">
              <a:defRPr sz="1200">
                <a:latin typeface="Segoe UI" pitchFamily="34" charset="0"/>
              </a:defRPr>
            </a:lvl1pPr>
          </a:lstStyle>
          <a:p>
            <a:fld id="{D51B1278-D92B-4AF3-A9C1-71DD298190CE}" type="datetimeFigureOut">
              <a:rPr lang="en-US" smtClean="0"/>
              <a:pPr/>
              <a:t>5/8/2015</a:t>
            </a:fld>
            <a:endParaRPr lang="en-US" dirty="0"/>
          </a:p>
        </p:txBody>
      </p:sp>
      <p:sp>
        <p:nvSpPr>
          <p:cNvPr id="12" name="Notes Placeholder 11"/>
          <p:cNvSpPr>
            <a:spLocks noGrp="1"/>
          </p:cNvSpPr>
          <p:nvPr>
            <p:ph type="body" sz="quarter" idx="3"/>
          </p:nvPr>
        </p:nvSpPr>
        <p:spPr>
          <a:xfrm>
            <a:off x="702311"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6051570" y="8842030"/>
            <a:ext cx="969904" cy="465455"/>
          </a:xfrm>
          <a:prstGeom prst="rect">
            <a:avLst/>
          </a:prstGeom>
        </p:spPr>
        <p:txBody>
          <a:bodyPr vert="horz" lIns="93324" tIns="46662" rIns="93324" bIns="46662"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Global Accounts Summit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380"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5/8/2015 8:48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39156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B263312-38AA-4E1E-B2B5-0F8F122B24FE}" type="slidenum">
              <a:rPr lang="en-US" smtClean="0">
                <a:solidFill>
                  <a:srgbClr val="505050"/>
                </a:solidFill>
              </a:rPr>
              <a:pPr/>
              <a:t>11</a:t>
            </a:fld>
            <a:endParaRPr lang="en-US" dirty="0">
              <a:solidFill>
                <a:srgbClr val="505050"/>
              </a:solidFill>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5587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3BD6D0F-22ED-45E8-8D69-84B8B2BBC179}" type="datetime1">
              <a:rPr lang="en-US" smtClean="0"/>
              <a:t>5/8/2015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067928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F142A-8305-44CE-BF96-E71856C144D8}"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107672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5AFB99-7C91-40C0-9EB8-511DFC242E98}" type="slidenum">
              <a:rPr lang="el-GR" smtClean="0">
                <a:solidFill>
                  <a:prstClr val="black"/>
                </a:solidFill>
              </a:rPr>
              <a:pPr/>
              <a:t>17</a:t>
            </a:fld>
            <a:endParaRPr lang="el-GR">
              <a:solidFill>
                <a:prstClr val="black"/>
              </a:solidFill>
            </a:endParaRPr>
          </a:p>
        </p:txBody>
      </p:sp>
    </p:spTree>
    <p:extLst>
      <p:ext uri="{BB962C8B-B14F-4D97-AF65-F5344CB8AC3E}">
        <p14:creationId xmlns:p14="http://schemas.microsoft.com/office/powerpoint/2010/main" val="2624924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100" b="1" dirty="0" smtClean="0">
                <a:latin typeface="Segoe UI" pitchFamily="34" charset="0"/>
              </a:rPr>
              <a:t>Speaker</a:t>
            </a:r>
            <a:r>
              <a:rPr lang="en-US" sz="1100" b="1" baseline="0" dirty="0" smtClean="0">
                <a:latin typeface="Segoe UI" pitchFamily="34" charset="0"/>
              </a:rPr>
              <a:t> Notes:</a:t>
            </a:r>
          </a:p>
          <a:p>
            <a:pPr marL="0" marR="0" indent="0" algn="l" defTabSz="1218987" rtl="0" eaLnBrk="1" fontAlgn="auto" latinLnBrk="0" hangingPunct="1">
              <a:lnSpc>
                <a:spcPct val="100000"/>
              </a:lnSpc>
              <a:spcBef>
                <a:spcPts val="0"/>
              </a:spcBef>
              <a:spcAft>
                <a:spcPts val="0"/>
              </a:spcAft>
              <a:buClrTx/>
              <a:buSzTx/>
              <a:buFontTx/>
              <a:buNone/>
              <a:tabLst/>
              <a:defRPr/>
            </a:pPr>
            <a:r>
              <a:rPr lang="en-US" sz="1100" b="0" baseline="0" dirty="0" smtClean="0">
                <a:latin typeface="Segoe UI" pitchFamily="34" charset="0"/>
              </a:rPr>
              <a:t>It’s not just phones, but the connectivity that goes with it. Look at the growth in Internet users, which is being driven by emerging markets.</a:t>
            </a:r>
            <a:endParaRPr lang="en-US" sz="1100" b="1" dirty="0" smtClean="0">
              <a:latin typeface="Segoe UI" pitchFamily="34" charset="0"/>
            </a:endParaRPr>
          </a:p>
          <a:p>
            <a:pPr marL="0" marR="0" indent="0" algn="l" defTabSz="1218987" rtl="0" eaLnBrk="1" fontAlgn="auto" latinLnBrk="0" hangingPunct="1">
              <a:lnSpc>
                <a:spcPct val="100000"/>
              </a:lnSpc>
              <a:spcBef>
                <a:spcPts val="0"/>
              </a:spcBef>
              <a:spcAft>
                <a:spcPts val="0"/>
              </a:spcAft>
              <a:buClrTx/>
              <a:buSzTx/>
              <a:buFontTx/>
              <a:buNone/>
              <a:tabLst/>
              <a:defRPr/>
            </a:pPr>
            <a:endParaRPr lang="en-US" sz="1100" b="1" dirty="0" smtClean="0">
              <a:latin typeface="Segoe UI" pitchFamily="34" charset="0"/>
            </a:endParaRPr>
          </a:p>
          <a:p>
            <a:pPr marL="0" marR="0" indent="0" algn="l" defTabSz="1218987" rtl="0" eaLnBrk="1" fontAlgn="auto" latinLnBrk="0" hangingPunct="1">
              <a:lnSpc>
                <a:spcPct val="100000"/>
              </a:lnSpc>
              <a:spcBef>
                <a:spcPts val="0"/>
              </a:spcBef>
              <a:spcAft>
                <a:spcPts val="0"/>
              </a:spcAft>
              <a:buClrTx/>
              <a:buSzTx/>
              <a:buFontTx/>
              <a:buNone/>
              <a:tabLst/>
              <a:defRPr/>
            </a:pPr>
            <a:r>
              <a:rPr lang="en-US" sz="1100" b="1" dirty="0" smtClean="0">
                <a:latin typeface="Segoe UI" pitchFamily="34" charset="0"/>
              </a:rPr>
              <a:t>Source</a:t>
            </a:r>
            <a:r>
              <a:rPr lang="en-US" sz="1100" b="1" baseline="0" dirty="0" smtClean="0">
                <a:latin typeface="Segoe UI" pitchFamily="34" charset="0"/>
              </a:rPr>
              <a:t> for Quote #1:</a:t>
            </a:r>
          </a:p>
          <a:p>
            <a:pPr marL="0" marR="0" indent="0" algn="l" defTabSz="1218987" rtl="0" eaLnBrk="1" fontAlgn="auto" latinLnBrk="0" hangingPunct="1">
              <a:lnSpc>
                <a:spcPct val="100000"/>
              </a:lnSpc>
              <a:spcBef>
                <a:spcPts val="0"/>
              </a:spcBef>
              <a:spcAft>
                <a:spcPts val="0"/>
              </a:spcAft>
              <a:buClrTx/>
              <a:buSzTx/>
              <a:buFontTx/>
              <a:buNone/>
              <a:tabLst/>
              <a:defRPr/>
            </a:pPr>
            <a:r>
              <a:rPr lang="en-US" sz="1100" b="0" baseline="0" dirty="0" smtClean="0">
                <a:latin typeface="Segoe UI" pitchFamily="34" charset="0"/>
              </a:rPr>
              <a:t>Kochi, Erica. “</a:t>
            </a:r>
            <a:r>
              <a:rPr lang="en-US" sz="1100" dirty="0" smtClean="0"/>
              <a:t>How The Future of Mobile Lies in the Developing World.” </a:t>
            </a:r>
            <a:r>
              <a:rPr lang="en-US" sz="1100" i="1" dirty="0" err="1" smtClean="0"/>
              <a:t>TechCrunch</a:t>
            </a:r>
            <a:r>
              <a:rPr lang="en-US" sz="1100" i="0" dirty="0" smtClean="0"/>
              <a:t>. 27 May 2012.</a:t>
            </a:r>
            <a:r>
              <a:rPr lang="en-US" sz="1100" i="0" baseline="0" dirty="0" smtClean="0"/>
              <a:t> Web. &lt;http://</a:t>
            </a:r>
            <a:r>
              <a:rPr lang="en-US" sz="1100" i="0" baseline="0" dirty="0" err="1" smtClean="0"/>
              <a:t>techcrunch.com</a:t>
            </a:r>
            <a:r>
              <a:rPr lang="en-US" sz="1100" i="0" baseline="0" dirty="0" smtClean="0"/>
              <a:t>/2012/05/27/mobile-developing-world/&gt;</a:t>
            </a:r>
          </a:p>
          <a:p>
            <a:pPr marL="0" marR="0" indent="0" algn="l" defTabSz="1218987" rtl="0" eaLnBrk="1" fontAlgn="auto" latinLnBrk="0" hangingPunct="1">
              <a:lnSpc>
                <a:spcPct val="100000"/>
              </a:lnSpc>
              <a:spcBef>
                <a:spcPts val="0"/>
              </a:spcBef>
              <a:spcAft>
                <a:spcPts val="0"/>
              </a:spcAft>
              <a:buClrTx/>
              <a:buSzTx/>
              <a:buFontTx/>
              <a:buNone/>
              <a:tabLst/>
              <a:defRPr/>
            </a:pPr>
            <a:endParaRPr lang="en-US" sz="1100" b="1" i="0" baseline="0" dirty="0" smtClean="0">
              <a:latin typeface="Segoe UI" pitchFamily="34" charset="0"/>
            </a:endParaRPr>
          </a:p>
          <a:p>
            <a:pPr marL="609493" marR="0" lvl="1" indent="0" algn="l" defTabSz="1218987" rtl="0" eaLnBrk="1" fontAlgn="auto" latinLnBrk="0" hangingPunct="1">
              <a:lnSpc>
                <a:spcPct val="100000"/>
              </a:lnSpc>
              <a:spcBef>
                <a:spcPts val="0"/>
              </a:spcBef>
              <a:spcAft>
                <a:spcPts val="0"/>
              </a:spcAft>
              <a:buClrTx/>
              <a:buSzTx/>
              <a:buFontTx/>
              <a:buNone/>
              <a:tabLst/>
              <a:defRPr/>
            </a:pPr>
            <a:r>
              <a:rPr lang="en-US" sz="1100" b="1" i="0" baseline="0" dirty="0" smtClean="0">
                <a:latin typeface="Segoe UI" pitchFamily="34" charset="0"/>
              </a:rPr>
              <a:t>Notes from Source:</a:t>
            </a:r>
          </a:p>
          <a:p>
            <a:pPr marL="609493" marR="0" lvl="1" indent="0" algn="l" defTabSz="1218987" rtl="0" eaLnBrk="1" fontAlgn="auto" latinLnBrk="0" hangingPunct="1">
              <a:lnSpc>
                <a:spcPct val="100000"/>
              </a:lnSpc>
              <a:spcBef>
                <a:spcPts val="0"/>
              </a:spcBef>
              <a:spcAft>
                <a:spcPts val="0"/>
              </a:spcAft>
              <a:buClrTx/>
              <a:buSzTx/>
              <a:buFontTx/>
              <a:buNone/>
              <a:tabLst/>
              <a:defRPr/>
            </a:pPr>
            <a:r>
              <a:rPr lang="en-US" sz="1100" dirty="0" smtClean="0"/>
              <a:t>“One month after the world’s population topped 7 billion in October 2011, the </a:t>
            </a:r>
            <a:r>
              <a:rPr lang="en-US" sz="1100" dirty="0" err="1" smtClean="0"/>
              <a:t>GSM</a:t>
            </a:r>
            <a:r>
              <a:rPr lang="en-US" sz="1100" dirty="0" smtClean="0"/>
              <a:t> Association announce</a:t>
            </a:r>
            <a:r>
              <a:rPr lang="en-US" sz="1100" baseline="0" dirty="0" smtClean="0"/>
              <a:t> t</a:t>
            </a:r>
            <a:r>
              <a:rPr lang="en-US" sz="1100" dirty="0" smtClean="0"/>
              <a:t>hat mobile </a:t>
            </a:r>
            <a:r>
              <a:rPr lang="en-US" sz="1100" dirty="0" err="1" smtClean="0"/>
              <a:t>SIM</a:t>
            </a:r>
            <a:r>
              <a:rPr lang="en-US" sz="1100" dirty="0" smtClean="0"/>
              <a:t> cards had reached 6 billion.”</a:t>
            </a:r>
          </a:p>
          <a:p>
            <a:pPr marL="0" marR="0" indent="0" algn="l" defTabSz="1218987" rtl="0" eaLnBrk="1" fontAlgn="auto" latinLnBrk="0" hangingPunct="1">
              <a:lnSpc>
                <a:spcPct val="100000"/>
              </a:lnSpc>
              <a:spcBef>
                <a:spcPts val="0"/>
              </a:spcBef>
              <a:spcAft>
                <a:spcPts val="0"/>
              </a:spcAft>
              <a:buClrTx/>
              <a:buSzTx/>
              <a:buFontTx/>
              <a:buNone/>
              <a:tabLst/>
              <a:defRPr/>
            </a:pPr>
            <a:endParaRPr lang="en-US" sz="1600" b="0" i="0" u="none" strike="noStrike" kern="1200" baseline="0" dirty="0" smtClean="0">
              <a:solidFill>
                <a:schemeClr val="tx1"/>
              </a:solidFill>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7448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6850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80190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A0E50E0-EFC2-413E-8275-172AE8096A27}" type="datetime1">
              <a:rPr lang="en-US" smtClean="0"/>
              <a:t>5/8/2015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45618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b="1" dirty="0"/>
              <a:t>Presenter guidance:</a:t>
            </a:r>
            <a:endParaRPr lang="en-US" sz="1100" dirty="0"/>
          </a:p>
          <a:p>
            <a:pPr marL="171450" indent="-171450">
              <a:buFont typeface="Arial" panose="020B0604020202020204" pitchFamily="34" charset="0"/>
              <a:buChar char="•"/>
            </a:pPr>
            <a:r>
              <a:rPr lang="en-US" dirty="0"/>
              <a:t>Use this slide </a:t>
            </a:r>
            <a:r>
              <a:rPr lang="en-US" dirty="0" smtClean="0"/>
              <a:t>to set the context around our world view. </a:t>
            </a:r>
            <a:endParaRPr lang="en-US" sz="1100" dirty="0"/>
          </a:p>
          <a:p>
            <a:pPr>
              <a:buFont typeface="Arial" panose="020B0604020202020204" pitchFamily="34" charset="0"/>
              <a:buNone/>
            </a:pPr>
            <a:endParaRPr lang="en-US" sz="1100" dirty="0"/>
          </a:p>
          <a:p>
            <a:pPr>
              <a:buFont typeface="Arial" panose="020B0604020202020204" pitchFamily="34" charset="0"/>
              <a:buNone/>
            </a:pPr>
            <a:r>
              <a:rPr lang="en-US" b="1" dirty="0"/>
              <a:t>Key points:</a:t>
            </a:r>
            <a:endParaRPr lang="en-US" sz="1100" dirty="0"/>
          </a:p>
          <a:p>
            <a:pPr marL="171450" indent="-171450">
              <a:buFont typeface="Arial" panose="020B0604020202020204" pitchFamily="34" charset="0"/>
              <a:buChar char="•"/>
            </a:pPr>
            <a:r>
              <a:rPr lang="en-US" dirty="0" smtClean="0"/>
              <a:t>When </a:t>
            </a:r>
            <a:r>
              <a:rPr lang="en-US" dirty="0"/>
              <a:t>we characterize the future as we see it, the world view we come to is one of a </a:t>
            </a:r>
            <a:r>
              <a:rPr lang="en-US" b="1" dirty="0"/>
              <a:t>mobile-first, cloud-first world</a:t>
            </a:r>
            <a:r>
              <a:rPr lang="en-US" dirty="0"/>
              <a:t>. </a:t>
            </a:r>
            <a:endParaRPr lang="en-US" sz="1100" dirty="0"/>
          </a:p>
          <a:p>
            <a:pPr marL="552343" lvl="1" indent="-171450">
              <a:buFont typeface="Arial" panose="020B0604020202020204" pitchFamily="34" charset="0"/>
              <a:buChar char="•"/>
            </a:pPr>
            <a:r>
              <a:rPr lang="en-US" b="1" dirty="0"/>
              <a:t>Mobile-first:</a:t>
            </a:r>
            <a:r>
              <a:rPr lang="en-US" dirty="0"/>
              <a:t> Soon there will be more than three billion people with Internet-connected devices powered by cloud service-based apps spanning work and life. It's the phones that you carry, it's the tablets, it's the big screens that you interact with, it's the sensors in the room that you enter, and that is what's going to be everywhere. And all of these things have applications. This exponential growth across connected users, connected devices and applications is what is leading to the growth of the cloud.</a:t>
            </a:r>
            <a:endParaRPr lang="en-US" sz="1100" dirty="0"/>
          </a:p>
          <a:p>
            <a:pPr marL="552343" lvl="1" indent="-171450">
              <a:buFont typeface="Arial" panose="020B0604020202020204" pitchFamily="34" charset="0"/>
              <a:buChar char="•"/>
            </a:pPr>
            <a:r>
              <a:rPr lang="en-US" b="1" dirty="0"/>
              <a:t>Cloud-first:</a:t>
            </a:r>
            <a:r>
              <a:rPr lang="en-US" dirty="0"/>
              <a:t> A cloud not connected to devices is just latent potential because how does the cloud interact with the real world? It is by being able to get to devices. It could be a sensor, it could be a mobile device, it could be a tablet, or it could be a big screen in a conference room or a living room. And likewise, a device which is not connected to the cloud just cannot provide for the scenarios we all now expect</a:t>
            </a:r>
            <a:r>
              <a:rPr lang="en-US" dirty="0" smtClean="0"/>
              <a:t>.</a:t>
            </a:r>
          </a:p>
          <a:p>
            <a:pPr marL="171450" lvl="0" indent="-171450">
              <a:buFont typeface="Arial" panose="020B0604020202020204" pitchFamily="34" charset="0"/>
              <a:buChar char="•"/>
            </a:pPr>
            <a:r>
              <a:rPr lang="en-US" sz="1100" dirty="0" smtClean="0"/>
              <a:t>The opportunity for enterprise leaders today is</a:t>
            </a:r>
            <a:r>
              <a:rPr lang="en-US" sz="1100" baseline="0" dirty="0" smtClean="0"/>
              <a:t> to reimagine their business in this mobile-first, cloud first digital age. How can you truly enable your employees to be productive wherever they may be using any device? How can you deliver the experiences your customers expect?</a:t>
            </a:r>
            <a:endParaRPr lang="en-US" sz="1100" dirty="0"/>
          </a:p>
        </p:txBody>
      </p:sp>
      <p:sp>
        <p:nvSpPr>
          <p:cNvPr id="4" name="Slide Number Placeholder 3"/>
          <p:cNvSpPr>
            <a:spLocks noGrp="1"/>
          </p:cNvSpPr>
          <p:nvPr>
            <p:ph type="sldNum" sz="quarter" idx="10"/>
          </p:nvPr>
        </p:nvSpPr>
        <p:spPr/>
        <p:txBody>
          <a:bodyPr/>
          <a:lstStyle/>
          <a:p>
            <a:fld id="{A5B258F2-B2E5-4175-B339-81AEE5988F5F}" type="slidenum">
              <a:rPr lang="en-US" smtClean="0">
                <a:solidFill>
                  <a:srgbClr val="505050"/>
                </a:solidFill>
              </a:rPr>
              <a:pPr/>
              <a:t>7</a:t>
            </a:fld>
            <a:endParaRPr lang="en-US" dirty="0">
              <a:solidFill>
                <a:srgbClr val="505050"/>
              </a:solidFill>
            </a:endParaRPr>
          </a:p>
        </p:txBody>
      </p:sp>
    </p:spTree>
    <p:extLst>
      <p:ext uri="{BB962C8B-B14F-4D97-AF65-F5344CB8AC3E}">
        <p14:creationId xmlns:p14="http://schemas.microsoft.com/office/powerpoint/2010/main" val="695192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270342-D23F-4273-AB88-43C977736E8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28050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has animation!</a:t>
            </a:r>
            <a:endParaRPr lang="el-GR"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5/8/2015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588186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4158" fontAlgn="base">
              <a:spcBef>
                <a:spcPct val="0"/>
              </a:spcBef>
              <a:defRPr/>
            </a:pPr>
            <a:fld id="{5CA7C1A6-3F6E-4A0C-A01A-2F04D27288E6}" type="slidenum">
              <a:rPr lang="en-GB" sz="1200" b="1" smtClean="0">
                <a:solidFill>
                  <a:srgbClr val="000000"/>
                </a:solidFill>
                <a:latin typeface="Arial"/>
              </a:rPr>
              <a:pPr defTabSz="884158" fontAlgn="base">
                <a:spcBef>
                  <a:spcPct val="0"/>
                </a:spcBef>
                <a:defRPr/>
              </a:pPr>
              <a:t>10</a:t>
            </a:fld>
            <a:endParaRPr lang="en-GB" sz="1200" b="1" dirty="0">
              <a:solidFill>
                <a:srgbClr val="000000"/>
              </a:solidFill>
              <a:latin typeface="Arial"/>
            </a:endParaRPr>
          </a:p>
        </p:txBody>
      </p:sp>
    </p:spTree>
    <p:extLst>
      <p:ext uri="{BB962C8B-B14F-4D97-AF65-F5344CB8AC3E}">
        <p14:creationId xmlns:p14="http://schemas.microsoft.com/office/powerpoint/2010/main" val="324445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Master" Target="../slideMasters/slideMaster12.xml"/><Relationship Id="rId5" Type="http://schemas.microsoft.com/office/2007/relationships/hdphoto" Target="../media/hdphoto7.wdp"/><Relationship Id="rId4" Type="http://schemas.openxmlformats.org/officeDocument/2006/relationships/image" Target="../media/image46.pn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3.xml"/><Relationship Id="rId4" Type="http://schemas.openxmlformats.org/officeDocument/2006/relationships/image" Target="../media/image47.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eg"/><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eg"/><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4.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microsoft.com/office/2007/relationships/hdphoto" Target="../media/hdphoto4.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401414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49549364"/>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3"/>
            <a:ext cx="11375536" cy="67965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2"/>
            <a:ext cx="11375536" cy="20403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794787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29661" y="1476622"/>
            <a:ext cx="11375536" cy="20403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7473416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29660" y="1476624"/>
            <a:ext cx="5597872" cy="1776694"/>
          </a:xfrm>
        </p:spPr>
        <p:txBody>
          <a:bodyPr/>
          <a:lstStyle>
            <a:lvl1pPr marL="346742" indent="-346742">
              <a:lnSpc>
                <a:spcPct val="90000"/>
              </a:lnSpc>
              <a:defRPr sz="2856"/>
            </a:lvl1pPr>
            <a:lvl2pPr marL="686737" indent="-331900">
              <a:lnSpc>
                <a:spcPct val="90000"/>
              </a:lnSpc>
              <a:defRPr sz="2448"/>
            </a:lvl2pPr>
            <a:lvl3pPr marL="972765" indent="-294123">
              <a:lnSpc>
                <a:spcPct val="90000"/>
              </a:lnSpc>
              <a:defRPr sz="2040"/>
            </a:lvl3pPr>
            <a:lvl4pPr marL="1252048" indent="-279282">
              <a:lnSpc>
                <a:spcPct val="90000"/>
              </a:lnSpc>
              <a:defRPr sz="1836"/>
            </a:lvl4pPr>
            <a:lvl5pPr marL="1546170" indent="-286028">
              <a:lnSpc>
                <a:spcPct val="90000"/>
              </a:lnSpc>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4" y="1476624"/>
            <a:ext cx="5597872" cy="1776694"/>
          </a:xfrm>
        </p:spPr>
        <p:txBody>
          <a:bodyPr/>
          <a:lstStyle>
            <a:lvl1pPr marL="354837" indent="-354837">
              <a:lnSpc>
                <a:spcPct val="90000"/>
              </a:lnSpc>
              <a:defRPr sz="2856"/>
            </a:lvl1pPr>
            <a:lvl2pPr marL="686737" indent="-346742">
              <a:lnSpc>
                <a:spcPct val="90000"/>
              </a:lnSpc>
              <a:defRPr sz="2448"/>
            </a:lvl2pPr>
            <a:lvl3pPr marL="980860" indent="-308964">
              <a:lnSpc>
                <a:spcPct val="90000"/>
              </a:lnSpc>
              <a:defRPr sz="2040"/>
            </a:lvl3pPr>
            <a:lvl4pPr marL="1252048" indent="-271187">
              <a:lnSpc>
                <a:spcPct val="90000"/>
              </a:lnSpc>
              <a:defRPr sz="1836"/>
            </a:lvl4pPr>
            <a:lvl5pPr marL="1546170" indent="-279282">
              <a:lnSpc>
                <a:spcPct val="90000"/>
              </a:lnSpc>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569076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29660" y="1439671"/>
            <a:ext cx="5597872" cy="353142"/>
          </a:xfrm>
        </p:spPr>
        <p:txBody>
          <a:bodyPr anchor="b"/>
          <a:lstStyle>
            <a:lvl1pPr marL="0" indent="0">
              <a:lnSpc>
                <a:spcPct val="90000"/>
              </a:lnSpc>
              <a:spcBef>
                <a:spcPts val="0"/>
              </a:spcBef>
              <a:buNone/>
              <a:defRPr sz="2550" b="1"/>
            </a:lvl1pPr>
            <a:lvl2pPr marL="466280" indent="0">
              <a:buNone/>
              <a:defRPr sz="2040" b="1"/>
            </a:lvl2pPr>
            <a:lvl3pPr marL="932559" indent="0">
              <a:buNone/>
              <a:defRPr sz="1836" b="1"/>
            </a:lvl3pPr>
            <a:lvl4pPr marL="1398839" indent="0">
              <a:buNone/>
              <a:defRPr sz="1632" b="1"/>
            </a:lvl4pPr>
            <a:lvl5pPr marL="1865119" indent="0">
              <a:buNone/>
              <a:defRPr sz="1632" b="1"/>
            </a:lvl5pPr>
            <a:lvl6pPr marL="2331399" indent="0">
              <a:buNone/>
              <a:defRPr sz="1632" b="1"/>
            </a:lvl6pPr>
            <a:lvl7pPr marL="2797677" indent="0">
              <a:buNone/>
              <a:defRPr sz="1632" b="1"/>
            </a:lvl7pPr>
            <a:lvl8pPr marL="3263957" indent="0">
              <a:buNone/>
              <a:defRPr sz="1632" b="1"/>
            </a:lvl8pPr>
            <a:lvl9pPr marL="3730237"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518189" y="2176083"/>
            <a:ext cx="5596413" cy="1567949"/>
          </a:xfrm>
        </p:spPr>
        <p:txBody>
          <a:bodyPr/>
          <a:lstStyle>
            <a:lvl1pPr marL="287377" indent="-287377">
              <a:defRPr sz="2346"/>
            </a:lvl1pPr>
            <a:lvl2pPr marL="573406" indent="-271187">
              <a:defRPr sz="2040"/>
            </a:lvl2pPr>
            <a:lvl3pPr marL="829752" indent="-248251">
              <a:defRPr sz="1836"/>
            </a:lvl3pPr>
            <a:lvl4pPr marL="1071256" indent="-233410">
              <a:defRPr sz="1734"/>
            </a:lvl4pPr>
            <a:lvl5pPr marL="1304666" indent="-210474">
              <a:defRPr sz="1734"/>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07324" y="1439671"/>
            <a:ext cx="5597872" cy="353142"/>
          </a:xfrm>
        </p:spPr>
        <p:txBody>
          <a:bodyPr anchor="b"/>
          <a:lstStyle>
            <a:lvl1pPr marL="0" indent="0">
              <a:lnSpc>
                <a:spcPct val="90000"/>
              </a:lnSpc>
              <a:spcBef>
                <a:spcPts val="0"/>
              </a:spcBef>
              <a:buNone/>
              <a:defRPr sz="2550" b="1"/>
            </a:lvl1pPr>
            <a:lvl2pPr marL="466280" indent="0">
              <a:buNone/>
              <a:defRPr sz="2040" b="1"/>
            </a:lvl2pPr>
            <a:lvl3pPr marL="932559" indent="0">
              <a:buNone/>
              <a:defRPr sz="1836" b="1"/>
            </a:lvl3pPr>
            <a:lvl4pPr marL="1398839" indent="0">
              <a:buNone/>
              <a:defRPr sz="1632" b="1"/>
            </a:lvl4pPr>
            <a:lvl5pPr marL="1865119" indent="0">
              <a:buNone/>
              <a:defRPr sz="1632" b="1"/>
            </a:lvl5pPr>
            <a:lvl6pPr marL="2331399" indent="0">
              <a:buNone/>
              <a:defRPr sz="1632" b="1"/>
            </a:lvl6pPr>
            <a:lvl7pPr marL="2797677" indent="0">
              <a:buNone/>
              <a:defRPr sz="1632" b="1"/>
            </a:lvl7pPr>
            <a:lvl8pPr marL="3263957" indent="0">
              <a:buNone/>
              <a:defRPr sz="1632" b="1"/>
            </a:lvl8pPr>
            <a:lvl9pPr marL="3730237"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307324" y="2176084"/>
            <a:ext cx="5597872" cy="1567949"/>
          </a:xfrm>
        </p:spPr>
        <p:txBody>
          <a:bodyPr/>
          <a:lstStyle>
            <a:lvl1pPr marL="302218" indent="-302218">
              <a:defRPr sz="2346"/>
            </a:lvl1pPr>
            <a:lvl2pPr marL="581501" indent="-279282">
              <a:defRPr sz="2040"/>
            </a:lvl2pPr>
            <a:lvl3pPr marL="837847" indent="-249600">
              <a:defRPr sz="1836"/>
            </a:lvl3pPr>
            <a:lvl4pPr marL="1071256" indent="-241505">
              <a:defRPr sz="1734"/>
            </a:lvl4pPr>
            <a:lvl5pPr marL="1304666" indent="-225315">
              <a:defRPr sz="1734"/>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665608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8511272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315018"/>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304049"/>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4_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36642"/>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ustom Layout">
    <p:bg bwMode="grayWhite">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938689"/>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and Content_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187" y="233152"/>
            <a:ext cx="11400103" cy="678031"/>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8187" y="1008702"/>
            <a:ext cx="11400103" cy="1983871"/>
          </a:xfrm>
        </p:spPr>
        <p:txBody>
          <a:bodyPr/>
          <a:lstStyle>
            <a:lvl1pPr>
              <a:defRPr sz="2856"/>
            </a:lvl1pPr>
            <a:lvl2pPr>
              <a:defRPr sz="2652"/>
            </a:lvl2pPr>
            <a:lvl4pPr>
              <a:defRPr sz="2244"/>
            </a:lvl4pPr>
            <a:lvl5pPr>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4778658"/>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156807"/>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7976567"/>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ackground slide - smaller header">
    <p:spTree>
      <p:nvGrpSpPr>
        <p:cNvPr id="1" name=""/>
        <p:cNvGrpSpPr/>
        <p:nvPr/>
      </p:nvGrpSpPr>
      <p:grpSpPr>
        <a:xfrm>
          <a:off x="0" y="0"/>
          <a:ext cx="0" cy="0"/>
          <a:chOff x="0" y="0"/>
          <a:chExt cx="0" cy="0"/>
        </a:xfrm>
      </p:grpSpPr>
      <p:sp>
        <p:nvSpPr>
          <p:cNvPr id="4" name="Title 3"/>
          <p:cNvSpPr>
            <a:spLocks noGrp="1"/>
          </p:cNvSpPr>
          <p:nvPr>
            <p:ph type="title"/>
          </p:nvPr>
        </p:nvSpPr>
        <p:spPr>
          <a:xfrm>
            <a:off x="621824" y="466302"/>
            <a:ext cx="11192828" cy="423193"/>
          </a:xfrm>
          <a:prstGeom prst="rect">
            <a:avLst/>
          </a:prstGeom>
        </p:spPr>
        <p:txBody>
          <a:bodyPr vert="horz"/>
          <a:lstStyle>
            <a:lvl1pPr algn="l">
              <a:lnSpc>
                <a:spcPts val="3264"/>
              </a:lnSpc>
              <a:defRPr sz="3060" b="0">
                <a:solidFill>
                  <a:srgbClr val="FE5815"/>
                </a:solidFill>
                <a:latin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13728859"/>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3" y="2125678"/>
            <a:ext cx="9143936" cy="1828787"/>
          </a:xfrm>
          <a:noFill/>
        </p:spPr>
        <p:txBody>
          <a:bodyPr lIns="146304" tIns="91440" rIns="146304" bIns="91440" anchor="t" anchorCtr="0"/>
          <a:lstStyle>
            <a:lvl1pPr>
              <a:defRPr sz="5998" spc="-101" baseline="0">
                <a:gradFill>
                  <a:gsLst>
                    <a:gs pos="5833">
                      <a:schemeClr val="tx1"/>
                    </a:gs>
                    <a:gs pos="53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8"/>
            <a:ext cx="9143937" cy="1828008"/>
          </a:xfrm>
          <a:noFill/>
        </p:spPr>
        <p:txBody>
          <a:bodyPr lIns="182880" tIns="146304" rIns="182880" bIns="146304">
            <a:noAutofit/>
          </a:bodyPr>
          <a:lstStyle>
            <a:lvl1pPr marL="0" indent="0">
              <a:spcBef>
                <a:spcPts val="0"/>
              </a:spcBef>
              <a:buNone/>
              <a:defRPr sz="3598" spc="0" baseline="0">
                <a:gradFill>
                  <a:gsLst>
                    <a:gs pos="5833">
                      <a:schemeClr val="tx1"/>
                    </a:gs>
                    <a:gs pos="53000">
                      <a:schemeClr val="tx1"/>
                    </a:gs>
                  </a:gsLst>
                  <a:lin ang="5400000" scaled="0"/>
                </a:gradFill>
                <a:latin typeface="+mj-lt"/>
              </a:defRPr>
            </a:lvl1pPr>
          </a:lstStyle>
          <a:p>
            <a:pPr lvl="0"/>
            <a:r>
              <a:rPr lang="en-US" dirty="0" smtClean="0"/>
              <a:t>Speaker Name</a:t>
            </a:r>
          </a:p>
        </p:txBody>
      </p:sp>
      <p:sp>
        <p:nvSpPr>
          <p:cNvPr id="2" name="Footer Placeholder 1"/>
          <p:cNvSpPr>
            <a:spLocks noGrp="1"/>
          </p:cNvSpPr>
          <p:nvPr>
            <p:ph type="ftr" sz="quarter" idx="13"/>
          </p:nvPr>
        </p:nvSpPr>
        <p:spPr/>
        <p:txBody>
          <a:bodyPr/>
          <a:lstStyle/>
          <a:p>
            <a:endParaRPr dirty="0">
              <a:gradFill>
                <a:gsLst>
                  <a:gs pos="2239">
                    <a:srgbClr val="FFFFFF"/>
                  </a:gs>
                  <a:gs pos="11940">
                    <a:srgbClr val="FFFFFF"/>
                  </a:gs>
                </a:gsLst>
                <a:lin ang="5400000" scaled="0"/>
              </a:gradFill>
            </a:endParaRPr>
          </a:p>
        </p:txBody>
      </p:sp>
      <p:sp>
        <p:nvSpPr>
          <p:cNvPr id="3" name="Slide Number Placeholder 2"/>
          <p:cNvSpPr>
            <a:spLocks noGrp="1"/>
          </p:cNvSpPr>
          <p:nvPr>
            <p:ph type="sldNum" sz="quarter" idx="14"/>
          </p:nvPr>
        </p:nvSpPr>
        <p:spPr/>
        <p:txBody>
          <a:bodyPr/>
          <a:lstStyle/>
          <a:p>
            <a:fld id="{701EF8F4-3127-4F0B-9FA1-9C31610D72B1}" type="slidenum">
              <a:rPr>
                <a:gradFill>
                  <a:gsLst>
                    <a:gs pos="2239">
                      <a:srgbClr val="FFFFFF"/>
                    </a:gs>
                    <a:gs pos="11940">
                      <a:srgbClr val="FFFFFF"/>
                    </a:gs>
                  </a:gsLst>
                  <a:lin ang="5400000" scaled="0"/>
                </a:gradFill>
              </a:rPr>
              <a:pPr/>
              <a:t>‹#›</a:t>
            </a:fld>
            <a:endParaRPr dirty="0">
              <a:gradFill>
                <a:gsLst>
                  <a:gs pos="2239">
                    <a:srgbClr val="FFFFFF"/>
                  </a:gs>
                  <a:gs pos="11940">
                    <a:srgbClr val="FFFFFF"/>
                  </a:gs>
                </a:gsLst>
                <a:lin ang="5400000" scaled="0"/>
              </a:gra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bwMode="invGray">
          <a:xfrm>
            <a:off x="464355" y="479776"/>
            <a:ext cx="1639083" cy="359162"/>
          </a:xfrm>
          <a:prstGeom prst="rect">
            <a:avLst/>
          </a:prstGeom>
        </p:spPr>
      </p:pic>
    </p:spTree>
    <p:extLst>
      <p:ext uri="{BB962C8B-B14F-4D97-AF65-F5344CB8AC3E}">
        <p14:creationId xmlns:p14="http://schemas.microsoft.com/office/powerpoint/2010/main" val="26742123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 y="2"/>
            <a:ext cx="12436475" cy="742055"/>
          </a:xfrm>
        </p:spPr>
        <p:txBody>
          <a:bodyPr/>
          <a:lstStyle>
            <a:lvl1pPr marL="0" indent="0">
              <a:buNone/>
              <a:defRPr/>
            </a:lvl1pPr>
          </a:lstStyle>
          <a:p>
            <a:r>
              <a:rPr lang="en-US" smtClean="0"/>
              <a:t>Click icon to add picture</a:t>
            </a: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8530"/>
          <a:stretch/>
        </p:blipFill>
        <p:spPr>
          <a:xfrm>
            <a:off x="262938" y="832968"/>
            <a:ext cx="11910600" cy="5876624"/>
          </a:xfrm>
          <a:prstGeom prst="rect">
            <a:avLst/>
          </a:prstGeom>
          <a:noFill/>
          <a:ln>
            <a:noFill/>
          </a:ln>
        </p:spPr>
      </p:pic>
      <p:sp>
        <p:nvSpPr>
          <p:cNvPr id="5" name="Text Placeholder 4"/>
          <p:cNvSpPr>
            <a:spLocks noGrp="1"/>
          </p:cNvSpPr>
          <p:nvPr>
            <p:ph type="body" sz="quarter" idx="12" hasCustomPrompt="1"/>
          </p:nvPr>
        </p:nvSpPr>
        <p:spPr>
          <a:xfrm>
            <a:off x="276541" y="3954457"/>
            <a:ext cx="5197378" cy="1018969"/>
          </a:xfrm>
          <a:noFill/>
        </p:spPr>
        <p:txBody>
          <a:bodyPr lIns="182880" tIns="146304" rIns="182880" bIns="146304">
            <a:noAutofit/>
          </a:bodyPr>
          <a:lstStyle>
            <a:lvl1pPr marL="0" indent="0">
              <a:spcBef>
                <a:spcPts val="0"/>
              </a:spcBef>
              <a:buNone/>
              <a:defRPr sz="3598"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8"/>
            <a:ext cx="5187451" cy="1828800"/>
          </a:xfrm>
          <a:noFill/>
        </p:spPr>
        <p:txBody>
          <a:bodyPr lIns="146304" tIns="91440" rIns="146304" bIns="91440" anchor="t" anchorCtr="0"/>
          <a:lstStyle>
            <a:lvl1pPr>
              <a:defRPr sz="5998" spc="-101" baseline="0">
                <a:gradFill>
                  <a:gsLst>
                    <a:gs pos="7965">
                      <a:schemeClr val="tx1"/>
                    </a:gs>
                    <a:gs pos="8000">
                      <a:schemeClr val="tx1"/>
                    </a:gs>
                  </a:gsLst>
                  <a:lin ang="5400000" scaled="0"/>
                </a:gradFill>
              </a:defRPr>
            </a:lvl1pPr>
          </a:lstStyle>
          <a:p>
            <a:r>
              <a:rPr lang="en-US" dirty="0" smtClean="0"/>
              <a:t>Presentation title</a:t>
            </a:r>
            <a:endParaRPr lang="en-US" dirty="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6749" t="685"/>
          <a:stretch/>
        </p:blipFill>
        <p:spPr>
          <a:xfrm>
            <a:off x="2257798" y="328911"/>
            <a:ext cx="9915740" cy="6380679"/>
          </a:xfrm>
          <a:prstGeom prst="rect">
            <a:avLst/>
          </a:prstGeom>
          <a:noFill/>
          <a:ln>
            <a:noFill/>
          </a:ln>
        </p:spPr>
      </p:pic>
    </p:spTree>
    <p:extLst>
      <p:ext uri="{BB962C8B-B14F-4D97-AF65-F5344CB8AC3E}">
        <p14:creationId xmlns:p14="http://schemas.microsoft.com/office/powerpoint/2010/main" val="1205252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1" y="2"/>
            <a:ext cx="12436475" cy="742055"/>
          </a:xfrm>
        </p:spPr>
        <p:txBody>
          <a:bodyPr/>
          <a:lstStyle>
            <a:lvl1pPr marL="0" indent="0">
              <a:buNone/>
              <a:defRPr/>
            </a:lvl1pPr>
          </a:lstStyle>
          <a:p>
            <a:r>
              <a:rPr lang="en-US" smtClean="0"/>
              <a:t>Click icon to add picture</a:t>
            </a:r>
            <a:endParaRPr lang="en-US"/>
          </a:p>
        </p:txBody>
      </p:sp>
      <p:sp>
        <p:nvSpPr>
          <p:cNvPr id="2" name="Footer Placeholder 1"/>
          <p:cNvSpPr>
            <a:spLocks noGrp="1"/>
          </p:cNvSpPr>
          <p:nvPr>
            <p:ph type="ftr" sz="quarter" idx="13"/>
          </p:nvPr>
        </p:nvSpPr>
        <p:spPr/>
        <p:txBody>
          <a:bodyPr/>
          <a:lstStyle/>
          <a:p>
            <a:endParaRPr dirty="0">
              <a:gradFill>
                <a:gsLst>
                  <a:gs pos="2239">
                    <a:srgbClr val="505050"/>
                  </a:gs>
                  <a:gs pos="11940">
                    <a:srgbClr val="505050"/>
                  </a:gs>
                </a:gsLst>
                <a:lin ang="5400000" scaled="0"/>
              </a:gradFill>
            </a:endParaRPr>
          </a:p>
        </p:txBody>
      </p:sp>
      <p:sp>
        <p:nvSpPr>
          <p:cNvPr id="3" name="Slide Number Placeholder 2"/>
          <p:cNvSpPr>
            <a:spLocks noGrp="1"/>
          </p:cNvSpPr>
          <p:nvPr>
            <p:ph type="sldNum" sz="quarter" idx="14"/>
          </p:nvPr>
        </p:nvSpPr>
        <p:spPr/>
        <p:txBody>
          <a:bodyPr/>
          <a:lstStyle/>
          <a:p>
            <a:fld id="{701EF8F4-3127-4F0B-9FA1-9C31610D72B1}" type="slidenum">
              <a:rPr>
                <a:gradFill>
                  <a:gsLst>
                    <a:gs pos="2239">
                      <a:srgbClr val="505050"/>
                    </a:gs>
                    <a:gs pos="11940">
                      <a:srgbClr val="505050"/>
                    </a:gs>
                  </a:gsLst>
                  <a:lin ang="5400000" scaled="0"/>
                </a:gradFill>
              </a:rPr>
              <a:pPr/>
              <a:t>‹#›</a:t>
            </a:fld>
            <a:endParaRPr dirty="0">
              <a:gradFill>
                <a:gsLst>
                  <a:gs pos="2239">
                    <a:srgbClr val="505050"/>
                  </a:gs>
                  <a:gs pos="11940">
                    <a:srgbClr val="505050"/>
                  </a:gs>
                </a:gsLst>
                <a:lin ang="5400000" scaled="0"/>
              </a:gradFill>
            </a:endParaRPr>
          </a:p>
        </p:txBody>
      </p:sp>
      <p:sp>
        <p:nvSpPr>
          <p:cNvPr id="7" name="Text Placeholder 4"/>
          <p:cNvSpPr>
            <a:spLocks noGrp="1"/>
          </p:cNvSpPr>
          <p:nvPr>
            <p:ph type="body" sz="quarter" idx="12" hasCustomPrompt="1"/>
          </p:nvPr>
        </p:nvSpPr>
        <p:spPr>
          <a:xfrm>
            <a:off x="276541" y="3954457"/>
            <a:ext cx="5197378" cy="1018969"/>
          </a:xfrm>
          <a:noFill/>
        </p:spPr>
        <p:txBody>
          <a:bodyPr lIns="182880" tIns="146304" rIns="182880" bIns="146304">
            <a:noAutofit/>
          </a:bodyPr>
          <a:lstStyle>
            <a:lvl1pPr marL="0" indent="0">
              <a:spcBef>
                <a:spcPts val="0"/>
              </a:spcBef>
              <a:buNone/>
              <a:defRPr sz="3598"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8" name="Title 1"/>
          <p:cNvSpPr>
            <a:spLocks noGrp="1"/>
          </p:cNvSpPr>
          <p:nvPr>
            <p:ph type="title" hasCustomPrompt="1"/>
          </p:nvPr>
        </p:nvSpPr>
        <p:spPr>
          <a:xfrm>
            <a:off x="274703" y="2125678"/>
            <a:ext cx="5187451" cy="1828800"/>
          </a:xfrm>
          <a:noFill/>
        </p:spPr>
        <p:txBody>
          <a:bodyPr lIns="146304" tIns="91440" rIns="146304" bIns="91440" anchor="t" anchorCtr="0"/>
          <a:lstStyle>
            <a:lvl1pPr>
              <a:defRPr sz="5998" spc="-101" baseline="0">
                <a:gradFill>
                  <a:gsLst>
                    <a:gs pos="7965">
                      <a:schemeClr val="tx1"/>
                    </a:gs>
                    <a:gs pos="8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566941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1" y="2"/>
            <a:ext cx="12436475" cy="742055"/>
          </a:xfrm>
        </p:spPr>
        <p:txBody>
          <a:bodyPr/>
          <a:lstStyle>
            <a:lvl1pPr marL="0" indent="0">
              <a:buNone/>
              <a:defRPr/>
            </a:lvl1pPr>
          </a:lstStyle>
          <a:p>
            <a:r>
              <a:rPr lang="en-US" smtClean="0"/>
              <a:t>Click icon to add picture</a:t>
            </a:r>
            <a:endParaRPr lang="en-US"/>
          </a:p>
        </p:txBody>
      </p:sp>
      <p:sp>
        <p:nvSpPr>
          <p:cNvPr id="5" name="Text Placeholder 4"/>
          <p:cNvSpPr>
            <a:spLocks noGrp="1"/>
          </p:cNvSpPr>
          <p:nvPr>
            <p:ph type="body" sz="quarter" idx="12" hasCustomPrompt="1"/>
          </p:nvPr>
        </p:nvSpPr>
        <p:spPr>
          <a:xfrm>
            <a:off x="276542" y="2125665"/>
            <a:ext cx="5484498" cy="1828805"/>
          </a:xfrm>
          <a:noFill/>
        </p:spPr>
        <p:txBody>
          <a:bodyPr lIns="182880" tIns="146304" rIns="182880" bIns="146304">
            <a:noAutofit/>
          </a:bodyPr>
          <a:lstStyle>
            <a:lvl1pPr marL="0" indent="0">
              <a:spcBef>
                <a:spcPts val="0"/>
              </a:spcBef>
              <a:buNone/>
              <a:defRPr sz="3598" spc="0" baseline="0">
                <a:gradFill>
                  <a:gsLst>
                    <a:gs pos="46903">
                      <a:srgbClr val="FFFFFF"/>
                    </a:gs>
                    <a:gs pos="83000">
                      <a:srgbClr val="FFFFFF"/>
                    </a:gs>
                  </a:gsLst>
                  <a:lin ang="5400000" scaled="1"/>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96862"/>
            <a:ext cx="5486335" cy="1828800"/>
          </a:xfrm>
          <a:noFill/>
        </p:spPr>
        <p:txBody>
          <a:bodyPr lIns="146304" tIns="91440" rIns="146304" bIns="91440" anchor="t" anchorCtr="0"/>
          <a:lstStyle>
            <a:lvl1pPr>
              <a:defRPr sz="5998" spc="-101" baseline="0">
                <a:gradFill>
                  <a:gsLst>
                    <a:gs pos="46903">
                      <a:srgbClr val="FFFFFF"/>
                    </a:gs>
                    <a:gs pos="83000">
                      <a:srgbClr val="FFFFFF"/>
                    </a:gs>
                  </a:gsLst>
                  <a:lin ang="5400000" scaled="1"/>
                </a:gradFill>
              </a:defRPr>
            </a:lvl1pPr>
          </a:lstStyle>
          <a:p>
            <a:r>
              <a:rPr lang="en-US" dirty="0" smtClean="0"/>
              <a:t>Presentation title</a:t>
            </a:r>
            <a:endParaRPr lang="en-US" dirty="0"/>
          </a:p>
        </p:txBody>
      </p:sp>
    </p:spTree>
    <p:extLst>
      <p:ext uri="{BB962C8B-B14F-4D97-AF65-F5344CB8AC3E}">
        <p14:creationId xmlns:p14="http://schemas.microsoft.com/office/powerpoint/2010/main" val="37000414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36475" cy="742055"/>
          </a:xfrm>
        </p:spPr>
        <p:txBody>
          <a:bodyPr/>
          <a:lstStyle>
            <a:lvl1pPr marL="0" indent="0">
              <a:buNone/>
              <a:defRPr/>
            </a:lvl1pPr>
          </a:lstStyle>
          <a:p>
            <a:r>
              <a:rPr lang="en-US" smtClean="0"/>
              <a:t>Click icon to add picture</a:t>
            </a:r>
            <a:endParaRPr lang="en-US"/>
          </a:p>
        </p:txBody>
      </p:sp>
      <p:sp>
        <p:nvSpPr>
          <p:cNvPr id="9" name="Title 1"/>
          <p:cNvSpPr>
            <a:spLocks noGrp="1"/>
          </p:cNvSpPr>
          <p:nvPr>
            <p:ph type="title" hasCustomPrompt="1"/>
          </p:nvPr>
        </p:nvSpPr>
        <p:spPr>
          <a:xfrm>
            <a:off x="274703" y="2125663"/>
            <a:ext cx="5486335" cy="3657600"/>
          </a:xfrm>
          <a:noFill/>
        </p:spPr>
        <p:txBody>
          <a:bodyPr lIns="146304" tIns="91440" rIns="146304" bIns="91440" anchor="t" anchorCtr="0"/>
          <a:lstStyle>
            <a:lvl1pPr>
              <a:defRPr sz="5998" spc="-101" baseline="0">
                <a:gradFill>
                  <a:gsLst>
                    <a:gs pos="46903">
                      <a:schemeClr val="tx1"/>
                    </a:gs>
                    <a:gs pos="83000">
                      <a:schemeClr val="tx1"/>
                    </a:gs>
                  </a:gsLst>
                  <a:lin ang="5400000" scaled="1"/>
                </a:gradFill>
              </a:defRPr>
            </a:lvl1pPr>
          </a:lstStyle>
          <a:p>
            <a:r>
              <a:rPr lang="en-US" dirty="0" smtClean="0"/>
              <a:t>Pull quote</a:t>
            </a:r>
            <a:endParaRPr lang="en-US" dirty="0"/>
          </a:p>
        </p:txBody>
      </p:sp>
    </p:spTree>
    <p:extLst>
      <p:ext uri="{BB962C8B-B14F-4D97-AF65-F5344CB8AC3E}">
        <p14:creationId xmlns:p14="http://schemas.microsoft.com/office/powerpoint/2010/main" val="526786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1" y="2"/>
            <a:ext cx="12436475" cy="742055"/>
          </a:xfrm>
        </p:spPr>
        <p:txBody>
          <a:bodyPr/>
          <a:lstStyle>
            <a:lvl1pPr marL="0" indent="0">
              <a:buNone/>
              <a:defRPr/>
            </a:lvl1pPr>
          </a:lstStyle>
          <a:p>
            <a:r>
              <a:rPr lang="en-US" smtClean="0"/>
              <a:t>Click icon to add picture</a:t>
            </a:r>
            <a:endParaRPr lang="en-US"/>
          </a:p>
        </p:txBody>
      </p:sp>
      <p:sp>
        <p:nvSpPr>
          <p:cNvPr id="13" name="Text Placeholder 5"/>
          <p:cNvSpPr>
            <a:spLocks noGrp="1"/>
          </p:cNvSpPr>
          <p:nvPr>
            <p:ph type="body" sz="quarter" idx="15" hasCustomPrompt="1"/>
          </p:nvPr>
        </p:nvSpPr>
        <p:spPr>
          <a:xfrm>
            <a:off x="6033081" y="723013"/>
            <a:ext cx="640080" cy="640081"/>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783" indent="0">
              <a:buNone/>
              <a:defRPr sz="3199"/>
            </a:lvl2pPr>
            <a:lvl3pPr marL="571306" indent="0">
              <a:buNone/>
              <a:defRPr sz="3199"/>
            </a:lvl3pPr>
            <a:lvl4pPr marL="799829" indent="0">
              <a:buNone/>
              <a:defRPr sz="3199"/>
            </a:lvl4pPr>
            <a:lvl5pPr marL="1028350" indent="0">
              <a:buNone/>
              <a:defRPr sz="3199"/>
            </a:lvl5pPr>
          </a:lstStyle>
          <a:p>
            <a:pPr lvl="0"/>
            <a:r>
              <a:rPr lang="en-US" smtClean="0"/>
              <a:t> </a:t>
            </a:r>
            <a:endParaRPr lang="en-US"/>
          </a:p>
        </p:txBody>
      </p:sp>
      <p:sp>
        <p:nvSpPr>
          <p:cNvPr id="14" name="Text Placeholder 5"/>
          <p:cNvSpPr>
            <a:spLocks noGrp="1"/>
          </p:cNvSpPr>
          <p:nvPr>
            <p:ph type="body" sz="quarter" idx="16" hasCustomPrompt="1"/>
          </p:nvPr>
        </p:nvSpPr>
        <p:spPr>
          <a:xfrm>
            <a:off x="9418639" y="909643"/>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783" indent="0">
              <a:buNone/>
              <a:defRPr sz="3199"/>
            </a:lvl2pPr>
            <a:lvl3pPr marL="571306" indent="0">
              <a:buNone/>
              <a:defRPr sz="3199"/>
            </a:lvl3pPr>
            <a:lvl4pPr marL="799829" indent="0">
              <a:buNone/>
              <a:defRPr sz="3199"/>
            </a:lvl4pPr>
            <a:lvl5pPr marL="1028350" indent="0">
              <a:buNone/>
              <a:defRPr sz="3199"/>
            </a:lvl5pPr>
          </a:lstStyle>
          <a:p>
            <a:pPr lvl="0"/>
            <a:r>
              <a:rPr lang="en-US" smtClean="0"/>
              <a:t> </a:t>
            </a:r>
            <a:endParaRPr lang="en-US"/>
          </a:p>
        </p:txBody>
      </p:sp>
      <p:sp>
        <p:nvSpPr>
          <p:cNvPr id="15" name="Text Placeholder 5"/>
          <p:cNvSpPr>
            <a:spLocks noGrp="1"/>
          </p:cNvSpPr>
          <p:nvPr>
            <p:ph type="body" sz="quarter" idx="17" hasCustomPrompt="1"/>
          </p:nvPr>
        </p:nvSpPr>
        <p:spPr>
          <a:xfrm>
            <a:off x="9418639" y="3818464"/>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783" indent="0">
              <a:buNone/>
              <a:defRPr sz="3199"/>
            </a:lvl2pPr>
            <a:lvl3pPr marL="571306" indent="0">
              <a:buNone/>
              <a:defRPr sz="3199"/>
            </a:lvl3pPr>
            <a:lvl4pPr marL="799829" indent="0">
              <a:buNone/>
              <a:defRPr sz="3199"/>
            </a:lvl4pPr>
            <a:lvl5pPr marL="1028350" indent="0">
              <a:buNone/>
              <a:defRPr sz="3199"/>
            </a:lvl5pPr>
          </a:lstStyle>
          <a:p>
            <a:pPr lvl="0"/>
            <a:r>
              <a:rPr lang="en-US" smtClean="0"/>
              <a:t> </a:t>
            </a:r>
            <a:endParaRPr lang="en-US"/>
          </a:p>
        </p:txBody>
      </p:sp>
      <p:sp>
        <p:nvSpPr>
          <p:cNvPr id="17" name="Title 16"/>
          <p:cNvSpPr>
            <a:spLocks noGrp="1"/>
          </p:cNvSpPr>
          <p:nvPr>
            <p:ph type="title"/>
          </p:nvPr>
        </p:nvSpPr>
        <p:spPr>
          <a:xfrm>
            <a:off x="4394201" y="3628285"/>
            <a:ext cx="2278959" cy="2272453"/>
          </a:xfrm>
          <a:solidFill>
            <a:srgbClr val="68217A"/>
          </a:solidFill>
        </p:spPr>
        <p:txBody>
          <a:bodyPr lIns="182880" tIns="146304" rIns="182880" bIns="146304"/>
          <a:lstStyle>
            <a:lvl1pPr>
              <a:defRPr sz="3199">
                <a:gradFill>
                  <a:gsLst>
                    <a:gs pos="14159">
                      <a:schemeClr val="bg1"/>
                    </a:gs>
                    <a:gs pos="3700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166673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19" y="296899"/>
            <a:ext cx="11887519" cy="3200364"/>
          </a:xfrm>
        </p:spPr>
        <p:txBody>
          <a:bodyPr/>
          <a:lstStyle>
            <a:lvl1pPr>
              <a:defRPr sz="5798">
                <a:gradFill>
                  <a:gsLst>
                    <a:gs pos="6195">
                      <a:schemeClr val="tx1"/>
                    </a:gs>
                    <a:gs pos="39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7" y="3954464"/>
            <a:ext cx="5486401" cy="409841"/>
          </a:xfrm>
        </p:spPr>
        <p:txBody>
          <a:bodyPr/>
          <a:lstStyle>
            <a:lvl1pPr marL="0" indent="0">
              <a:buNone/>
              <a:defRPr sz="1599">
                <a:gradFill>
                  <a:gsLst>
                    <a:gs pos="1250">
                      <a:schemeClr val="tx1"/>
                    </a:gs>
                    <a:gs pos="100000">
                      <a:schemeClr val="tx1"/>
                    </a:gs>
                  </a:gsLst>
                  <a:lin ang="5400000" scaled="0"/>
                </a:gradFill>
                <a:latin typeface="+mn-lt"/>
              </a:defRPr>
            </a:lvl1pPr>
            <a:lvl2pPr>
              <a:defRPr sz="1599"/>
            </a:lvl2pPr>
            <a:lvl3pPr>
              <a:defRPr sz="1599"/>
            </a:lvl3pPr>
            <a:lvl4pPr>
              <a:defRPr sz="1599"/>
            </a:lvl4pPr>
            <a:lvl5pPr marL="1028350" indent="0">
              <a:buNone/>
              <a:defRPr sz="1599"/>
            </a:lvl5pPr>
          </a:lstStyle>
          <a:p>
            <a:pPr lvl="0"/>
            <a:r>
              <a:rPr lang="en-US" smtClean="0"/>
              <a:t>Click to edit Master text styles</a:t>
            </a:r>
          </a:p>
        </p:txBody>
      </p:sp>
    </p:spTree>
    <p:extLst>
      <p:ext uri="{BB962C8B-B14F-4D97-AF65-F5344CB8AC3E}">
        <p14:creationId xmlns:p14="http://schemas.microsoft.com/office/powerpoint/2010/main" val="4211090465"/>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19" y="296899"/>
            <a:ext cx="11887519" cy="3200364"/>
          </a:xfrm>
        </p:spPr>
        <p:txBody>
          <a:bodyPr/>
          <a:lstStyle>
            <a:lvl1pPr>
              <a:defRPr sz="5798">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7" y="3954465"/>
            <a:ext cx="5486401" cy="409841"/>
          </a:xfrm>
        </p:spPr>
        <p:txBody>
          <a:bodyPr/>
          <a:lstStyle>
            <a:lvl1pPr marL="0" indent="0">
              <a:buNone/>
              <a:defRPr sz="1599">
                <a:gradFill>
                  <a:gsLst>
                    <a:gs pos="92035">
                      <a:schemeClr val="tx1"/>
                    </a:gs>
                    <a:gs pos="84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245554009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algn="l" defTabSz="932742" rtl="0" eaLnBrk="1" latinLnBrk="0" hangingPunct="1">
              <a:lnSpc>
                <a:spcPct val="90000"/>
              </a:lnSpc>
              <a:spcBef>
                <a:spcPct val="0"/>
              </a:spcBef>
              <a:buNone/>
            </a:pPr>
            <a:r>
              <a: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Arial" charset="0"/>
              </a:rPr>
              <a:t>Cloud, an ‘evolution’ for IT</a:t>
            </a:r>
            <a:endParaRPr lang="en-US" sz="5400" b="0" kern="1200" cap="none" spc="-102" baseline="0" dirty="0">
              <a:ln w="3175">
                <a:noFill/>
              </a:ln>
              <a:gradFill>
                <a:gsLst>
                  <a:gs pos="1250">
                    <a:schemeClr val="tx1"/>
                  </a:gs>
                  <a:gs pos="100000">
                    <a:schemeClr val="tx1"/>
                  </a:gs>
                </a:gsLst>
                <a:lin ang="5400000" scaled="0"/>
              </a:gradFill>
              <a:effectLst/>
              <a:latin typeface="+mj-lt"/>
              <a:ea typeface="+mn-ea"/>
              <a:cs typeface="Arial" charset="0"/>
            </a:endParaRPr>
          </a:p>
        </p:txBody>
      </p:sp>
    </p:spTree>
    <p:extLst>
      <p:ext uri="{BB962C8B-B14F-4D97-AF65-F5344CB8AC3E}">
        <p14:creationId xmlns:p14="http://schemas.microsoft.com/office/powerpoint/2010/main" val="2917779223"/>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19" y="296899"/>
            <a:ext cx="11887519" cy="3200364"/>
          </a:xfrm>
        </p:spPr>
        <p:txBody>
          <a:bodyPr/>
          <a:lstStyle>
            <a:lvl1pPr>
              <a:defRPr sz="5798">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7" y="3954464"/>
            <a:ext cx="5486401" cy="409841"/>
          </a:xfrm>
        </p:spPr>
        <p:txBody>
          <a:bodyPr/>
          <a:lstStyle>
            <a:lvl1pPr marL="0" indent="0">
              <a:buNone/>
              <a:defRPr sz="1599">
                <a:gradFill>
                  <a:gsLst>
                    <a:gs pos="94690">
                      <a:schemeClr val="tx1"/>
                    </a:gs>
                    <a:gs pos="86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36395521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19" y="296899"/>
            <a:ext cx="11887519" cy="1828766"/>
          </a:xfrm>
        </p:spPr>
        <p:txBody>
          <a:bodyPr/>
          <a:lstStyle>
            <a:lvl1pPr>
              <a:defRPr sz="5798">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3043403455"/>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19" y="296899"/>
            <a:ext cx="11887519" cy="1828766"/>
          </a:xfrm>
        </p:spPr>
        <p:txBody>
          <a:bodyPr/>
          <a:lstStyle>
            <a:lvl1pPr>
              <a:defRPr sz="5798">
                <a:gradFill>
                  <a:gsLst>
                    <a:gs pos="99115">
                      <a:schemeClr val="tx1"/>
                    </a:gs>
                    <a:gs pos="87611">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3"/>
            <a:ext cx="7315200" cy="520687"/>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12732590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19" y="296899"/>
            <a:ext cx="11887519" cy="1828766"/>
          </a:xfrm>
        </p:spPr>
        <p:txBody>
          <a:bodyPr/>
          <a:lstStyle>
            <a:lvl1pPr>
              <a:defRPr sz="5798">
                <a:gradFill>
                  <a:gsLst>
                    <a:gs pos="85821">
                      <a:schemeClr val="tx1"/>
                    </a:gs>
                    <a:gs pos="61194">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3"/>
            <a:ext cx="7315200" cy="520687"/>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13015801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19" y="296900"/>
            <a:ext cx="11887519" cy="914364"/>
          </a:xfrm>
        </p:spPr>
        <p:txBody>
          <a:bodyPr/>
          <a:lstStyle>
            <a:lvl1pPr>
              <a:defRPr sz="5798">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40" y="1697064"/>
            <a:ext cx="10972800" cy="1965734"/>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3722760"/>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2"/>
            <a:ext cx="6002338" cy="742055"/>
          </a:xfrm>
        </p:spPr>
        <p:txBody>
          <a:bodyPr/>
          <a:lstStyle>
            <a:lvl1pPr marL="0" indent="0">
              <a:buNone/>
              <a:defRPr/>
            </a:lvl1pPr>
          </a:lstStyle>
          <a:p>
            <a:r>
              <a:rPr lang="en-US" smtClean="0"/>
              <a:t>Click icon to add picture</a:t>
            </a:r>
            <a:endParaRPr lang="en-US" dirty="0"/>
          </a:p>
        </p:txBody>
      </p:sp>
      <p:sp>
        <p:nvSpPr>
          <p:cNvPr id="6" name="Content Placeholder 5"/>
          <p:cNvSpPr>
            <a:spLocks noGrp="1"/>
          </p:cNvSpPr>
          <p:nvPr>
            <p:ph sz="quarter" idx="10"/>
          </p:nvPr>
        </p:nvSpPr>
        <p:spPr>
          <a:xfrm>
            <a:off x="5761038" y="1211264"/>
            <a:ext cx="6400799" cy="603741"/>
          </a:xfrm>
        </p:spPr>
        <p:txBody>
          <a:bodyPr/>
          <a:lstStyle>
            <a:lvl1pPr marL="0" indent="0">
              <a:buNone/>
              <a:defRPr sz="3000"/>
            </a:lvl1pPr>
          </a:lstStyle>
          <a:p>
            <a:pPr lvl="0"/>
            <a:r>
              <a:rPr lang="en-US" smtClean="0"/>
              <a:t>Click to edit Master text styles</a:t>
            </a:r>
          </a:p>
        </p:txBody>
      </p:sp>
    </p:spTree>
    <p:extLst>
      <p:ext uri="{BB962C8B-B14F-4D97-AF65-F5344CB8AC3E}">
        <p14:creationId xmlns:p14="http://schemas.microsoft.com/office/powerpoint/2010/main" val="2294179377"/>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
        <p:nvSpPr>
          <p:cNvPr id="3" name="TextBox 2"/>
          <p:cNvSpPr txBox="1"/>
          <p:nvPr userDrawn="1"/>
        </p:nvSpPr>
        <p:spPr>
          <a:xfrm>
            <a:off x="11905199" y="6637850"/>
            <a:ext cx="373190" cy="192135"/>
          </a:xfrm>
          <a:prstGeom prst="rect">
            <a:avLst/>
          </a:prstGeom>
          <a:noFill/>
        </p:spPr>
        <p:txBody>
          <a:bodyPr wrap="square" lIns="0" tIns="0" rIns="0" bIns="0" rtlCol="0">
            <a:spAutoFit/>
          </a:bodyPr>
          <a:lstStyle/>
          <a:p>
            <a:pPr defTabSz="932559">
              <a:tabLst>
                <a:tab pos="312947" algn="l"/>
              </a:tabLst>
            </a:pPr>
            <a:fld id="{2015F7A6-E3E7-448A-96A9-0A291B5DECAB}" type="slidenum">
              <a:rPr lang="en-US" sz="1224" smtClean="0">
                <a:solidFill>
                  <a:srgbClr val="5F5F5F"/>
                </a:solidFill>
                <a:latin typeface="Segoe UI Light" panose="020B0502040204020203" pitchFamily="34" charset="0"/>
                <a:cs typeface="Segoe UI Light" panose="020B0502040204020203" pitchFamily="34" charset="0"/>
              </a:rPr>
              <a:pPr defTabSz="932559">
                <a:tabLst>
                  <a:tab pos="312947" algn="l"/>
                </a:tabLst>
              </a:pPr>
              <a:t>‹#›</a:t>
            </a:fld>
            <a:endParaRPr lang="en-US" sz="1224" dirty="0" smtClean="0">
              <a:solidFill>
                <a:srgbClr val="5F5F5F"/>
              </a:solidFill>
              <a:latin typeface="Segoe UI Light" panose="020B0502040204020203" pitchFamily="34" charset="0"/>
              <a:cs typeface="Segoe UI Light" panose="020B0502040204020203" pitchFamily="34" charset="0"/>
            </a:endParaRPr>
          </a:p>
        </p:txBody>
      </p:sp>
      <p:cxnSp>
        <p:nvCxnSpPr>
          <p:cNvPr id="4" name="Straight Connector 3"/>
          <p:cNvCxnSpPr/>
          <p:nvPr userDrawn="1"/>
        </p:nvCxnSpPr>
        <p:spPr>
          <a:xfrm rot="5400000">
            <a:off x="11573097" y="6708475"/>
            <a:ext cx="233151" cy="0"/>
          </a:xfrm>
          <a:prstGeom prst="line">
            <a:avLst/>
          </a:prstGeom>
          <a:noFill/>
          <a:ln w="9525" cap="flat" cmpd="sng" algn="ctr">
            <a:solidFill>
              <a:srgbClr val="5F5F5F">
                <a:lumMod val="60000"/>
                <a:lumOff val="40000"/>
              </a:srgbClr>
            </a:solidFill>
            <a:prstDash val="solid"/>
          </a:ln>
          <a:effectLst/>
        </p:spPr>
      </p:cxnSp>
    </p:spTree>
    <p:extLst>
      <p:ext uri="{BB962C8B-B14F-4D97-AF65-F5344CB8AC3E}">
        <p14:creationId xmlns:p14="http://schemas.microsoft.com/office/powerpoint/2010/main" val="3056446904"/>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7" y="1697039"/>
            <a:ext cx="9144000" cy="686664"/>
          </a:xfrm>
        </p:spPr>
        <p:txBody>
          <a:bodyPr/>
          <a:lstStyle>
            <a:lvl1pPr marL="0" indent="0">
              <a:buNone/>
              <a:defRPr sz="3598"/>
            </a:lvl1pPr>
            <a:lvl2pPr>
              <a:defRPr sz="3598"/>
            </a:lvl2pPr>
            <a:lvl3pPr>
              <a:defRPr sz="3598"/>
            </a:lvl3pPr>
            <a:lvl4pPr>
              <a:defRPr sz="3598"/>
            </a:lvl4pPr>
            <a:lvl5pPr>
              <a:defRPr sz="3598"/>
            </a:lvl5pPr>
          </a:lstStyle>
          <a:p>
            <a:pPr lvl="0"/>
            <a:r>
              <a:rPr lang="en-US" smtClean="0"/>
              <a:t>Click to edit Master text styles</a:t>
            </a:r>
          </a:p>
        </p:txBody>
      </p:sp>
    </p:spTree>
    <p:extLst>
      <p:ext uri="{BB962C8B-B14F-4D97-AF65-F5344CB8AC3E}">
        <p14:creationId xmlns:p14="http://schemas.microsoft.com/office/powerpoint/2010/main" val="4286866591"/>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8"/>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1697063"/>
            <a:ext cx="3657600" cy="437634"/>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3404047234"/>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2"/>
            <a:ext cx="12436475" cy="742055"/>
          </a:xfrm>
        </p:spPr>
        <p:txBody>
          <a:bodyPr/>
          <a:lstStyle/>
          <a:p>
            <a:r>
              <a:rPr lang="en-US" smtClean="0"/>
              <a:t>Click icon to add picture</a:t>
            </a:r>
            <a:endParaRPr lang="en-US" dirty="0"/>
          </a:p>
        </p:txBody>
      </p:sp>
      <p:sp>
        <p:nvSpPr>
          <p:cNvPr id="2" name="Title 1"/>
          <p:cNvSpPr>
            <a:spLocks noGrp="1"/>
          </p:cNvSpPr>
          <p:nvPr>
            <p:ph type="title"/>
          </p:nvPr>
        </p:nvSpPr>
        <p:spPr/>
        <p:txBody>
          <a:bodyPr/>
          <a:lstStyle>
            <a:lvl1pPr>
              <a:defRPr sz="4798">
                <a:gradFill>
                  <a:gsLst>
                    <a:gs pos="69027">
                      <a:schemeClr val="tx1"/>
                    </a:gs>
                    <a:gs pos="22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82895552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7321850"/>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99"/>
            <a:ext cx="11889564" cy="752093"/>
          </a:xfrm>
        </p:spPr>
        <p:txBody>
          <a:bodyPr/>
          <a:lstStyle>
            <a:lvl1pPr>
              <a:defRPr sz="3598"/>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040064"/>
            <a:ext cx="11887200" cy="520687"/>
          </a:xfrm>
        </p:spPr>
        <p:txBody>
          <a:bodyPr/>
          <a:lstStyle>
            <a:lvl1pPr marL="0" indent="0">
              <a:buNone/>
              <a:defRPr sz="2400"/>
            </a:lvl1pPr>
          </a:lstStyle>
          <a:p>
            <a:pPr lvl="0"/>
            <a:r>
              <a:rPr lang="en-US" smtClean="0"/>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7" name="Content Placeholder 5"/>
          <p:cNvSpPr>
            <a:spLocks noGrp="1"/>
          </p:cNvSpPr>
          <p:nvPr>
            <p:ph sz="quarter" idx="12"/>
          </p:nvPr>
        </p:nvSpPr>
        <p:spPr>
          <a:xfrm>
            <a:off x="3321739"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9" name="Content Placeholder 5"/>
          <p:cNvSpPr>
            <a:spLocks noGrp="1"/>
          </p:cNvSpPr>
          <p:nvPr>
            <p:ph sz="quarter" idx="14"/>
          </p:nvPr>
        </p:nvSpPr>
        <p:spPr>
          <a:xfrm>
            <a:off x="9415945"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260486179"/>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8"/>
            </a:lvl1pPr>
          </a:lstStyle>
          <a:p>
            <a:r>
              <a:rPr lang="en-US" smtClean="0"/>
              <a:t>Click to edit Master title style</a:t>
            </a:r>
            <a:endParaRPr lang="en-US" dirty="0"/>
          </a:p>
        </p:txBody>
      </p:sp>
      <p:sp>
        <p:nvSpPr>
          <p:cNvPr id="4" name="Content Placeholder 3"/>
          <p:cNvSpPr>
            <a:spLocks noGrp="1"/>
          </p:cNvSpPr>
          <p:nvPr>
            <p:ph sz="quarter" idx="10"/>
          </p:nvPr>
        </p:nvSpPr>
        <p:spPr>
          <a:xfrm>
            <a:off x="274637" y="1697037"/>
            <a:ext cx="5486401"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3975283260"/>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3318996175"/>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
    <p:bg bwMode="gray">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1905199" y="6637850"/>
            <a:ext cx="373190" cy="192135"/>
          </a:xfrm>
          <a:prstGeom prst="rect">
            <a:avLst/>
          </a:prstGeom>
          <a:noFill/>
        </p:spPr>
        <p:txBody>
          <a:bodyPr wrap="square" lIns="0" tIns="0" rIns="0" bIns="0" rtlCol="0">
            <a:spAutoFit/>
          </a:bodyPr>
          <a:lstStyle/>
          <a:p>
            <a:pPr defTabSz="932559">
              <a:tabLst>
                <a:tab pos="312947" algn="l"/>
              </a:tabLst>
            </a:pPr>
            <a:fld id="{2015F7A6-E3E7-448A-96A9-0A291B5DECAB}" type="slidenum">
              <a:rPr lang="en-US" sz="1224" smtClean="0">
                <a:solidFill>
                  <a:srgbClr val="5F5F5F"/>
                </a:solidFill>
                <a:latin typeface="Segoe UI Light" panose="020B0502040204020203" pitchFamily="34" charset="0"/>
                <a:cs typeface="Segoe UI Light" panose="020B0502040204020203" pitchFamily="34" charset="0"/>
              </a:rPr>
              <a:pPr defTabSz="932559">
                <a:tabLst>
                  <a:tab pos="312947" algn="l"/>
                </a:tabLst>
              </a:pPr>
              <a:t>‹#›</a:t>
            </a:fld>
            <a:endParaRPr lang="en-US" sz="1224" dirty="0" smtClean="0">
              <a:solidFill>
                <a:srgbClr val="5F5F5F"/>
              </a:solidFill>
              <a:latin typeface="Segoe UI Light" panose="020B0502040204020203" pitchFamily="34" charset="0"/>
              <a:cs typeface="Segoe UI Light" panose="020B0502040204020203" pitchFamily="34" charset="0"/>
            </a:endParaRPr>
          </a:p>
        </p:txBody>
      </p:sp>
      <p:cxnSp>
        <p:nvCxnSpPr>
          <p:cNvPr id="3" name="Straight Connector 2"/>
          <p:cNvCxnSpPr/>
          <p:nvPr userDrawn="1"/>
        </p:nvCxnSpPr>
        <p:spPr>
          <a:xfrm rot="5400000">
            <a:off x="11573097" y="6708475"/>
            <a:ext cx="233151" cy="0"/>
          </a:xfrm>
          <a:prstGeom prst="line">
            <a:avLst/>
          </a:prstGeom>
          <a:noFill/>
          <a:ln w="9525" cap="flat" cmpd="sng" algn="ctr">
            <a:solidFill>
              <a:srgbClr val="5F5F5F">
                <a:lumMod val="60000"/>
                <a:lumOff val="40000"/>
              </a:srgbClr>
            </a:solidFill>
            <a:prstDash val="solid"/>
          </a:ln>
          <a:effectLst/>
        </p:spPr>
      </p:cxnSp>
    </p:spTree>
    <p:extLst>
      <p:ext uri="{BB962C8B-B14F-4D97-AF65-F5344CB8AC3E}">
        <p14:creationId xmlns:p14="http://schemas.microsoft.com/office/powerpoint/2010/main" val="2702164514"/>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p:nvGrpSpPr>
        <p:grpSpPr>
          <a:xfrm>
            <a:off x="278607" y="296865"/>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1" y="2122490"/>
            <a:ext cx="11889564" cy="2746375"/>
          </a:xfrm>
        </p:spPr>
        <p:txBody>
          <a:bodyPr/>
          <a:lstStyle>
            <a:lvl1pPr>
              <a:defRPr sz="8798">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79999114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122490"/>
            <a:ext cx="11889564" cy="2746375"/>
          </a:xfrm>
        </p:spPr>
        <p:txBody>
          <a:bodyPr/>
          <a:lstStyle>
            <a:lvl1pPr>
              <a:defRPr sz="8798">
                <a:gradFill>
                  <a:gsLst>
                    <a:gs pos="0">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22575185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63"/>
            <a:ext cx="11889564" cy="1828800"/>
          </a:xfrm>
        </p:spPr>
        <p:txBody>
          <a:bodyPr/>
          <a:lstStyle>
            <a:lvl1pPr>
              <a:defRPr sz="5398">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6688591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1" y="2129451"/>
            <a:ext cx="11889564" cy="917575"/>
          </a:xfrm>
        </p:spPr>
        <p:txBody>
          <a:bodyPr/>
          <a:lstStyle>
            <a:lvl1pPr>
              <a:defRPr sz="5998"/>
            </a:lvl1pPr>
          </a:lstStyle>
          <a:p>
            <a:r>
              <a:rPr lang="en-US" dirty="0" smtClean="0"/>
              <a:t>Thank you</a:t>
            </a:r>
            <a:endParaRPr lang="en-US" dirty="0"/>
          </a:p>
        </p:txBody>
      </p:sp>
    </p:spTree>
    <p:extLst>
      <p:ext uri="{BB962C8B-B14F-4D97-AF65-F5344CB8AC3E}">
        <p14:creationId xmlns:p14="http://schemas.microsoft.com/office/powerpoint/2010/main" val="2559716176"/>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631" b="17407"/>
          <a:stretch/>
        </p:blipFill>
        <p:spPr>
          <a:xfrm>
            <a:off x="-9422" y="-33202"/>
            <a:ext cx="12497588" cy="6994526"/>
          </a:xfrm>
          <a:prstGeom prst="rect">
            <a:avLst/>
          </a:prstGeom>
        </p:spPr>
      </p:pic>
      <p:sp>
        <p:nvSpPr>
          <p:cNvPr id="5" name="Rectangle 4"/>
          <p:cNvSpPr/>
          <p:nvPr userDrawn="1"/>
        </p:nvSpPr>
        <p:spPr>
          <a:xfrm>
            <a:off x="1" y="284962"/>
            <a:ext cx="6218238" cy="6424601"/>
          </a:xfrm>
          <a:prstGeom prst="rect">
            <a:avLst/>
          </a:prstGeom>
          <a:solidFill>
            <a:srgbClr val="0072C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6148"/>
            <a:endParaRPr lang="en-US" sz="2447">
              <a:solidFill>
                <a:srgbClr val="FFFFFF"/>
              </a:solidFill>
            </a:endParaRPr>
          </a:p>
        </p:txBody>
      </p:sp>
      <p:sp>
        <p:nvSpPr>
          <p:cNvPr id="21" name="Rectangle 20"/>
          <p:cNvSpPr/>
          <p:nvPr userDrawn="1"/>
        </p:nvSpPr>
        <p:spPr>
          <a:xfrm>
            <a:off x="-1" y="0"/>
            <a:ext cx="12488167" cy="699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6148"/>
            <a:endParaRPr lang="en-US" sz="2447" dirty="0">
              <a:solidFill>
                <a:srgbClr val="FFFFFF"/>
              </a:solidFill>
            </a:endParaRPr>
          </a:p>
        </p:txBody>
      </p:sp>
      <p:sp>
        <p:nvSpPr>
          <p:cNvPr id="8" name="Text Placeholder 7"/>
          <p:cNvSpPr>
            <a:spLocks noGrp="1"/>
          </p:cNvSpPr>
          <p:nvPr>
            <p:ph type="body" sz="quarter" idx="10"/>
          </p:nvPr>
        </p:nvSpPr>
        <p:spPr>
          <a:xfrm>
            <a:off x="138737" y="2253791"/>
            <a:ext cx="4673098" cy="2682414"/>
          </a:xfrm>
          <a:noFill/>
        </p:spPr>
        <p:txBody>
          <a:bodyPr>
            <a:noAutofit/>
          </a:bodyPr>
          <a:lstStyle>
            <a:lvl1pPr marL="0" indent="0">
              <a:lnSpc>
                <a:spcPct val="85000"/>
              </a:lnSpc>
              <a:spcBef>
                <a:spcPts val="0"/>
              </a:spcBef>
              <a:spcAft>
                <a:spcPts val="1224"/>
              </a:spcAft>
              <a:buNone/>
              <a:defRPr sz="4895" spc="-136" baseline="0">
                <a:solidFill>
                  <a:schemeClr val="accent1">
                    <a:lumMod val="20000"/>
                    <a:lumOff val="80000"/>
                  </a:schemeClr>
                </a:solidFill>
                <a:latin typeface="Segoe UI Light" pitchFamily="34" charset="0"/>
              </a:defRPr>
            </a:lvl1pPr>
            <a:lvl2pPr marL="618042" indent="0">
              <a:buNone/>
              <a:defRPr>
                <a:solidFill>
                  <a:schemeClr val="accent1">
                    <a:lumMod val="20000"/>
                    <a:lumOff val="80000"/>
                  </a:schemeClr>
                </a:solidFill>
                <a:latin typeface="Segoe UI Light" pitchFamily="34" charset="0"/>
              </a:defRPr>
            </a:lvl2pPr>
            <a:lvl3pPr marL="1236070" indent="0">
              <a:buNone/>
              <a:defRPr>
                <a:solidFill>
                  <a:schemeClr val="accent1">
                    <a:lumMod val="20000"/>
                    <a:lumOff val="80000"/>
                  </a:schemeClr>
                </a:solidFill>
                <a:latin typeface="Segoe UI Light" pitchFamily="34" charset="0"/>
              </a:defRPr>
            </a:lvl3pPr>
            <a:lvl4pPr marL="1854471" indent="0">
              <a:buNone/>
              <a:defRPr>
                <a:solidFill>
                  <a:schemeClr val="accent1">
                    <a:lumMod val="20000"/>
                    <a:lumOff val="80000"/>
                  </a:schemeClr>
                </a:solidFill>
                <a:latin typeface="Segoe UI Light" pitchFamily="34" charset="0"/>
              </a:defRPr>
            </a:lvl4pPr>
            <a:lvl5pPr marL="2472623" indent="0">
              <a:buNone/>
              <a:defRPr>
                <a:solidFill>
                  <a:schemeClr val="accent1">
                    <a:lumMod val="20000"/>
                    <a:lumOff val="80000"/>
                  </a:schemeClr>
                </a:solidFill>
                <a:latin typeface="Segoe UI Light" pitchFamily="34" charset="0"/>
              </a:defRPr>
            </a:lvl5pPr>
          </a:lstStyle>
          <a:p>
            <a:pPr lvl="0"/>
            <a:r>
              <a:rPr lang="en-US" dirty="0" smtClean="0"/>
              <a:t>Click to edit Master text styles</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035" y="569561"/>
            <a:ext cx="1620022" cy="595830"/>
          </a:xfrm>
          <a:prstGeom prst="rect">
            <a:avLst/>
          </a:prstGeom>
        </p:spPr>
      </p:pic>
    </p:spTree>
    <p:extLst>
      <p:ext uri="{BB962C8B-B14F-4D97-AF65-F5344CB8AC3E}">
        <p14:creationId xmlns:p14="http://schemas.microsoft.com/office/powerpoint/2010/main" val="3079870993"/>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0915" y="236007"/>
            <a:ext cx="11195742" cy="932603"/>
          </a:xfrm>
        </p:spPr>
        <p:txBody>
          <a:bodyPr/>
          <a:lstStyle>
            <a:lvl1pPr>
              <a:defRPr sz="5438" spc="-136" baseline="0"/>
            </a:lvl1pPr>
          </a:lstStyle>
          <a:p>
            <a:r>
              <a:rPr lang="en-US" dirty="0" smtClean="0"/>
              <a:t>Click to edit Master title style</a:t>
            </a:r>
            <a:endParaRPr lang="en-US" dirty="0"/>
          </a:p>
        </p:txBody>
      </p:sp>
      <p:sp>
        <p:nvSpPr>
          <p:cNvPr id="3" name="TextBox 2"/>
          <p:cNvSpPr txBox="1"/>
          <p:nvPr userDrawn="1"/>
        </p:nvSpPr>
        <p:spPr>
          <a:xfrm>
            <a:off x="11905199" y="6637850"/>
            <a:ext cx="373190" cy="192135"/>
          </a:xfrm>
          <a:prstGeom prst="rect">
            <a:avLst/>
          </a:prstGeom>
          <a:noFill/>
        </p:spPr>
        <p:txBody>
          <a:bodyPr wrap="square" lIns="0" tIns="0" rIns="0" bIns="0" rtlCol="0">
            <a:spAutoFit/>
          </a:bodyPr>
          <a:lstStyle/>
          <a:p>
            <a:pPr defTabSz="932559">
              <a:tabLst>
                <a:tab pos="312947" algn="l"/>
              </a:tabLst>
            </a:pPr>
            <a:fld id="{2015F7A6-E3E7-448A-96A9-0A291B5DECAB}" type="slidenum">
              <a:rPr lang="en-US" sz="1224" smtClean="0">
                <a:solidFill>
                  <a:srgbClr val="5F5F5F"/>
                </a:solidFill>
                <a:latin typeface="Segoe UI Light" panose="020B0502040204020203" pitchFamily="34" charset="0"/>
                <a:cs typeface="Segoe UI Light" panose="020B0502040204020203" pitchFamily="34" charset="0"/>
              </a:rPr>
              <a:pPr defTabSz="932559">
                <a:tabLst>
                  <a:tab pos="312947" algn="l"/>
                </a:tabLst>
              </a:pPr>
              <a:t>‹#›</a:t>
            </a:fld>
            <a:endParaRPr lang="en-US" sz="1224" dirty="0" smtClean="0">
              <a:solidFill>
                <a:srgbClr val="5F5F5F"/>
              </a:solidFill>
              <a:latin typeface="Segoe UI Light" panose="020B0502040204020203" pitchFamily="34" charset="0"/>
              <a:cs typeface="Segoe UI Light" panose="020B0502040204020203" pitchFamily="34" charset="0"/>
            </a:endParaRPr>
          </a:p>
        </p:txBody>
      </p:sp>
      <p:cxnSp>
        <p:nvCxnSpPr>
          <p:cNvPr id="4" name="Straight Connector 3"/>
          <p:cNvCxnSpPr/>
          <p:nvPr userDrawn="1"/>
        </p:nvCxnSpPr>
        <p:spPr>
          <a:xfrm rot="5400000">
            <a:off x="11573097" y="6708475"/>
            <a:ext cx="233151" cy="0"/>
          </a:xfrm>
          <a:prstGeom prst="line">
            <a:avLst/>
          </a:prstGeom>
          <a:noFill/>
          <a:ln w="9525" cap="flat" cmpd="sng" algn="ctr">
            <a:solidFill>
              <a:srgbClr val="5F5F5F">
                <a:lumMod val="60000"/>
                <a:lumOff val="40000"/>
              </a:srgbClr>
            </a:solidFill>
            <a:prstDash val="solid"/>
          </a:ln>
          <a:effectLst/>
        </p:spPr>
      </p:cxnSp>
    </p:spTree>
    <p:extLst>
      <p:ext uri="{BB962C8B-B14F-4D97-AF65-F5344CB8AC3E}">
        <p14:creationId xmlns:p14="http://schemas.microsoft.com/office/powerpoint/2010/main" val="384498489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030608451"/>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67965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3"/>
            <a:ext cx="11375536" cy="2294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93957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Blank Color Layout 5">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158363"/>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14549" y="1082856"/>
            <a:ext cx="11192828" cy="414490"/>
          </a:xfrm>
          <a:prstGeom prst="rect">
            <a:avLst/>
          </a:prstGeom>
        </p:spPr>
        <p:txBody>
          <a:bodyPr lIns="91432" tIns="0" rIns="91432" bIns="0"/>
          <a:lstStyle>
            <a:lvl1pPr marL="0" indent="0">
              <a:buNone/>
              <a:defRPr sz="3264">
                <a:solidFill>
                  <a:schemeClr val="accent1"/>
                </a:solidFill>
              </a:defRPr>
            </a:lvl1pPr>
          </a:lstStyle>
          <a:p>
            <a:pPr lvl="0"/>
            <a:r>
              <a:rPr lang="en-US" dirty="0" smtClean="0"/>
              <a:t>Click to edit Master text styles</a:t>
            </a:r>
          </a:p>
        </p:txBody>
      </p:sp>
      <p:sp>
        <p:nvSpPr>
          <p:cNvPr id="12" name="Title 11"/>
          <p:cNvSpPr>
            <a:spLocks noGrp="1"/>
          </p:cNvSpPr>
          <p:nvPr>
            <p:ph type="title"/>
          </p:nvPr>
        </p:nvSpPr>
        <p:spPr>
          <a:xfrm>
            <a:off x="414549" y="388585"/>
            <a:ext cx="11192828" cy="66355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19111204"/>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5" name="Background"/>
          <p:cNvSpPr>
            <a:spLocks noChangeArrowheads="1"/>
          </p:cNvSpPr>
          <p:nvPr userDrawn="1"/>
        </p:nvSpPr>
        <p:spPr bwMode="auto">
          <a:xfrm>
            <a:off x="1" y="1"/>
            <a:ext cx="12434317" cy="6996684"/>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54" name="Title BG"/>
          <p:cNvSpPr>
            <a:spLocks noChangeArrowheads="1"/>
          </p:cNvSpPr>
          <p:nvPr userDrawn="1"/>
        </p:nvSpPr>
        <p:spPr bwMode="auto">
          <a:xfrm>
            <a:off x="272048" y="2081087"/>
            <a:ext cx="7306429" cy="369155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grpSp>
        <p:nvGrpSpPr>
          <p:cNvPr id="3213" name="Microsoft Logo"/>
          <p:cNvGrpSpPr/>
          <p:nvPr userDrawn="1"/>
        </p:nvGrpSpPr>
        <p:grpSpPr>
          <a:xfrm>
            <a:off x="457732" y="455509"/>
            <a:ext cx="1545923" cy="330298"/>
            <a:chOff x="336550" y="334963"/>
            <a:chExt cx="1136650" cy="242888"/>
          </a:xfrm>
        </p:grpSpPr>
        <p:sp>
          <p:nvSpPr>
            <p:cNvPr id="3141"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42"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43"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44"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45"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46"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47"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48"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49"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50"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51"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52"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sp>
          <p:nvSpPr>
            <p:cNvPr id="3153"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43326"/>
              <a:endParaRPr lang="en-US" sz="2448">
                <a:solidFill>
                  <a:srgbClr val="505050"/>
                </a:solidFill>
              </a:endParaRPr>
            </a:p>
          </p:txBody>
        </p:sp>
      </p:grpSp>
      <p:sp>
        <p:nvSpPr>
          <p:cNvPr id="3217" name="Title 3216"/>
          <p:cNvSpPr>
            <a:spLocks noGrp="1"/>
          </p:cNvSpPr>
          <p:nvPr>
            <p:ph type="title"/>
          </p:nvPr>
        </p:nvSpPr>
        <p:spPr>
          <a:xfrm>
            <a:off x="322789" y="2087565"/>
            <a:ext cx="6517273" cy="1701136"/>
          </a:xfrm>
        </p:spPr>
        <p:txBody>
          <a:bodyPr anchor="t">
            <a:noAutofit/>
          </a:bodyPr>
          <a:lstStyle>
            <a:lvl1pPr>
              <a:lnSpc>
                <a:spcPct val="90000"/>
              </a:lnSpc>
              <a:defRPr sz="5984" spc="-68" baseline="0">
                <a:solidFill>
                  <a:schemeClr val="bg1"/>
                </a:solidFill>
              </a:defRPr>
            </a:lvl1pPr>
          </a:lstStyle>
          <a:p>
            <a:r>
              <a:rPr lang="en-US" dirty="0" smtClean="0"/>
              <a:t>Click to edit Master title style</a:t>
            </a:r>
            <a:endParaRPr lang="en-US" dirty="0"/>
          </a:p>
        </p:txBody>
      </p:sp>
      <p:sp>
        <p:nvSpPr>
          <p:cNvPr id="3219" name="Text Placeholder 3218"/>
          <p:cNvSpPr>
            <a:spLocks noGrp="1"/>
          </p:cNvSpPr>
          <p:nvPr>
            <p:ph type="body" sz="quarter" idx="10"/>
          </p:nvPr>
        </p:nvSpPr>
        <p:spPr>
          <a:xfrm>
            <a:off x="310912" y="3926865"/>
            <a:ext cx="6529149" cy="1195979"/>
          </a:xfrm>
          <a:prstGeom prst="rect">
            <a:avLst/>
          </a:prstGeom>
        </p:spPr>
        <p:txBody>
          <a:bodyPr/>
          <a:lstStyle>
            <a:lvl1pPr marL="0" indent="0">
              <a:lnSpc>
                <a:spcPct val="90000"/>
              </a:lnSpc>
              <a:spcBef>
                <a:spcPts val="0"/>
              </a:spcBef>
              <a:buNone/>
              <a:defRPr sz="3264" spc="-68" baseline="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43929262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109119" y="6606831"/>
            <a:ext cx="8550076" cy="387694"/>
          </a:xfrm>
          <a:prstGeom prst="rect">
            <a:avLst/>
          </a:prstGeom>
        </p:spPr>
        <p:txBody>
          <a:bodyPr/>
          <a:lstStyle/>
          <a:p>
            <a:pPr defTabSz="1243326"/>
            <a:endParaRPr lang="en-US" sz="2448" dirty="0">
              <a:solidFill>
                <a:srgbClr val="505050"/>
              </a:solidFill>
            </a:endParaRPr>
          </a:p>
        </p:txBody>
      </p:sp>
      <p:sp>
        <p:nvSpPr>
          <p:cNvPr id="5" name="Slide Number Placeholder 4"/>
          <p:cNvSpPr>
            <a:spLocks noGrp="1"/>
          </p:cNvSpPr>
          <p:nvPr>
            <p:ph type="sldNum" sz="quarter" idx="12"/>
          </p:nvPr>
        </p:nvSpPr>
        <p:spPr>
          <a:xfrm>
            <a:off x="11659196" y="6607559"/>
            <a:ext cx="777278" cy="386966"/>
          </a:xfrm>
          <a:prstGeom prst="rect">
            <a:avLst/>
          </a:prstGeom>
        </p:spPr>
        <p:txBody>
          <a:bodyPr/>
          <a:lstStyle/>
          <a:p>
            <a:pPr defTabSz="1243326"/>
            <a:fld id="{6A4C1A4A-E5E6-4CC1-B72C-A20A4EB3E2D2}" type="slidenum">
              <a:rPr lang="en-US" sz="2448" smtClean="0">
                <a:solidFill>
                  <a:srgbClr val="505050"/>
                </a:solidFill>
              </a:rPr>
              <a:pPr defTabSz="1243326"/>
              <a:t>‹#›</a:t>
            </a:fld>
            <a:endParaRPr lang="en-US" sz="2448" dirty="0">
              <a:solidFill>
                <a:srgbClr val="505050"/>
              </a:solidFill>
            </a:endParaRPr>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24" indent="0">
              <a:buNone/>
              <a:defRPr/>
            </a:lvl2pPr>
            <a:lvl3pPr marL="600071" indent="0">
              <a:buNone/>
              <a:defRPr/>
            </a:lvl3pPr>
            <a:lvl4pPr marL="887296" indent="0">
              <a:buNone/>
              <a:defRPr/>
            </a:lvl4pPr>
            <a:lvl5pPr marL="1127323" indent="0">
              <a:buNone/>
              <a:defRPr/>
            </a:lvl5pPr>
          </a:lstStyle>
          <a:p>
            <a:pPr lvl="0"/>
            <a:r>
              <a:rPr lang="en-US" dirty="0" smtClean="0"/>
              <a:t>Click to add subtitle</a:t>
            </a:r>
          </a:p>
        </p:txBody>
      </p:sp>
    </p:spTree>
    <p:extLst>
      <p:ext uri="{BB962C8B-B14F-4D97-AF65-F5344CB8AC3E}">
        <p14:creationId xmlns:p14="http://schemas.microsoft.com/office/powerpoint/2010/main" val="139994509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3"/>
            <a:ext cx="5477312" cy="1989495"/>
          </a:xfrm>
          <a:prstGeom prst="rect">
            <a:avLst/>
          </a:prstGeom>
        </p:spPr>
        <p:txBody>
          <a:bodyPr wrap="square">
            <a:spAutoFit/>
          </a:bodyPr>
          <a:lstStyle>
            <a:lvl1pPr marL="297853" indent="-297853">
              <a:spcBef>
                <a:spcPts val="1224"/>
              </a:spcBef>
              <a:buClr>
                <a:schemeClr val="tx1"/>
              </a:buClr>
              <a:buFont typeface="Wingdings" pitchFamily="2" charset="2"/>
              <a:buChar char=""/>
              <a:defRPr/>
            </a:lvl1pPr>
            <a:lvl2pPr marL="530956" indent="-233102">
              <a:defRPr sz="2399" spc="-51" baseline="0"/>
            </a:lvl2pPr>
            <a:lvl3pPr marL="699308" indent="-168352">
              <a:tabLst/>
              <a:defRPr sz="1999" spc="-51" baseline="0"/>
            </a:lvl3pPr>
            <a:lvl4pPr marL="880609" indent="-181303">
              <a:defRPr sz="1799" spc="-51" baseline="0"/>
            </a:lvl4pPr>
            <a:lvl5pPr marL="1048961" indent="-168352">
              <a:tabLst/>
              <a:defRPr sz="1799"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2" y="1211262"/>
            <a:ext cx="5495487" cy="2604354"/>
          </a:xfrm>
          <a:prstGeom prst="rect">
            <a:avLst/>
          </a:prstGeom>
        </p:spPr>
        <p:txBody>
          <a:bodyPr wrap="square">
            <a:spAutoFit/>
          </a:bodyPr>
          <a:lstStyle>
            <a:lvl1pPr marL="346416" indent="-346416">
              <a:spcBef>
                <a:spcPts val="1224"/>
              </a:spcBef>
              <a:buFont typeface="Wingdings" pitchFamily="2" charset="2"/>
              <a:buChar char=""/>
              <a:defRPr lang="en-US" sz="3998" kern="1200" spc="-71" baseline="0" dirty="0" smtClean="0">
                <a:gradFill>
                  <a:gsLst>
                    <a:gs pos="1250">
                      <a:schemeClr val="tx1"/>
                    </a:gs>
                    <a:gs pos="100000">
                      <a:schemeClr val="tx1"/>
                    </a:gs>
                  </a:gsLst>
                  <a:lin ang="5400000" scaled="0"/>
                </a:gradFill>
                <a:latin typeface="+mj-lt"/>
                <a:ea typeface="+mn-ea"/>
                <a:cs typeface="+mn-cs"/>
              </a:defRPr>
            </a:lvl1pPr>
            <a:lvl2pPr marL="647507" indent="-349653">
              <a:defRPr lang="en-US" sz="2399" kern="1200" spc="-51" baseline="0" dirty="0" smtClean="0">
                <a:gradFill>
                  <a:gsLst>
                    <a:gs pos="1250">
                      <a:schemeClr val="tx1"/>
                    </a:gs>
                    <a:gs pos="100000">
                      <a:schemeClr val="tx1"/>
                    </a:gs>
                  </a:gsLst>
                  <a:lin ang="5400000" scaled="0"/>
                </a:gradFill>
                <a:latin typeface="+mn-lt"/>
                <a:ea typeface="+mn-ea"/>
                <a:cs typeface="+mn-cs"/>
              </a:defRPr>
            </a:lvl2pPr>
            <a:lvl3pPr marL="880609" indent="-349653">
              <a:defRPr lang="en-US" sz="1999" kern="1200" spc="-51" baseline="0" dirty="0" smtClean="0">
                <a:gradFill>
                  <a:gsLst>
                    <a:gs pos="1250">
                      <a:schemeClr val="tx1"/>
                    </a:gs>
                    <a:gs pos="100000">
                      <a:schemeClr val="tx1"/>
                    </a:gs>
                  </a:gsLst>
                  <a:lin ang="5400000" scaled="0"/>
                </a:gradFill>
                <a:latin typeface="+mn-lt"/>
                <a:ea typeface="+mn-ea"/>
                <a:cs typeface="+mn-cs"/>
              </a:defRPr>
            </a:lvl3pPr>
            <a:lvl4pPr marL="1048961" indent="-349653">
              <a:defRPr lang="en-US" sz="1799" kern="1200" spc="-51" baseline="0" dirty="0" smtClean="0">
                <a:gradFill>
                  <a:gsLst>
                    <a:gs pos="1250">
                      <a:schemeClr val="tx1"/>
                    </a:gs>
                    <a:gs pos="100000">
                      <a:schemeClr val="tx1"/>
                    </a:gs>
                  </a:gsLst>
                  <a:lin ang="5400000" scaled="0"/>
                </a:gradFill>
                <a:latin typeface="+mn-lt"/>
                <a:ea typeface="+mn-ea"/>
                <a:cs typeface="+mn-cs"/>
              </a:defRPr>
            </a:lvl4pPr>
            <a:lvl5pPr marL="1230264" indent="-349653">
              <a:defRPr lang="en-US" sz="1799" kern="1200" spc="-51" baseline="0" dirty="0">
                <a:gradFill>
                  <a:gsLst>
                    <a:gs pos="1250">
                      <a:schemeClr val="tx1"/>
                    </a:gs>
                    <a:gs pos="100000">
                      <a:schemeClr val="tx1"/>
                    </a:gs>
                  </a:gsLst>
                  <a:lin ang="5400000" scaled="0"/>
                </a:gradFill>
                <a:latin typeface="+mn-lt"/>
                <a:ea typeface="+mn-ea"/>
                <a:cs typeface="+mn-cs"/>
              </a:defRPr>
            </a:lvl5pPr>
          </a:lstStyle>
          <a:p>
            <a:pPr marL="297853" marR="0" lvl="0" indent="-297853" algn="l" defTabSz="93237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0956" marR="0" lvl="1" indent="-233102" algn="l" defTabSz="93237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308" marR="0" lvl="2" indent="-168352" algn="l" defTabSz="93237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609" marR="0" lvl="3" indent="-181303" algn="l" defTabSz="93237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8961" marR="0" lvl="4" indent="-168352" algn="l" defTabSz="93237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a:xfrm>
            <a:off x="11659197" y="6606832"/>
            <a:ext cx="777278" cy="387693"/>
          </a:xfrm>
          <a:prstGeom prst="rect">
            <a:avLst/>
          </a:prstGeom>
        </p:spPr>
        <p:txBody>
          <a:bodyPr/>
          <a:lstStyle/>
          <a:p>
            <a:pPr defTabSz="1243326">
              <a:lnSpc>
                <a:spcPct val="90000"/>
              </a:lnSpc>
            </a:pPr>
            <a:fld id="{1BC86A1F-E589-44B2-A543-2EC98F5547A7}" type="slidenum">
              <a:rPr lang="en-US" sz="2448" smtClean="0">
                <a:solidFill>
                  <a:srgbClr val="505050"/>
                </a:solidFill>
              </a:rPr>
              <a:pPr defTabSz="1243326">
                <a:lnSpc>
                  <a:spcPct val="90000"/>
                </a:lnSpc>
              </a:pPr>
              <a:t>‹#›</a:t>
            </a:fld>
            <a:endParaRPr lang="en-US" sz="2448" dirty="0">
              <a:solidFill>
                <a:srgbClr val="505050"/>
              </a:solidFill>
            </a:endParaRPr>
          </a:p>
        </p:txBody>
      </p:sp>
    </p:spTree>
    <p:extLst>
      <p:ext uri="{BB962C8B-B14F-4D97-AF65-F5344CB8AC3E}">
        <p14:creationId xmlns:p14="http://schemas.microsoft.com/office/powerpoint/2010/main" val="1181199511"/>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4973552"/>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722013"/>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55008" y="6482889"/>
            <a:ext cx="2798207" cy="372394"/>
          </a:xfrm>
          <a:prstGeom prst="rect">
            <a:avLst/>
          </a:prstGeom>
        </p:spPr>
        <p:txBody>
          <a:bodyPr/>
          <a:lstStyle/>
          <a:p>
            <a:pPr defTabSz="1243326"/>
            <a:fld id="{37FAB331-20C1-4230-B5A0-942094F25FC9}" type="datetimeFigureOut">
              <a:rPr lang="en-US" sz="2448" smtClean="0">
                <a:solidFill>
                  <a:srgbClr val="505050"/>
                </a:solidFill>
              </a:rPr>
              <a:pPr defTabSz="1243326"/>
              <a:t>5/8/2015</a:t>
            </a:fld>
            <a:endParaRPr lang="en-US" sz="2448">
              <a:solidFill>
                <a:srgbClr val="505050"/>
              </a:solidFill>
            </a:endParaRPr>
          </a:p>
        </p:txBody>
      </p:sp>
      <p:sp>
        <p:nvSpPr>
          <p:cNvPr id="4" name="Footer Placeholder 3"/>
          <p:cNvSpPr>
            <a:spLocks noGrp="1"/>
          </p:cNvSpPr>
          <p:nvPr>
            <p:ph type="ftr" sz="quarter" idx="11"/>
          </p:nvPr>
        </p:nvSpPr>
        <p:spPr>
          <a:xfrm>
            <a:off x="4119583" y="6482889"/>
            <a:ext cx="4197310" cy="372394"/>
          </a:xfrm>
          <a:prstGeom prst="rect">
            <a:avLst/>
          </a:prstGeom>
        </p:spPr>
        <p:txBody>
          <a:bodyPr/>
          <a:lstStyle/>
          <a:p>
            <a:pPr defTabSz="1243326"/>
            <a:endParaRPr lang="en-US" sz="2448">
              <a:solidFill>
                <a:srgbClr val="505050"/>
              </a:solidFill>
            </a:endParaRPr>
          </a:p>
        </p:txBody>
      </p:sp>
      <p:sp>
        <p:nvSpPr>
          <p:cNvPr id="5" name="Slide Number Placeholder 4"/>
          <p:cNvSpPr>
            <a:spLocks noGrp="1"/>
          </p:cNvSpPr>
          <p:nvPr>
            <p:ph type="sldNum" sz="quarter" idx="12"/>
          </p:nvPr>
        </p:nvSpPr>
        <p:spPr>
          <a:xfrm>
            <a:off x="8783260" y="6482889"/>
            <a:ext cx="2798207" cy="372394"/>
          </a:xfrm>
          <a:prstGeom prst="rect">
            <a:avLst/>
          </a:prstGeom>
        </p:spPr>
        <p:txBody>
          <a:bodyPr/>
          <a:lstStyle/>
          <a:p>
            <a:pPr defTabSz="1243326"/>
            <a:fld id="{B59CAD7D-C7E4-4ACB-9044-BAA951345DC1}" type="slidenum">
              <a:rPr lang="en-US" sz="2448" smtClean="0">
                <a:solidFill>
                  <a:srgbClr val="505050"/>
                </a:solidFill>
              </a:rPr>
              <a:pPr defTabSz="1243326"/>
              <a:t>‹#›</a:t>
            </a:fld>
            <a:endParaRPr lang="en-US" sz="2448">
              <a:solidFill>
                <a:srgbClr val="505050"/>
              </a:solidFill>
            </a:endParaRPr>
          </a:p>
        </p:txBody>
      </p:sp>
    </p:spTree>
    <p:extLst>
      <p:ext uri="{BB962C8B-B14F-4D97-AF65-F5344CB8AC3E}">
        <p14:creationId xmlns:p14="http://schemas.microsoft.com/office/powerpoint/2010/main" val="25219905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 t="601" r="12819" b="1270"/>
          <a:stretch/>
        </p:blipFill>
        <p:spPr>
          <a:xfrm>
            <a:off x="-1" y="-1"/>
            <a:ext cx="12436898" cy="6994525"/>
          </a:xfrm>
          <a:prstGeom prst="rect">
            <a:avLst/>
          </a:prstGeom>
        </p:spPr>
      </p:pic>
      <p:sp>
        <p:nvSpPr>
          <p:cNvPr id="2" name="Rectangle 1"/>
          <p:cNvSpPr/>
          <p:nvPr userDrawn="1"/>
        </p:nvSpPr>
        <p:spPr bwMode="auto">
          <a:xfrm>
            <a:off x="366215" y="2389015"/>
            <a:ext cx="7925474" cy="2662722"/>
          </a:xfrm>
          <a:prstGeom prst="rect">
            <a:avLst/>
          </a:prstGeom>
          <a:solidFill>
            <a:srgbClr val="0078D7">
              <a:alpha val="9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r>
              <a:rPr lang="en-US" sz="1800" dirty="0" smtClean="0">
                <a:gradFill>
                  <a:gsLst>
                    <a:gs pos="0">
                      <a:srgbClr val="FFFFFF"/>
                    </a:gs>
                    <a:gs pos="100000">
                      <a:srgbClr val="FFFFFF"/>
                    </a:gs>
                  </a:gsLst>
                  <a:lin ang="5400000" scaled="0"/>
                </a:gradFill>
                <a:ea typeface="Segoe UI" pitchFamily="34" charset="0"/>
                <a:cs typeface="Segoe UI" pitchFamily="34" charset="0"/>
              </a:rPr>
              <a:t>    </a:t>
            </a:r>
          </a:p>
        </p:txBody>
      </p:sp>
      <p:sp>
        <p:nvSpPr>
          <p:cNvPr id="9" name="Title 1"/>
          <p:cNvSpPr>
            <a:spLocks noGrp="1"/>
          </p:cNvSpPr>
          <p:nvPr>
            <p:ph type="title" hasCustomPrompt="1"/>
          </p:nvPr>
        </p:nvSpPr>
        <p:spPr bwMode="auto">
          <a:xfrm>
            <a:off x="366215" y="2389015"/>
            <a:ext cx="7925474" cy="1565448"/>
          </a:xfrm>
          <a:noFill/>
        </p:spPr>
        <p:txBody>
          <a:bodyPr lIns="146304" tIns="91440" rIns="146304" bIns="91440" anchor="t" anchorCtr="0"/>
          <a:lstStyle>
            <a:lvl1pPr>
              <a:defRPr sz="4800" spc="-75" baseline="0">
                <a:gradFill>
                  <a:gsLst>
                    <a:gs pos="76768">
                      <a:srgbClr val="FFFFFF"/>
                    </a:gs>
                    <a:gs pos="53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366215" y="3954457"/>
            <a:ext cx="7925474" cy="1097280"/>
          </a:xfrm>
        </p:spPr>
        <p:txBody>
          <a:bodyPr tIns="109728" bIns="109728">
            <a:noAutofit/>
          </a:bodyPr>
          <a:lstStyle>
            <a:lvl1pPr marL="0" indent="0">
              <a:spcBef>
                <a:spcPts val="0"/>
              </a:spcBef>
              <a:buNone/>
              <a:defRPr sz="2800">
                <a:gradFill>
                  <a:gsLst>
                    <a:gs pos="76768">
                      <a:srgbClr val="FFFFFF"/>
                    </a:gs>
                    <a:gs pos="53000">
                      <a:srgbClr val="FFFFFF"/>
                    </a:gs>
                  </a:gsLst>
                  <a:lin ang="5400000" scaled="0"/>
                </a:gradFill>
              </a:defRPr>
            </a:lvl1pPr>
          </a:lstStyle>
          <a:p>
            <a:pPr lvl="0"/>
            <a:r>
              <a:rPr lang="en-US" dirty="0" smtClean="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612255" y="6241616"/>
            <a:ext cx="1702394" cy="273484"/>
          </a:xfrm>
          <a:prstGeom prst="rect">
            <a:avLst/>
          </a:prstGeom>
        </p:spPr>
      </p:pic>
    </p:spTree>
    <p:extLst>
      <p:ext uri="{BB962C8B-B14F-4D97-AF65-F5344CB8AC3E}">
        <p14:creationId xmlns:p14="http://schemas.microsoft.com/office/powerpoint/2010/main" val="167366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12317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366215" y="3954457"/>
            <a:ext cx="8535126" cy="1830388"/>
          </a:xfrm>
          <a:noFill/>
        </p:spPr>
        <p:txBody>
          <a:bodyPr lIns="146304" tIns="109728" rIns="146304" bIns="109728">
            <a:noAutofit/>
          </a:bodyPr>
          <a:lstStyle>
            <a:lvl1pPr marL="0" indent="0">
              <a:spcBef>
                <a:spcPts val="0"/>
              </a:spcBef>
              <a:buNone/>
              <a:defRPr sz="28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366215" y="2117165"/>
            <a:ext cx="9754430" cy="1837298"/>
          </a:xfrm>
          <a:noFill/>
        </p:spPr>
        <p:txBody>
          <a:bodyPr lIns="146304" tIns="91440" rIns="146304" bIns="91440" anchor="t" anchorCtr="0"/>
          <a:lstStyle>
            <a:lvl1pPr>
              <a:defRPr sz="4800" spc="-75"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609654" y="6240429"/>
            <a:ext cx="1707595" cy="274320"/>
          </a:xfrm>
          <a:prstGeom prst="rect">
            <a:avLst/>
          </a:prstGeom>
        </p:spPr>
      </p:pic>
    </p:spTree>
    <p:extLst>
      <p:ext uri="{BB962C8B-B14F-4D97-AF65-F5344CB8AC3E}">
        <p14:creationId xmlns:p14="http://schemas.microsoft.com/office/powerpoint/2010/main" val="2503457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66215" y="1212850"/>
            <a:ext cx="11704046" cy="1969770"/>
          </a:xfrm>
        </p:spPr>
        <p:txBody>
          <a:bodyPr lIns="164592" rIns="164592"/>
          <a:lstStyle>
            <a:lvl1pPr marL="0" indent="0">
              <a:buNone/>
              <a:defRPr sz="3600">
                <a:gradFill>
                  <a:gsLst>
                    <a:gs pos="1250">
                      <a:schemeClr val="tx2"/>
                    </a:gs>
                    <a:gs pos="99000">
                      <a:schemeClr val="tx2"/>
                    </a:gs>
                  </a:gsLst>
                  <a:lin ang="5400000" scaled="0"/>
                </a:gradFill>
              </a:defRPr>
            </a:lvl1pPr>
            <a:lvl2pPr marL="0" indent="0">
              <a:buFontTx/>
              <a:buNone/>
              <a:defRPr sz="2000"/>
            </a:lvl2pPr>
            <a:lvl3pPr marL="171427" indent="0">
              <a:buNone/>
              <a:defRPr/>
            </a:lvl3pPr>
            <a:lvl4pPr marL="342854" indent="0">
              <a:buNone/>
              <a:defRPr/>
            </a:lvl4pPr>
            <a:lvl5pPr marL="514281"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6220073"/>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66215" y="1212850"/>
            <a:ext cx="11704046" cy="1969770"/>
          </a:xfrm>
        </p:spPr>
        <p:txBody>
          <a:bodyPr lIns="164592" rIns="164592"/>
          <a:lstStyle>
            <a:lvl1pPr marL="0" indent="0">
              <a:buNone/>
              <a:defRPr>
                <a:gradFill>
                  <a:gsLst>
                    <a:gs pos="1250">
                      <a:schemeClr val="tx1"/>
                    </a:gs>
                    <a:gs pos="99000">
                      <a:schemeClr val="tx1"/>
                    </a:gs>
                  </a:gsLst>
                  <a:lin ang="5400000" scaled="0"/>
                </a:gradFill>
              </a:defRPr>
            </a:lvl1pPr>
            <a:lvl2pPr marL="0" indent="0">
              <a:buFontTx/>
              <a:buNone/>
              <a:defRPr sz="2000"/>
            </a:lvl2pPr>
            <a:lvl3pPr marL="171427" indent="0">
              <a:buNone/>
              <a:defRPr/>
            </a:lvl3pPr>
            <a:lvl4pPr marL="342854" indent="0">
              <a:buNone/>
              <a:defRPr/>
            </a:lvl4pPr>
            <a:lvl5pPr marL="514281"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70566965"/>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66215" y="1212851"/>
            <a:ext cx="11704046" cy="2037481"/>
          </a:xfrm>
        </p:spPr>
        <p:txBody>
          <a:bodyPr wrap="square">
            <a:spAutoFit/>
          </a:bodyPr>
          <a:lstStyle>
            <a:lvl1pPr>
              <a:defRPr sz="3600">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6213821"/>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66215" y="1212851"/>
            <a:ext cx="11704046" cy="2037481"/>
          </a:xfrm>
        </p:spPr>
        <p:txBody>
          <a:bodyPr wrap="square">
            <a:spAutoFit/>
          </a:bodyP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9573650"/>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66215" y="1212849"/>
            <a:ext cx="5608797" cy="1914370"/>
          </a:xfrm>
        </p:spPr>
        <p:txBody>
          <a:bodyPr wrap="square">
            <a:spAutoFit/>
          </a:bodyPr>
          <a:lstStyle>
            <a:lvl1pPr marL="0" indent="0">
              <a:spcBef>
                <a:spcPts val="918"/>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462034" y="1211287"/>
            <a:ext cx="5608797" cy="1914370"/>
          </a:xfrm>
        </p:spPr>
        <p:txBody>
          <a:bodyPr wrap="square">
            <a:spAutoFit/>
          </a:bodyPr>
          <a:lstStyle>
            <a:lvl1pPr marL="0" indent="0">
              <a:spcBef>
                <a:spcPts val="918"/>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82262836"/>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66215" y="1211287"/>
            <a:ext cx="5608797" cy="1914370"/>
          </a:xfrm>
        </p:spPr>
        <p:txBody>
          <a:bodyPr wrap="square">
            <a:spAutoFit/>
          </a:bodyPr>
          <a:lstStyle>
            <a:lvl1pPr marL="0" indent="0">
              <a:spcBef>
                <a:spcPts val="918"/>
              </a:spcBef>
              <a:buClr>
                <a:schemeClr val="tx1"/>
              </a:buClr>
              <a:buFont typeface="Wingdings" pitchFamily="2" charset="2"/>
              <a:buNone/>
              <a:defRPr sz="3200"/>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462034" y="1211287"/>
            <a:ext cx="5608797" cy="1914370"/>
          </a:xfrm>
        </p:spPr>
        <p:txBody>
          <a:bodyPr wrap="square">
            <a:spAutoFit/>
          </a:bodyPr>
          <a:lstStyle>
            <a:lvl1pPr marL="0" indent="0">
              <a:spcBef>
                <a:spcPts val="918"/>
              </a:spcBef>
              <a:buClr>
                <a:schemeClr val="tx1"/>
              </a:buClr>
              <a:buFont typeface="Wingdings" pitchFamily="2" charset="2"/>
              <a:buNone/>
              <a:defRPr sz="3200"/>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0602494"/>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65643" y="1211287"/>
            <a:ext cx="5608797" cy="1914370"/>
          </a:xfrm>
        </p:spPr>
        <p:txBody>
          <a:bodyPr wrap="square">
            <a:spAutoFit/>
          </a:bodyPr>
          <a:lstStyle>
            <a:lvl1pPr marL="215475" indent="-215475">
              <a:spcBef>
                <a:spcPts val="918"/>
              </a:spcBef>
              <a:buClr>
                <a:schemeClr val="tx2"/>
              </a:buClr>
              <a:buFont typeface="Arial" pitchFamily="34" charset="0"/>
              <a:buChar char="•"/>
              <a:defRPr sz="3200">
                <a:gradFill>
                  <a:gsLst>
                    <a:gs pos="1250">
                      <a:schemeClr val="tx2"/>
                    </a:gs>
                    <a:gs pos="99000">
                      <a:schemeClr val="tx2"/>
                    </a:gs>
                  </a:gsLst>
                  <a:lin ang="5400000" scaled="0"/>
                </a:gradFill>
              </a:defRPr>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462034" y="1211287"/>
            <a:ext cx="5608797" cy="1914370"/>
          </a:xfrm>
        </p:spPr>
        <p:txBody>
          <a:bodyPr wrap="square">
            <a:spAutoFit/>
          </a:bodyPr>
          <a:lstStyle>
            <a:lvl1pPr marL="215475" indent="-215475">
              <a:spcBef>
                <a:spcPts val="918"/>
              </a:spcBef>
              <a:buClr>
                <a:schemeClr val="tx2"/>
              </a:buClr>
              <a:buFont typeface="Arial" pitchFamily="34" charset="0"/>
              <a:buChar char="•"/>
              <a:defRPr sz="3200">
                <a:gradFill>
                  <a:gsLst>
                    <a:gs pos="1250">
                      <a:schemeClr val="tx2"/>
                    </a:gs>
                    <a:gs pos="99000">
                      <a:schemeClr val="tx2"/>
                    </a:gs>
                  </a:gsLst>
                  <a:lin ang="5400000" scaled="0"/>
                </a:gradFill>
              </a:defRPr>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44651777"/>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66050" y="1211287"/>
            <a:ext cx="5608797" cy="1914370"/>
          </a:xfrm>
        </p:spPr>
        <p:txBody>
          <a:bodyPr wrap="square">
            <a:spAutoFit/>
          </a:bodyPr>
          <a:lstStyle>
            <a:lvl1pPr marL="215475" indent="-215475">
              <a:spcBef>
                <a:spcPts val="918"/>
              </a:spcBef>
              <a:buClr>
                <a:schemeClr val="tx1"/>
              </a:buClr>
              <a:buFont typeface="Arial" pitchFamily="34" charset="0"/>
              <a:buChar char="•"/>
              <a:defRPr sz="3200"/>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462034" y="1211287"/>
            <a:ext cx="5608797" cy="1914370"/>
          </a:xfrm>
        </p:spPr>
        <p:txBody>
          <a:bodyPr wrap="square">
            <a:spAutoFit/>
          </a:bodyPr>
          <a:lstStyle>
            <a:lvl1pPr marL="215475" indent="-215475">
              <a:spcBef>
                <a:spcPts val="918"/>
              </a:spcBef>
              <a:buClr>
                <a:schemeClr val="tx1"/>
              </a:buClr>
              <a:buFont typeface="Arial" pitchFamily="34" charset="0"/>
              <a:buChar char="•"/>
              <a:defRPr sz="3200"/>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4121502"/>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99813788"/>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3063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6215" y="1209973"/>
            <a:ext cx="9754432" cy="2751698"/>
          </a:xfrm>
          <a:noFill/>
        </p:spPr>
        <p:txBody>
          <a:bodyPr tIns="91440" bIns="91440" anchor="t" anchorCtr="0"/>
          <a:lstStyle>
            <a:lvl1pPr>
              <a:defRPr sz="6000" spc="-75"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366216" y="3954467"/>
            <a:ext cx="9754430" cy="1829593"/>
          </a:xfrm>
          <a:noFill/>
        </p:spPr>
        <p:txBody>
          <a:bodyPr lIns="182880" tIns="146304" rIns="182880" bIns="146304">
            <a:noAutofit/>
          </a:bodyPr>
          <a:lstStyle>
            <a:lvl1pPr marL="0" indent="0">
              <a:spcBef>
                <a:spcPts val="0"/>
              </a:spcBef>
              <a:buNone/>
              <a:defRPr sz="28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487798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6214" y="1209973"/>
            <a:ext cx="9754431" cy="2751698"/>
          </a:xfrm>
          <a:noFill/>
        </p:spPr>
        <p:txBody>
          <a:bodyPr tIns="91440" bIns="91440" anchor="t" anchorCtr="0"/>
          <a:lstStyle>
            <a:lvl1pPr>
              <a:defRPr lang="en-US" sz="6000" b="0" kern="1200" cap="none" spc="-75"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24248717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6215" y="2989432"/>
            <a:ext cx="11704046" cy="1015663"/>
          </a:xfrm>
          <a:noFill/>
        </p:spPr>
        <p:txBody>
          <a:bodyPr wrap="square" tIns="91440" bIns="91440" anchor="t" anchorCtr="0">
            <a:spAutoFit/>
          </a:bodyPr>
          <a:lstStyle>
            <a:lvl1pPr>
              <a:defRPr sz="6000" spc="-75"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3358171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6216" y="2989432"/>
            <a:ext cx="11691929" cy="1015663"/>
          </a:xfrm>
          <a:noFill/>
        </p:spPr>
        <p:txBody>
          <a:bodyPr wrap="square" tIns="91440" bIns="91440" anchor="t" anchorCtr="0">
            <a:spAutoFit/>
          </a:bodyPr>
          <a:lstStyle>
            <a:lvl1pPr>
              <a:defRPr sz="6000" spc="-75"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585741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6215" y="2989432"/>
            <a:ext cx="11704046" cy="1015663"/>
          </a:xfrm>
          <a:noFill/>
        </p:spPr>
        <p:txBody>
          <a:bodyPr wrap="square" tIns="91440" bIns="91440" anchor="t" anchorCtr="0">
            <a:spAutoFit/>
          </a:bodyPr>
          <a:lstStyle>
            <a:lvl1pPr>
              <a:defRPr sz="6000" spc="-75"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705401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789717"/>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6127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3987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22037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3"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76" tIns="34976" rIns="34976" bIns="34976" numCol="1" spcCol="0" rtlCol="0" fromWordArt="0" anchor="ctr" anchorCtr="0" forceAA="0" compatLnSpc="1">
            <a:prstTxWarp prst="textNoShape">
              <a:avLst/>
            </a:prstTxWarp>
            <a:noAutofit/>
          </a:bodyPr>
          <a:lstStyle/>
          <a:p>
            <a:pPr algn="ctr" defTabSz="699261" fontAlgn="base">
              <a:spcBef>
                <a:spcPct val="0"/>
              </a:spcBef>
              <a:spcAft>
                <a:spcPct val="0"/>
              </a:spcAft>
            </a:pPr>
            <a:endParaRPr lang="en-US" sz="13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66216" y="1221161"/>
            <a:ext cx="11704045" cy="2037481"/>
          </a:xfrm>
        </p:spPr>
        <p:txBody>
          <a:bodyPr/>
          <a:lstStyle>
            <a:lvl1pPr marL="0" indent="0">
              <a:buNone/>
              <a:defRPr sz="32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988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383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6108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8814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868532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0419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384969" y="6321407"/>
            <a:ext cx="11704046" cy="37625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699124" eaLnBrk="0" hangingPunct="0"/>
            <a:r>
              <a:rPr lang="en-US" sz="525" dirty="0">
                <a:gradFill>
                  <a:gsLst>
                    <a:gs pos="87912">
                      <a:srgbClr val="505050"/>
                    </a:gs>
                    <a:gs pos="76923">
                      <a:srgbClr val="505050"/>
                    </a:gs>
                  </a:gsLst>
                  <a:lin ang="5400000" scaled="0"/>
                </a:gradFill>
                <a:cs typeface="Segoe UI" pitchFamily="34" charset="0"/>
              </a:rPr>
              <a:t>© </a:t>
            </a:r>
            <a:r>
              <a:rPr lang="en-US" sz="525" dirty="0" smtClean="0">
                <a:gradFill>
                  <a:gsLst>
                    <a:gs pos="87912">
                      <a:srgbClr val="505050"/>
                    </a:gs>
                    <a:gs pos="76923">
                      <a:srgbClr val="505050"/>
                    </a:gs>
                  </a:gsLst>
                  <a:lin ang="5400000" scaled="0"/>
                </a:gradFill>
                <a:cs typeface="Segoe UI" pitchFamily="34" charset="0"/>
              </a:rPr>
              <a:t>2014 </a:t>
            </a:r>
            <a:r>
              <a:rPr lang="en-US" sz="525" dirty="0">
                <a:gradFill>
                  <a:gsLst>
                    <a:gs pos="87912">
                      <a:srgbClr val="505050"/>
                    </a:gs>
                    <a:gs pos="76923">
                      <a:srgbClr val="50505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612359" y="3145040"/>
            <a:ext cx="4385048" cy="704444"/>
          </a:xfrm>
          <a:prstGeom prst="rect">
            <a:avLst/>
          </a:prstGeom>
        </p:spPr>
      </p:pic>
    </p:spTree>
    <p:extLst>
      <p:ext uri="{BB962C8B-B14F-4D97-AF65-F5344CB8AC3E}">
        <p14:creationId xmlns:p14="http://schemas.microsoft.com/office/powerpoint/2010/main" val="2004888786"/>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72043" y="2153642"/>
            <a:ext cx="11301996" cy="20374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13" hasCustomPrompt="1"/>
          </p:nvPr>
        </p:nvSpPr>
        <p:spPr>
          <a:xfrm>
            <a:off x="571624" y="1564637"/>
            <a:ext cx="11302943" cy="446305"/>
          </a:xfrm>
        </p:spPr>
        <p:txBody>
          <a:bodyPr>
            <a:normAutofit/>
          </a:bodyPr>
          <a:lstStyle>
            <a:lvl1pPr marL="0" indent="0">
              <a:buFontTx/>
              <a:buNone/>
              <a:defRPr sz="1530" cap="all" baseline="0"/>
            </a:lvl1pPr>
            <a:lvl5pPr>
              <a:defRPr/>
            </a:lvl5pPr>
          </a:lstStyle>
          <a:p>
            <a:pPr lvl="0"/>
            <a:r>
              <a:rPr lang="en-US" dirty="0" smtClean="0"/>
              <a:t>Secondary refining headline</a:t>
            </a:r>
            <a:endParaRPr lang="en-US" dirty="0"/>
          </a:p>
        </p:txBody>
      </p:sp>
    </p:spTree>
    <p:extLst>
      <p:ext uri="{BB962C8B-B14F-4D97-AF65-F5344CB8AC3E}">
        <p14:creationId xmlns:p14="http://schemas.microsoft.com/office/powerpoint/2010/main" val="3358608025"/>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Only">
    <p:bg bwMode="gray">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8253560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662" y="2278591"/>
            <a:ext cx="8543653" cy="1386254"/>
          </a:xfrm>
        </p:spPr>
        <p:txBody>
          <a:bodyPr anchor="ctr" anchorCtr="0">
            <a:noAutofit/>
          </a:bodyPr>
          <a:lstStyle>
            <a:lvl1pPr>
              <a:lnSpc>
                <a:spcPct val="90000"/>
              </a:lnSpc>
              <a:defRPr sz="8159" baseline="0">
                <a:gradFill>
                  <a:gsLst>
                    <a:gs pos="0">
                      <a:srgbClr val="FFFFFF"/>
                    </a:gs>
                    <a:gs pos="100000">
                      <a:srgbClr val="FFFFFF"/>
                    </a:gs>
                  </a:gsLst>
                  <a:lin ang="5400000" scaled="0"/>
                </a:gradFill>
                <a:latin typeface="Segoe UI Light" pitchFamily="34" charset="0"/>
              </a:defRPr>
            </a:lvl1pPr>
          </a:lstStyle>
          <a:p>
            <a:r>
              <a:rPr lang="en-US" dirty="0" smtClean="0"/>
              <a:t>Title Here</a:t>
            </a:r>
            <a:endParaRPr lang="en-US" dirty="0"/>
          </a:p>
        </p:txBody>
      </p:sp>
      <p:sp>
        <p:nvSpPr>
          <p:cNvPr id="7" name="Text Placeholder 6"/>
          <p:cNvSpPr>
            <a:spLocks noGrp="1"/>
          </p:cNvSpPr>
          <p:nvPr>
            <p:ph type="body" sz="quarter" idx="11" hasCustomPrompt="1"/>
          </p:nvPr>
        </p:nvSpPr>
        <p:spPr>
          <a:xfrm>
            <a:off x="529663" y="4704163"/>
            <a:ext cx="5565153" cy="1297468"/>
          </a:xfrm>
        </p:spPr>
        <p:txBody>
          <a:bodyPr/>
          <a:lstStyle>
            <a:lvl1pPr marL="0" indent="0">
              <a:buFont typeface="Arial" pitchFamily="34" charset="0"/>
              <a:buNone/>
              <a:defRPr sz="2720">
                <a:gradFill>
                  <a:gsLst>
                    <a:gs pos="0">
                      <a:srgbClr val="FFFFFF"/>
                    </a:gs>
                    <a:gs pos="100000">
                      <a:srgbClr val="FFFFFF"/>
                    </a:gs>
                  </a:gsLst>
                  <a:lin ang="5400000" scaled="0"/>
                </a:gradFill>
                <a:latin typeface="+mj-lt"/>
              </a:defRPr>
            </a:lvl1pPr>
            <a:lvl2pPr marL="626064" indent="0">
              <a:buFont typeface="Arial" pitchFamily="34" charset="0"/>
              <a:buNone/>
              <a:defRPr/>
            </a:lvl2pPr>
            <a:lvl3pPr marL="1163616" indent="0">
              <a:buFont typeface="Arial" pitchFamily="34" charset="0"/>
              <a:buNone/>
              <a:defRPr/>
            </a:lvl3pPr>
            <a:lvl4pPr marL="1711962" indent="0">
              <a:buFont typeface="Arial" pitchFamily="34" charset="0"/>
              <a:buNone/>
              <a:defRPr/>
            </a:lvl4pPr>
            <a:lvl5pPr marL="2182589" indent="0">
              <a:buFont typeface="Arial" pitchFamily="34" charset="0"/>
              <a:buNone/>
              <a:defRPr/>
            </a:lvl5pPr>
          </a:lstStyle>
          <a:p>
            <a:pPr lvl="0"/>
            <a:r>
              <a:rPr lang="en-US" dirty="0" smtClean="0"/>
              <a:t>Name</a:t>
            </a:r>
          </a:p>
          <a:p>
            <a:pPr lvl="0"/>
            <a:r>
              <a:rPr lang="en-US" dirty="0" smtClean="0"/>
              <a:t>Title</a:t>
            </a:r>
          </a:p>
          <a:p>
            <a:pPr lvl="0"/>
            <a:r>
              <a:rPr lang="en-US" dirty="0" smtClean="0"/>
              <a:t>Microsoft Corporation</a:t>
            </a:r>
          </a:p>
        </p:txBody>
      </p:sp>
    </p:spTree>
    <p:extLst>
      <p:ext uri="{BB962C8B-B14F-4D97-AF65-F5344CB8AC3E}">
        <p14:creationId xmlns:p14="http://schemas.microsoft.com/office/powerpoint/2010/main" val="1104589686"/>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5322" y="257970"/>
            <a:ext cx="10877603" cy="753369"/>
          </a:xfrm>
        </p:spPr>
        <p:txBody>
          <a:bodyPr/>
          <a:lstStyle>
            <a:lvl1pPr>
              <a:defRPr sz="5440">
                <a:gradFill>
                  <a:gsLst>
                    <a:gs pos="0">
                      <a:schemeClr val="bg1"/>
                    </a:gs>
                    <a:gs pos="100000">
                      <a:schemeClr val="bg1"/>
                    </a:gs>
                  </a:gsLst>
                  <a:lin ang="5400000" scaled="0"/>
                </a:gradFill>
              </a:defRPr>
            </a:lvl1pPr>
          </a:lstStyle>
          <a:p>
            <a:r>
              <a:rPr lang="en-US" dirty="0" smtClean="0"/>
              <a:t>click to edit master title style</a:t>
            </a:r>
            <a:endParaRPr lang="en-US" dirty="0"/>
          </a:p>
        </p:txBody>
      </p:sp>
      <p:sp>
        <p:nvSpPr>
          <p:cNvPr id="10" name="Rectangle 9"/>
          <p:cNvSpPr/>
          <p:nvPr/>
        </p:nvSpPr>
        <p:spPr bwMode="auto">
          <a:xfrm>
            <a:off x="0" y="6705309"/>
            <a:ext cx="12436475" cy="289217"/>
          </a:xfrm>
          <a:prstGeom prst="rect">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pPr>
            <a:endParaRPr lang="en-US" sz="2992" dirty="0" smtClean="0">
              <a:gradFill>
                <a:gsLst>
                  <a:gs pos="0">
                    <a:srgbClr val="FFFFFF"/>
                  </a:gs>
                  <a:gs pos="100000">
                    <a:srgbClr val="FFFFFF"/>
                  </a:gs>
                </a:gsLst>
                <a:lin ang="5400000" scaled="0"/>
              </a:gradFill>
            </a:endParaRPr>
          </a:p>
        </p:txBody>
      </p:sp>
      <p:sp>
        <p:nvSpPr>
          <p:cNvPr id="13" name="Rectangle 12"/>
          <p:cNvSpPr/>
          <p:nvPr userDrawn="1"/>
        </p:nvSpPr>
        <p:spPr bwMode="auto">
          <a:xfrm>
            <a:off x="0" y="2"/>
            <a:ext cx="12436475" cy="4662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pPr>
            <a:endParaRPr lang="en-US" sz="2992" dirty="0" smtClean="0">
              <a:gradFill>
                <a:gsLst>
                  <a:gs pos="0">
                    <a:srgbClr val="FFFFFF"/>
                  </a:gs>
                  <a:gs pos="100000">
                    <a:srgbClr val="FFFFFF"/>
                  </a:gs>
                </a:gsLst>
                <a:lin ang="5400000" scaled="0"/>
              </a:gradFill>
            </a:endParaRPr>
          </a:p>
        </p:txBody>
      </p:sp>
      <p:sp>
        <p:nvSpPr>
          <p:cNvPr id="3" name="Rectangle 2"/>
          <p:cNvSpPr/>
          <p:nvPr userDrawn="1"/>
        </p:nvSpPr>
        <p:spPr bwMode="auto">
          <a:xfrm>
            <a:off x="-51819" y="233151"/>
            <a:ext cx="1010464" cy="6797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pPr>
            <a:endParaRPr lang="en-US" sz="2992"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143330307"/>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410796"/>
            <a:ext cx="11375537" cy="828706"/>
          </a:xfrm>
        </p:spPr>
        <p:txBody>
          <a:bodyPr/>
          <a:lstStyle>
            <a:lvl1pPr>
              <a:defRPr sz="5984">
                <a:gradFill>
                  <a:gsLst>
                    <a:gs pos="0">
                      <a:srgbClr val="FFFFFF"/>
                    </a:gs>
                    <a:gs pos="100000">
                      <a:srgbClr val="FFFFFF"/>
                    </a:gs>
                  </a:gsLst>
                  <a:lin ang="5400000" scaled="0"/>
                </a:gra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60" y="1397811"/>
            <a:ext cx="11375537" cy="1211668"/>
          </a:xfrm>
        </p:spPr>
        <p:txBody>
          <a:bodyPr/>
          <a:lstStyle>
            <a:lvl1pPr marL="4318" indent="0">
              <a:spcBef>
                <a:spcPts val="0"/>
              </a:spcBef>
              <a:spcAft>
                <a:spcPts val="1224"/>
              </a:spcAft>
              <a:buSzPct val="80000"/>
              <a:buFont typeface="Arial" pitchFamily="34" charset="0"/>
              <a:buNone/>
              <a:defRPr sz="4896" spc="-136" baseline="0">
                <a:gradFill>
                  <a:gsLst>
                    <a:gs pos="0">
                      <a:srgbClr val="FFFFFF"/>
                    </a:gs>
                    <a:gs pos="100000">
                      <a:srgbClr val="FFFFFF"/>
                    </a:gs>
                  </a:gsLst>
                  <a:lin ang="5400000" scaled="0"/>
                </a:gradFill>
                <a:latin typeface="Segoe UI Light" pitchFamily="34" charset="0"/>
              </a:defRPr>
            </a:lvl1pPr>
            <a:lvl2pPr marL="4318" indent="0">
              <a:spcBef>
                <a:spcPts val="0"/>
              </a:spcBef>
              <a:buSzPct val="80000"/>
              <a:buFont typeface="Arial" pitchFamily="34" charset="0"/>
              <a:buNone/>
              <a:defRPr sz="2720" spc="-68" baseline="0">
                <a:gradFill>
                  <a:gsLst>
                    <a:gs pos="0">
                      <a:srgbClr val="FFFFFF"/>
                    </a:gs>
                    <a:gs pos="100000">
                      <a:srgbClr val="FFFFFF"/>
                    </a:gs>
                  </a:gsLst>
                  <a:lin ang="5400000" scaled="0"/>
                </a:gradFill>
              </a:defRPr>
            </a:lvl2pPr>
            <a:lvl3pPr marL="1711962" indent="-54834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2182589" indent="-47062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2640264" indent="-45767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sp>
        <p:nvSpPr>
          <p:cNvPr id="10" name="Rectangle 9"/>
          <p:cNvSpPr/>
          <p:nvPr/>
        </p:nvSpPr>
        <p:spPr bwMode="auto">
          <a:xfrm>
            <a:off x="0" y="6705309"/>
            <a:ext cx="12436475" cy="289217"/>
          </a:xfrm>
          <a:prstGeom prst="rect">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pPr>
            <a:endParaRPr lang="en-US" sz="2992" dirty="0" smtClean="0">
              <a:gradFill>
                <a:gsLst>
                  <a:gs pos="0">
                    <a:srgbClr val="FFFFFF"/>
                  </a:gs>
                  <a:gs pos="100000">
                    <a:srgbClr val="FFFFFF"/>
                  </a:gs>
                </a:gsLst>
                <a:lin ang="5400000" scaled="0"/>
              </a:gradFill>
            </a:endParaRPr>
          </a:p>
        </p:txBody>
      </p:sp>
      <p:sp>
        <p:nvSpPr>
          <p:cNvPr id="13" name="Rectangle 12"/>
          <p:cNvSpPr/>
          <p:nvPr userDrawn="1"/>
        </p:nvSpPr>
        <p:spPr bwMode="auto">
          <a:xfrm>
            <a:off x="0" y="2"/>
            <a:ext cx="12436475" cy="4662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pPr>
            <a:endParaRPr lang="en-US" sz="2992"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191260529"/>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p:cNvSpPr/>
          <p:nvPr/>
        </p:nvSpPr>
        <p:spPr bwMode="auto">
          <a:xfrm>
            <a:off x="0" y="6705309"/>
            <a:ext cx="12436475" cy="28921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pPr>
            <a:endParaRPr lang="en-US" sz="2992" dirty="0" smtClean="0">
              <a:gradFill>
                <a:gsLst>
                  <a:gs pos="0">
                    <a:srgbClr val="FFFFFF"/>
                  </a:gs>
                  <a:gs pos="100000">
                    <a:srgbClr val="FFFFFF"/>
                  </a:gs>
                </a:gsLst>
                <a:lin ang="5400000" scaled="0"/>
              </a:gradFill>
            </a:endParaRPr>
          </a:p>
        </p:txBody>
      </p:sp>
      <p:sp>
        <p:nvSpPr>
          <p:cNvPr id="13" name="Rectangle 12"/>
          <p:cNvSpPr/>
          <p:nvPr userDrawn="1"/>
        </p:nvSpPr>
        <p:spPr bwMode="auto">
          <a:xfrm>
            <a:off x="0" y="2"/>
            <a:ext cx="12436475"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pPr>
            <a:endParaRPr lang="en-US" sz="2992"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019673144"/>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3"/>
            <a:ext cx="11375537" cy="1017048"/>
          </a:xfrm>
        </p:spPr>
        <p:txBody>
          <a:bodyPr/>
          <a:lstStyle>
            <a:lvl1pPr>
              <a:defRPr sz="7343"/>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3"/>
            <a:ext cx="11375537" cy="1287005"/>
          </a:xfrm>
        </p:spPr>
        <p:txBody>
          <a:bodyPr/>
          <a:lstStyle>
            <a:lvl1pPr marL="4318" indent="0">
              <a:spcBef>
                <a:spcPts val="0"/>
              </a:spcBef>
              <a:spcAft>
                <a:spcPts val="1224"/>
              </a:spcAft>
              <a:buSzPct val="80000"/>
              <a:buFont typeface="Arial" pitchFamily="34" charset="0"/>
              <a:buNone/>
              <a:defRPr sz="5440" spc="-136" baseline="0">
                <a:gradFill>
                  <a:gsLst>
                    <a:gs pos="0">
                      <a:srgbClr val="595959"/>
                    </a:gs>
                    <a:gs pos="86000">
                      <a:srgbClr val="595959"/>
                    </a:gs>
                  </a:gsLst>
                  <a:lin ang="5400000" scaled="0"/>
                </a:gradFill>
                <a:latin typeface="Segoe UI Light" pitchFamily="34" charset="0"/>
              </a:defRPr>
            </a:lvl1pPr>
            <a:lvl2pPr marL="4318" indent="0">
              <a:spcBef>
                <a:spcPts val="0"/>
              </a:spcBef>
              <a:buSzPct val="80000"/>
              <a:buFont typeface="Arial" pitchFamily="34" charset="0"/>
              <a:buNone/>
              <a:defRPr sz="2720" spc="-68" baseline="0">
                <a:gradFill>
                  <a:gsLst>
                    <a:gs pos="0">
                      <a:srgbClr val="595959"/>
                    </a:gs>
                    <a:gs pos="86000">
                      <a:srgbClr val="595959"/>
                    </a:gs>
                  </a:gsLst>
                  <a:lin ang="5400000" scaled="0"/>
                </a:gradFill>
              </a:defRPr>
            </a:lvl2pPr>
            <a:lvl3pPr marL="1711962" indent="-54834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2182589" indent="-47062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2640264" indent="-45767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419115349"/>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3"/>
            <a:ext cx="11375537" cy="1017048"/>
          </a:xfrm>
        </p:spPr>
        <p:txBody>
          <a:bodyPr/>
          <a:lstStyle>
            <a:lvl1pPr algn="l" defTabSz="1243442" rtl="0" eaLnBrk="1" latinLnBrk="0" hangingPunct="1">
              <a:lnSpc>
                <a:spcPct val="90000"/>
              </a:lnSpc>
              <a:spcBef>
                <a:spcPct val="0"/>
              </a:spcBef>
              <a:buNone/>
              <a:defRPr lang="en-US" sz="7343" b="0" kern="1200" cap="none" spc="-136" baseline="0" dirty="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7" cy="2756973"/>
          </a:xfrm>
        </p:spPr>
        <p:txBody>
          <a:bodyPr/>
          <a:lstStyle>
            <a:lvl1pPr marL="0" indent="0">
              <a:spcBef>
                <a:spcPts val="0"/>
              </a:spcBef>
              <a:spcAft>
                <a:spcPts val="0"/>
              </a:spcAft>
              <a:buFont typeface="Arial" pitchFamily="34" charset="0"/>
              <a:buNone/>
              <a:defRPr lang="en-US" sz="4352" kern="1200" dirty="0" smtClean="0">
                <a:gradFill>
                  <a:gsLst>
                    <a:gs pos="0">
                      <a:srgbClr val="595959"/>
                    </a:gs>
                    <a:gs pos="86000">
                      <a:srgbClr val="595959"/>
                    </a:gs>
                  </a:gsLst>
                  <a:lin ang="5400000" scaled="0"/>
                </a:gradFill>
                <a:latin typeface="+mn-lt"/>
                <a:ea typeface="+mn-ea"/>
                <a:cs typeface="+mn-cs"/>
              </a:defRPr>
            </a:lvl1pPr>
            <a:lvl2pPr marL="936937" indent="-466310">
              <a:spcBef>
                <a:spcPts val="0"/>
              </a:spcBef>
              <a:spcAft>
                <a:spcPts val="0"/>
              </a:spcAft>
              <a:buFont typeface="Arial" pitchFamily="34" charset="0"/>
              <a:buChar char="•"/>
              <a:defRPr lang="en-US" sz="3808" kern="1200" dirty="0" smtClean="0">
                <a:gradFill>
                  <a:gsLst>
                    <a:gs pos="0">
                      <a:srgbClr val="595959"/>
                    </a:gs>
                    <a:gs pos="86000">
                      <a:srgbClr val="595959"/>
                    </a:gs>
                  </a:gsLst>
                  <a:lin ang="5400000" scaled="0"/>
                </a:gradFill>
                <a:latin typeface="+mn-lt"/>
                <a:ea typeface="+mn-ea"/>
                <a:cs typeface="+mn-cs"/>
              </a:defRPr>
            </a:lvl2pPr>
            <a:lvl3pPr marL="0" indent="0">
              <a:spcBef>
                <a:spcPts val="0"/>
              </a:spcBef>
              <a:spcAft>
                <a:spcPts val="544"/>
              </a:spcAft>
              <a:buNone/>
              <a:defRPr sz="2720"/>
            </a:lvl3pPr>
            <a:lvl4pPr marL="0" indent="0">
              <a:spcBef>
                <a:spcPts val="0"/>
              </a:spcBef>
              <a:spcAft>
                <a:spcPts val="544"/>
              </a:spcAft>
              <a:buNone/>
              <a:defRPr/>
            </a:lvl4pPr>
            <a:lvl5pPr marL="466310" indent="-466310">
              <a:spcBef>
                <a:spcPts val="0"/>
              </a:spcBef>
              <a:spcAft>
                <a:spcPts val="544"/>
              </a:spcAft>
              <a:buFont typeface="Arial" pitchFamily="34" charset="0"/>
              <a:buChar char="•"/>
              <a:defRPr/>
            </a:lvl5pPr>
            <a:lvl6pPr marL="1405405" indent="-466310">
              <a:buFont typeface="Arial" pitchFamily="34" charset="0"/>
              <a:buChar char="•"/>
              <a:defRPr sz="3264">
                <a:gradFill>
                  <a:gsLst>
                    <a:gs pos="0">
                      <a:srgbClr val="595959"/>
                    </a:gs>
                    <a:gs pos="86000">
                      <a:srgbClr val="595959"/>
                    </a:gs>
                  </a:gsLst>
                  <a:lin ang="5400000" scaled="0"/>
                </a:gradFill>
              </a:defRPr>
            </a:lvl6pPr>
            <a:lvl7pPr marL="1707644" indent="-306555">
              <a:defRPr>
                <a:gradFill>
                  <a:gsLst>
                    <a:gs pos="0">
                      <a:srgbClr val="595959"/>
                    </a:gs>
                    <a:gs pos="86000">
                      <a:srgbClr val="595959"/>
                    </a:gs>
                  </a:gsLst>
                  <a:lin ang="5400000" scaled="0"/>
                </a:gradFill>
              </a:defRPr>
            </a:lvl7pPr>
            <a:lvl8pPr marL="2022835" indent="-315191">
              <a:defRPr>
                <a:gradFill>
                  <a:gsLst>
                    <a:gs pos="0">
                      <a:srgbClr val="595959"/>
                    </a:gs>
                    <a:gs pos="86000">
                      <a:srgbClr val="595959"/>
                    </a:gs>
                  </a:gsLst>
                  <a:lin ang="5400000" scaled="0"/>
                </a:gradFill>
              </a:defRPr>
            </a:lvl8pPr>
          </a:lstStyle>
          <a:p>
            <a:pPr marL="470627" lvl="0" indent="-470627" algn="l" defTabSz="1243442" rtl="0" eaLnBrk="1" latinLnBrk="0" hangingPunct="1">
              <a:lnSpc>
                <a:spcPct val="90000"/>
              </a:lnSpc>
              <a:spcBef>
                <a:spcPct val="20000"/>
              </a:spcBef>
              <a:buSzPct val="90000"/>
              <a:buFont typeface="Arial" pitchFamily="34" charset="0"/>
              <a:buChar char="•"/>
            </a:pPr>
            <a:r>
              <a:rPr lang="en-US" smtClean="0"/>
              <a:t>Click to edit Master text styles</a:t>
            </a:r>
          </a:p>
          <a:p>
            <a:pPr marL="470627" lvl="1" indent="-470627" algn="l" defTabSz="1243442" rtl="0" eaLnBrk="1" latinLnBrk="0" hangingPunct="1">
              <a:lnSpc>
                <a:spcPct val="90000"/>
              </a:lnSpc>
              <a:spcBef>
                <a:spcPct val="20000"/>
              </a:spcBef>
              <a:buSzPct val="90000"/>
              <a:buFont typeface="Arial" pitchFamily="34" charset="0"/>
              <a:buChar char="•"/>
            </a:pPr>
            <a:r>
              <a:rPr lang="en-US" smtClean="0"/>
              <a:t>Second level</a:t>
            </a:r>
          </a:p>
          <a:p>
            <a:pPr marL="470627" lvl="2" indent="-470627" algn="l" defTabSz="1243442" rtl="0" eaLnBrk="1" latinLnBrk="0" hangingPunct="1">
              <a:lnSpc>
                <a:spcPct val="90000"/>
              </a:lnSpc>
              <a:spcBef>
                <a:spcPct val="20000"/>
              </a:spcBef>
              <a:buSzPct val="90000"/>
              <a:buFont typeface="Arial" pitchFamily="34" charset="0"/>
              <a:buChar char="•"/>
            </a:pPr>
            <a:r>
              <a:rPr lang="en-US" smtClean="0"/>
              <a:t>Third level</a:t>
            </a:r>
          </a:p>
          <a:p>
            <a:pPr marL="470627" lvl="3" indent="-470627" algn="l" defTabSz="1243442" rtl="0" eaLnBrk="1" latinLnBrk="0" hangingPunct="1">
              <a:lnSpc>
                <a:spcPct val="90000"/>
              </a:lnSpc>
              <a:spcBef>
                <a:spcPct val="20000"/>
              </a:spcBef>
              <a:buSzPct val="90000"/>
              <a:buFont typeface="Arial" pitchFamily="34" charset="0"/>
              <a:buChar char="•"/>
            </a:pPr>
            <a:r>
              <a:rPr lang="en-US" smtClean="0"/>
              <a:t>Fourth level</a:t>
            </a:r>
          </a:p>
          <a:p>
            <a:pPr marL="470627" lvl="4" indent="-470627" algn="l" defTabSz="1243442" rtl="0" eaLnBrk="1" latinLnBrk="0" hangingPunct="1">
              <a:lnSpc>
                <a:spcPct val="90000"/>
              </a:lnSpc>
              <a:spcBef>
                <a:spcPct val="20000"/>
              </a:spcBef>
              <a:buSzPct val="90000"/>
              <a:buFont typeface="Arial" pitchFamily="34" charset="0"/>
              <a:buChar char="•"/>
            </a:pPr>
            <a:r>
              <a:rPr lang="en-US" smtClean="0"/>
              <a:t>Fifth level</a:t>
            </a:r>
            <a:endParaRPr lang="en-US" dirty="0" smtClean="0"/>
          </a:p>
        </p:txBody>
      </p:sp>
      <p:pic>
        <p:nvPicPr>
          <p:cNvPr id="7" name="Picture 6"/>
          <p:cNvPicPr>
            <a:picLocks noChangeAspect="1"/>
          </p:cNvPicPr>
          <p:nvPr userDrawn="1"/>
        </p:nvPicPr>
        <p:blipFill>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28985" y="6553184"/>
            <a:ext cx="2287529" cy="199393"/>
          </a:xfrm>
          <a:prstGeom prst="rect">
            <a:avLst/>
          </a:prstGeom>
        </p:spPr>
      </p:pic>
    </p:spTree>
    <p:extLst>
      <p:ext uri="{BB962C8B-B14F-4D97-AF65-F5344CB8AC3E}">
        <p14:creationId xmlns:p14="http://schemas.microsoft.com/office/powerpoint/2010/main" val="3545004120"/>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3"/>
            <a:ext cx="11375537" cy="1017048"/>
          </a:xfrm>
        </p:spPr>
        <p:txBody>
          <a:bodyPr/>
          <a:lstStyle>
            <a:lvl1pPr>
              <a:defRPr sz="7343"/>
            </a:lvl1pPr>
          </a:lstStyle>
          <a:p>
            <a:r>
              <a:rPr lang="en-US" smtClean="0"/>
              <a:t>Click to edit Master title style</a:t>
            </a:r>
            <a:endParaRPr lang="en-US" dirty="0"/>
          </a:p>
        </p:txBody>
      </p:sp>
      <p:sp>
        <p:nvSpPr>
          <p:cNvPr id="3" name="Content Placeholder 2"/>
          <p:cNvSpPr>
            <a:spLocks noGrp="1"/>
          </p:cNvSpPr>
          <p:nvPr>
            <p:ph sz="half" idx="1"/>
          </p:nvPr>
        </p:nvSpPr>
        <p:spPr>
          <a:xfrm>
            <a:off x="529660" y="1476622"/>
            <a:ext cx="5597872" cy="3323193"/>
          </a:xfrm>
        </p:spPr>
        <p:txBody>
          <a:bodyPr/>
          <a:lstStyle>
            <a:lvl1pPr marL="464152" indent="-464152">
              <a:lnSpc>
                <a:spcPct val="90000"/>
              </a:lnSpc>
              <a:buSzPct val="80000"/>
              <a:buFont typeface="Arial" pitchFamily="34" charset="0"/>
              <a:buChar char="•"/>
              <a:defRPr sz="4352"/>
            </a:lvl1pPr>
            <a:lvl2pPr marL="852743" indent="-388591">
              <a:lnSpc>
                <a:spcPct val="90000"/>
              </a:lnSpc>
              <a:buSzPct val="80000"/>
              <a:buFont typeface="Arial" pitchFamily="34" charset="0"/>
              <a:buChar char="•"/>
              <a:defRPr sz="3808"/>
            </a:lvl2pPr>
            <a:lvl3pPr marL="1243493" indent="-390751">
              <a:lnSpc>
                <a:spcPct val="90000"/>
              </a:lnSpc>
              <a:buSzPct val="80000"/>
              <a:buFont typeface="Arial" pitchFamily="34" charset="0"/>
              <a:buChar char="•"/>
              <a:defRPr sz="3264"/>
            </a:lvl3pPr>
            <a:lvl4pPr marL="2329390" indent="-306555">
              <a:lnSpc>
                <a:spcPct val="90000"/>
              </a:lnSpc>
              <a:buSzPct val="80000"/>
              <a:buFont typeface="Arial" pitchFamily="34" charset="0"/>
              <a:buChar char="•"/>
              <a:defRPr sz="2720"/>
            </a:lvl4pPr>
            <a:lvl5pPr marL="2644581" indent="-315191">
              <a:lnSpc>
                <a:spcPct val="90000"/>
              </a:lnSpc>
              <a:buSzPct val="80000"/>
              <a:buFont typeface="Arial" pitchFamily="34" charset="0"/>
              <a:buChar char="•"/>
              <a:defRPr sz="2720"/>
            </a:lvl5pPr>
            <a:lvl6pPr>
              <a:defRPr sz="2448"/>
            </a:lvl6pPr>
            <a:lvl7pPr>
              <a:defRPr sz="2448"/>
            </a:lvl7pPr>
            <a:lvl8pPr>
              <a:defRPr sz="2448"/>
            </a:lvl8pPr>
            <a:lvl9pPr>
              <a:defRPr sz="244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3" y="1476623"/>
            <a:ext cx="5597872" cy="3323667"/>
          </a:xfrm>
        </p:spPr>
        <p:txBody>
          <a:bodyPr/>
          <a:lstStyle>
            <a:lvl1pPr marL="621746" indent="-621746">
              <a:lnSpc>
                <a:spcPct val="90000"/>
              </a:lnSpc>
              <a:buSzPct val="80000"/>
              <a:buFont typeface="Arial" pitchFamily="34" charset="0"/>
              <a:buChar char="•"/>
              <a:defRPr lang="en-US" sz="4352" kern="1200" dirty="0" smtClean="0">
                <a:gradFill>
                  <a:gsLst>
                    <a:gs pos="0">
                      <a:srgbClr val="595959"/>
                    </a:gs>
                    <a:gs pos="86000">
                      <a:srgbClr val="595959"/>
                    </a:gs>
                  </a:gsLst>
                  <a:lin ang="5400000" scaled="0"/>
                </a:gradFill>
                <a:latin typeface="+mn-lt"/>
                <a:ea typeface="+mn-ea"/>
                <a:cs typeface="+mn-cs"/>
              </a:defRPr>
            </a:lvl1pPr>
            <a:lvl2pPr marL="1085898" indent="-621746">
              <a:lnSpc>
                <a:spcPct val="90000"/>
              </a:lnSpc>
              <a:buSzPct val="80000"/>
              <a:buFont typeface="Arial" pitchFamily="34" charset="0"/>
              <a:buChar char="•"/>
              <a:defRPr lang="en-US" sz="3808" kern="1200" dirty="0" smtClean="0">
                <a:gradFill>
                  <a:gsLst>
                    <a:gs pos="0">
                      <a:srgbClr val="595959"/>
                    </a:gs>
                    <a:gs pos="86000">
                      <a:srgbClr val="595959"/>
                    </a:gs>
                  </a:gsLst>
                  <a:lin ang="5400000" scaled="0"/>
                </a:gradFill>
                <a:latin typeface="+mn-lt"/>
                <a:ea typeface="+mn-ea"/>
                <a:cs typeface="+mn-cs"/>
              </a:defRPr>
            </a:lvl2pPr>
            <a:lvl3pPr marL="1319051" indent="-466310">
              <a:lnSpc>
                <a:spcPct val="90000"/>
              </a:lnSpc>
              <a:buSzPct val="80000"/>
              <a:buFont typeface="Arial" pitchFamily="34" charset="0"/>
              <a:buChar char="•"/>
              <a:defRPr lang="en-US" sz="3264" kern="1200" dirty="0" smtClean="0">
                <a:gradFill>
                  <a:gsLst>
                    <a:gs pos="0">
                      <a:srgbClr val="595959"/>
                    </a:gs>
                    <a:gs pos="86000">
                      <a:srgbClr val="595959"/>
                    </a:gs>
                  </a:gsLst>
                  <a:lin ang="5400000" scaled="0"/>
                </a:gradFill>
                <a:latin typeface="+mn-lt"/>
                <a:ea typeface="+mn-ea"/>
                <a:cs typeface="+mn-cs"/>
              </a:defRPr>
            </a:lvl3pPr>
            <a:lvl4pPr marL="2489145" indent="-466310">
              <a:lnSpc>
                <a:spcPct val="90000"/>
              </a:lnSpc>
              <a:buSzPct val="80000"/>
              <a:buFont typeface="Arial" pitchFamily="34" charset="0"/>
              <a:buChar char="•"/>
              <a:defRPr lang="en-US" sz="2720" kern="1200" dirty="0" smtClean="0">
                <a:gradFill>
                  <a:gsLst>
                    <a:gs pos="0">
                      <a:srgbClr val="595959"/>
                    </a:gs>
                    <a:gs pos="86000">
                      <a:srgbClr val="595959"/>
                    </a:gs>
                  </a:gsLst>
                  <a:lin ang="5400000" scaled="0"/>
                </a:gradFill>
                <a:latin typeface="+mn-lt"/>
                <a:ea typeface="+mn-ea"/>
                <a:cs typeface="+mn-cs"/>
              </a:defRPr>
            </a:lvl4pPr>
            <a:lvl5pPr marL="2795700" indent="-466310">
              <a:lnSpc>
                <a:spcPct val="90000"/>
              </a:lnSpc>
              <a:buSzPct val="80000"/>
              <a:buFont typeface="Arial" pitchFamily="34" charset="0"/>
              <a:buChar char="•"/>
              <a:defRPr lang="en-US" sz="2720" kern="1200" dirty="0">
                <a:gradFill>
                  <a:gsLst>
                    <a:gs pos="0">
                      <a:srgbClr val="595959"/>
                    </a:gs>
                    <a:gs pos="86000">
                      <a:srgbClr val="595959"/>
                    </a:gs>
                  </a:gsLst>
                  <a:lin ang="5400000" scaled="0"/>
                </a:gradFill>
                <a:latin typeface="+mn-lt"/>
                <a:ea typeface="+mn-ea"/>
                <a:cs typeface="+mn-cs"/>
              </a:defRPr>
            </a:lvl5pPr>
            <a:lvl6pPr>
              <a:defRPr sz="2448"/>
            </a:lvl6pPr>
            <a:lvl7pPr>
              <a:defRPr sz="2448"/>
            </a:lvl7pPr>
            <a:lvl8pPr>
              <a:defRPr sz="2448"/>
            </a:lvl8pPr>
            <a:lvl9pPr>
              <a:defRPr sz="2448"/>
            </a:lvl9pPr>
          </a:lstStyle>
          <a:p>
            <a:pPr marL="464152" lvl="0" indent="-464152" algn="l" defTabSz="1243442" rtl="0" eaLnBrk="1" latinLnBrk="0" hangingPunct="1">
              <a:lnSpc>
                <a:spcPct val="90000"/>
              </a:lnSpc>
              <a:spcBef>
                <a:spcPct val="20000"/>
              </a:spcBef>
              <a:buSzPct val="80000"/>
              <a:buFont typeface="Arial" pitchFamily="34" charset="0"/>
              <a:buChar char="•"/>
            </a:pPr>
            <a:r>
              <a:rPr lang="en-US" smtClean="0"/>
              <a:t>Click to edit Master text styles</a:t>
            </a:r>
          </a:p>
          <a:p>
            <a:pPr marL="464152" lvl="1" indent="-464152" algn="l" defTabSz="1243442" rtl="0" eaLnBrk="1" latinLnBrk="0" hangingPunct="1">
              <a:lnSpc>
                <a:spcPct val="90000"/>
              </a:lnSpc>
              <a:spcBef>
                <a:spcPct val="20000"/>
              </a:spcBef>
              <a:buSzPct val="80000"/>
              <a:buFont typeface="Arial" pitchFamily="34" charset="0"/>
              <a:buChar char="•"/>
            </a:pPr>
            <a:r>
              <a:rPr lang="en-US" smtClean="0"/>
              <a:t>Second level</a:t>
            </a:r>
          </a:p>
          <a:p>
            <a:pPr marL="464152" lvl="2" indent="-464152" algn="l" defTabSz="1243442" rtl="0" eaLnBrk="1" latinLnBrk="0" hangingPunct="1">
              <a:lnSpc>
                <a:spcPct val="90000"/>
              </a:lnSpc>
              <a:spcBef>
                <a:spcPct val="20000"/>
              </a:spcBef>
              <a:buSzPct val="80000"/>
              <a:buFont typeface="Arial" pitchFamily="34" charset="0"/>
              <a:buChar char="•"/>
            </a:pPr>
            <a:r>
              <a:rPr lang="en-US" smtClean="0"/>
              <a:t>Third level</a:t>
            </a:r>
          </a:p>
          <a:p>
            <a:pPr marL="464152" lvl="3" indent="-464152" algn="l" defTabSz="1243442" rtl="0" eaLnBrk="1" latinLnBrk="0" hangingPunct="1">
              <a:lnSpc>
                <a:spcPct val="90000"/>
              </a:lnSpc>
              <a:spcBef>
                <a:spcPct val="20000"/>
              </a:spcBef>
              <a:buSzPct val="80000"/>
              <a:buFont typeface="Arial" pitchFamily="34" charset="0"/>
              <a:buChar char="•"/>
            </a:pPr>
            <a:r>
              <a:rPr lang="en-US" smtClean="0"/>
              <a:t>Fourth level</a:t>
            </a:r>
          </a:p>
          <a:p>
            <a:pPr marL="464152" lvl="4" indent="-464152" algn="l" defTabSz="1243442" rtl="0" eaLnBrk="1" latinLnBrk="0" hangingPunct="1">
              <a:lnSpc>
                <a:spcPct val="90000"/>
              </a:lnSpc>
              <a:spcBef>
                <a:spcPct val="20000"/>
              </a:spcBef>
              <a:buSzPct val="80000"/>
              <a:buFont typeface="Arial" pitchFamily="34" charset="0"/>
              <a:buChar char="•"/>
            </a:pPr>
            <a:r>
              <a:rPr lang="en-US" smtClean="0"/>
              <a:t>Fifth level</a:t>
            </a:r>
            <a:endParaRPr lang="en-US" dirty="0"/>
          </a:p>
        </p:txBody>
      </p:sp>
      <p:pic>
        <p:nvPicPr>
          <p:cNvPr id="6" name="Picture 5"/>
          <p:cNvPicPr>
            <a:picLocks noChangeAspect="1"/>
          </p:cNvPicPr>
          <p:nvPr userDrawn="1"/>
        </p:nvPicPr>
        <p:blipFill>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28985" y="6553184"/>
            <a:ext cx="2287529" cy="199393"/>
          </a:xfrm>
          <a:prstGeom prst="rect">
            <a:avLst/>
          </a:prstGeom>
        </p:spPr>
      </p:pic>
    </p:spTree>
    <p:extLst>
      <p:ext uri="{BB962C8B-B14F-4D97-AF65-F5344CB8AC3E}">
        <p14:creationId xmlns:p14="http://schemas.microsoft.com/office/powerpoint/2010/main" val="337759322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Sub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912" y="233151"/>
            <a:ext cx="11814651" cy="880792"/>
          </a:xfrm>
        </p:spPr>
        <p:txBody>
          <a:bodyPr anchor="t" anchorCtr="0">
            <a:noAutofit/>
          </a:bodyPr>
          <a:lstStyle>
            <a:lvl1pPr>
              <a:defRPr sz="5439" cap="none" spc="-136" baseline="0">
                <a:solidFill>
                  <a:schemeClr val="accent1"/>
                </a:solidFill>
                <a:latin typeface="Segoe UI Ligh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10912" y="1321188"/>
            <a:ext cx="11814651" cy="1378326"/>
          </a:xfrm>
        </p:spPr>
        <p:txBody>
          <a:bodyPr/>
          <a:lstStyle>
            <a:lvl1pPr marL="463098" indent="-463098">
              <a:spcBef>
                <a:spcPts val="1904"/>
              </a:spcBef>
              <a:spcAft>
                <a:spcPts val="1088"/>
              </a:spcAft>
              <a:defRPr/>
            </a:lvl1pPr>
            <a:lvl2pPr>
              <a:spcBef>
                <a:spcPts val="0"/>
              </a:spcBef>
              <a:spcAft>
                <a:spcPts val="680"/>
              </a:spcAft>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27173226"/>
      </p:ext>
    </p:extLst>
  </p:cSld>
  <p:clrMapOvr>
    <a:masterClrMapping/>
  </p:clrMapOvr>
  <p:transition spd="slow">
    <p:push/>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3"/>
            <a:ext cx="11375537" cy="1017048"/>
          </a:xfrm>
        </p:spPr>
        <p:txBody>
          <a:bodyPr/>
          <a:lstStyle>
            <a:lvl1pPr>
              <a:defRPr sz="7343"/>
            </a:lvl1pPr>
          </a:lstStyle>
          <a:p>
            <a:r>
              <a:rPr lang="en-US" smtClean="0"/>
              <a:t>Click to edit Master title style</a:t>
            </a:r>
            <a:endParaRPr lang="en-US" dirty="0"/>
          </a:p>
        </p:txBody>
      </p:sp>
      <p:sp>
        <p:nvSpPr>
          <p:cNvPr id="3" name="Text Placeholder 2"/>
          <p:cNvSpPr>
            <a:spLocks noGrp="1"/>
          </p:cNvSpPr>
          <p:nvPr>
            <p:ph type="body" idx="1"/>
          </p:nvPr>
        </p:nvSpPr>
        <p:spPr>
          <a:xfrm>
            <a:off x="529660" y="723254"/>
            <a:ext cx="5597872" cy="1205390"/>
          </a:xfrm>
        </p:spPr>
        <p:txBody>
          <a:bodyPr anchor="b"/>
          <a:lstStyle>
            <a:lvl1pPr marL="0" indent="0">
              <a:lnSpc>
                <a:spcPct val="90000"/>
              </a:lnSpc>
              <a:spcBef>
                <a:spcPts val="0"/>
              </a:spcBef>
              <a:buNone/>
              <a:defRPr sz="4352" b="0">
                <a:latin typeface="Segoe UI Light" pitchFamily="34" charset="0"/>
              </a:defRPr>
            </a:lvl1pPr>
            <a:lvl2pPr marL="621722" indent="0">
              <a:buNone/>
              <a:defRPr sz="2720" b="1"/>
            </a:lvl2pPr>
            <a:lvl3pPr marL="1243442" indent="0">
              <a:buNone/>
              <a:defRPr sz="2448" b="1"/>
            </a:lvl3pPr>
            <a:lvl4pPr marL="1865164" indent="0">
              <a:buNone/>
              <a:defRPr sz="2176" b="1"/>
            </a:lvl4pPr>
            <a:lvl5pPr marL="2486886" indent="0">
              <a:buNone/>
              <a:defRPr sz="2176" b="1"/>
            </a:lvl5pPr>
            <a:lvl6pPr marL="3108608" indent="0">
              <a:buNone/>
              <a:defRPr sz="2176" b="1"/>
            </a:lvl6pPr>
            <a:lvl7pPr marL="3730328" indent="0">
              <a:buNone/>
              <a:defRPr sz="2176" b="1"/>
            </a:lvl7pPr>
            <a:lvl8pPr marL="4352050" indent="0">
              <a:buNone/>
              <a:defRPr sz="2176" b="1"/>
            </a:lvl8pPr>
            <a:lvl9pPr marL="4973772" indent="0">
              <a:buNone/>
              <a:defRPr sz="2176" b="1"/>
            </a:lvl9pPr>
          </a:lstStyle>
          <a:p>
            <a:pPr lvl="0"/>
            <a:r>
              <a:rPr lang="en-US" smtClean="0"/>
              <a:t>Click to edit Master text styles</a:t>
            </a:r>
          </a:p>
        </p:txBody>
      </p:sp>
      <p:sp>
        <p:nvSpPr>
          <p:cNvPr id="4" name="Content Placeholder 3"/>
          <p:cNvSpPr>
            <a:spLocks noGrp="1"/>
          </p:cNvSpPr>
          <p:nvPr>
            <p:ph sz="half" idx="2"/>
          </p:nvPr>
        </p:nvSpPr>
        <p:spPr>
          <a:xfrm>
            <a:off x="518186" y="2311922"/>
            <a:ext cx="5596414" cy="3172519"/>
          </a:xfrm>
        </p:spPr>
        <p:txBody>
          <a:bodyPr/>
          <a:lstStyle>
            <a:lvl1pPr marL="548346" indent="-548346">
              <a:buSzPct val="80000"/>
              <a:buFont typeface="Arial" pitchFamily="34" charset="0"/>
              <a:buChar char="•"/>
              <a:defRPr sz="3808"/>
            </a:lvl1pPr>
            <a:lvl2pPr marL="1012497" indent="-438245">
              <a:buSzPct val="80000"/>
              <a:buFont typeface="Arial" pitchFamily="34" charset="0"/>
              <a:buChar char="•"/>
              <a:defRPr sz="3808"/>
            </a:lvl2pPr>
            <a:lvl3pPr marL="1396771" indent="-384274" defTabSz="1401089">
              <a:buSzPct val="80000"/>
              <a:buFont typeface="Arial" pitchFamily="34" charset="0"/>
              <a:buChar char="•"/>
              <a:defRPr sz="3264"/>
            </a:lvl3pPr>
            <a:lvl4pPr marL="1791838" indent="-390751">
              <a:buSzPct val="80000"/>
              <a:buFont typeface="Arial" pitchFamily="34" charset="0"/>
              <a:buChar char="•"/>
              <a:defRPr sz="2720"/>
            </a:lvl4pPr>
            <a:lvl5pPr marL="2096236" indent="-304397">
              <a:buSzPct val="80000"/>
              <a:buFont typeface="Arial" pitchFamily="34" charset="0"/>
              <a:buChar char="•"/>
              <a:defRPr sz="2720"/>
            </a:lvl5pPr>
            <a:lvl6pPr>
              <a:defRPr sz="2176"/>
            </a:lvl6pPr>
            <a:lvl7pPr>
              <a:defRPr sz="2176"/>
            </a:lvl7pPr>
            <a:lvl8pPr>
              <a:defRPr sz="2176"/>
            </a:lvl8pPr>
            <a:lvl9pPr>
              <a:defRPr sz="21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07323" y="723254"/>
            <a:ext cx="5597872" cy="1205390"/>
          </a:xfrm>
        </p:spPr>
        <p:txBody>
          <a:bodyPr anchor="b"/>
          <a:lstStyle>
            <a:lvl1pPr marL="0" indent="0">
              <a:lnSpc>
                <a:spcPct val="90000"/>
              </a:lnSpc>
              <a:spcBef>
                <a:spcPts val="0"/>
              </a:spcBef>
              <a:buNone/>
              <a:defRPr sz="4352" b="0">
                <a:latin typeface="Segoe UI Light" pitchFamily="34" charset="0"/>
              </a:defRPr>
            </a:lvl1pPr>
            <a:lvl2pPr marL="621722" indent="0">
              <a:buNone/>
              <a:defRPr sz="2720" b="1"/>
            </a:lvl2pPr>
            <a:lvl3pPr marL="1243442" indent="0">
              <a:buNone/>
              <a:defRPr sz="2448" b="1"/>
            </a:lvl3pPr>
            <a:lvl4pPr marL="1865164" indent="0">
              <a:buNone/>
              <a:defRPr sz="2176" b="1"/>
            </a:lvl4pPr>
            <a:lvl5pPr marL="2486886" indent="0">
              <a:buNone/>
              <a:defRPr sz="2176" b="1"/>
            </a:lvl5pPr>
            <a:lvl6pPr marL="3108608" indent="0">
              <a:buNone/>
              <a:defRPr sz="2176" b="1"/>
            </a:lvl6pPr>
            <a:lvl7pPr marL="3730328" indent="0">
              <a:buNone/>
              <a:defRPr sz="2176" b="1"/>
            </a:lvl7pPr>
            <a:lvl8pPr marL="4352050" indent="0">
              <a:buNone/>
              <a:defRPr sz="2176" b="1"/>
            </a:lvl8pPr>
            <a:lvl9pPr marL="4973772" indent="0">
              <a:buNone/>
              <a:defRPr sz="2176" b="1"/>
            </a:lvl9pPr>
          </a:lstStyle>
          <a:p>
            <a:pPr lvl="0"/>
            <a:r>
              <a:rPr lang="en-US" smtClean="0"/>
              <a:t>Click to edit Master text styles</a:t>
            </a:r>
          </a:p>
        </p:txBody>
      </p:sp>
      <p:sp>
        <p:nvSpPr>
          <p:cNvPr id="6" name="Content Placeholder 5"/>
          <p:cNvSpPr>
            <a:spLocks noGrp="1"/>
          </p:cNvSpPr>
          <p:nvPr>
            <p:ph sz="quarter" idx="4"/>
          </p:nvPr>
        </p:nvSpPr>
        <p:spPr>
          <a:xfrm>
            <a:off x="6307323" y="2311922"/>
            <a:ext cx="5597872" cy="3172856"/>
          </a:xfrm>
        </p:spPr>
        <p:txBody>
          <a:bodyPr/>
          <a:lstStyle>
            <a:lvl1pPr marL="402967" indent="-402967">
              <a:buSzPct val="80000"/>
              <a:buFont typeface="Arial" pitchFamily="34" charset="0"/>
              <a:buChar char="•"/>
              <a:defRPr lang="en-US" sz="3808" kern="1200" dirty="0" smtClean="0">
                <a:gradFill>
                  <a:gsLst>
                    <a:gs pos="0">
                      <a:srgbClr val="595959"/>
                    </a:gs>
                    <a:gs pos="86000">
                      <a:srgbClr val="595959"/>
                    </a:gs>
                  </a:gsLst>
                  <a:lin ang="5400000" scaled="0"/>
                </a:gradFill>
                <a:latin typeface="+mn-lt"/>
                <a:ea typeface="+mn-ea"/>
                <a:cs typeface="+mn-cs"/>
              </a:defRPr>
            </a:lvl1pPr>
            <a:lvl2pPr marL="621746" indent="-621746">
              <a:buSzPct val="80000"/>
              <a:buFont typeface="Arial" pitchFamily="34" charset="0"/>
              <a:buChar char="•"/>
              <a:defRPr lang="en-US" sz="3808" kern="1200" dirty="0" smtClean="0">
                <a:gradFill>
                  <a:gsLst>
                    <a:gs pos="0">
                      <a:srgbClr val="595959"/>
                    </a:gs>
                    <a:gs pos="86000">
                      <a:srgbClr val="595959"/>
                    </a:gs>
                  </a:gsLst>
                  <a:lin ang="5400000" scaled="0"/>
                </a:gradFill>
                <a:latin typeface="+mn-lt"/>
                <a:ea typeface="+mn-ea"/>
                <a:cs typeface="+mn-cs"/>
              </a:defRPr>
            </a:lvl2pPr>
            <a:lvl3pPr marL="1040561" indent="-466310">
              <a:buSzPct val="80000"/>
              <a:buFont typeface="Arial" pitchFamily="34" charset="0"/>
              <a:buChar char="•"/>
              <a:defRPr lang="en-US" sz="3264" kern="1200" dirty="0" smtClean="0">
                <a:gradFill>
                  <a:gsLst>
                    <a:gs pos="0">
                      <a:srgbClr val="595959"/>
                    </a:gs>
                    <a:gs pos="86000">
                      <a:srgbClr val="595959"/>
                    </a:gs>
                  </a:gsLst>
                  <a:lin ang="5400000" scaled="0"/>
                </a:gradFill>
                <a:latin typeface="+mn-lt"/>
                <a:ea typeface="+mn-ea"/>
                <a:cs typeface="+mn-cs"/>
              </a:defRPr>
            </a:lvl3pPr>
            <a:lvl4pPr marL="1867397" indent="-466310">
              <a:buSzPct val="80000"/>
              <a:buFont typeface="Arial" pitchFamily="34" charset="0"/>
              <a:buChar char="•"/>
              <a:defRPr lang="en-US" sz="2720" kern="1200" dirty="0" smtClean="0">
                <a:gradFill>
                  <a:gsLst>
                    <a:gs pos="0">
                      <a:srgbClr val="595959"/>
                    </a:gs>
                    <a:gs pos="86000">
                      <a:srgbClr val="595959"/>
                    </a:gs>
                  </a:gsLst>
                  <a:lin ang="5400000" scaled="0"/>
                </a:gradFill>
                <a:latin typeface="+mn-lt"/>
                <a:ea typeface="+mn-ea"/>
                <a:cs typeface="+mn-cs"/>
              </a:defRPr>
            </a:lvl4pPr>
            <a:lvl5pPr marL="1478807" indent="-466310">
              <a:buSzPct val="80000"/>
              <a:buFont typeface="Arial" pitchFamily="34" charset="0"/>
              <a:buChar char="•"/>
              <a:defRPr lang="en-US" sz="2720" kern="1200" dirty="0">
                <a:gradFill>
                  <a:gsLst>
                    <a:gs pos="0">
                      <a:srgbClr val="595959"/>
                    </a:gs>
                    <a:gs pos="86000">
                      <a:srgbClr val="595959"/>
                    </a:gs>
                  </a:gsLst>
                  <a:lin ang="5400000" scaled="0"/>
                </a:gradFill>
                <a:latin typeface="+mn-lt"/>
                <a:ea typeface="+mn-ea"/>
                <a:cs typeface="+mn-cs"/>
              </a:defRPr>
            </a:lvl5pPr>
            <a:lvl6pPr marL="1867397" indent="-466310">
              <a:defRPr sz="2176"/>
            </a:lvl6pPr>
            <a:lvl7pPr marL="2180430" indent="-388591">
              <a:defRPr sz="2176"/>
            </a:lvl7pPr>
            <a:lvl8pPr>
              <a:defRPr sz="2176"/>
            </a:lvl8pPr>
            <a:lvl9pPr>
              <a:defRPr sz="2176"/>
            </a:lvl9pPr>
          </a:lstStyle>
          <a:p>
            <a:pPr marL="548346" lvl="0" indent="-548346" algn="l" defTabSz="1243442" rtl="0" eaLnBrk="1" latinLnBrk="0" hangingPunct="1">
              <a:lnSpc>
                <a:spcPct val="90000"/>
              </a:lnSpc>
              <a:spcBef>
                <a:spcPct val="20000"/>
              </a:spcBef>
              <a:buSzPct val="80000"/>
            </a:pPr>
            <a:r>
              <a:rPr lang="en-US" smtClean="0"/>
              <a:t>Click to edit Master text styles</a:t>
            </a:r>
          </a:p>
          <a:p>
            <a:pPr marL="548346" lvl="1" indent="-548346" algn="l" defTabSz="1243442" rtl="0" eaLnBrk="1" latinLnBrk="0" hangingPunct="1">
              <a:lnSpc>
                <a:spcPct val="90000"/>
              </a:lnSpc>
              <a:spcBef>
                <a:spcPct val="20000"/>
              </a:spcBef>
              <a:buSzPct val="80000"/>
            </a:pPr>
            <a:r>
              <a:rPr lang="en-US" smtClean="0"/>
              <a:t>Second level</a:t>
            </a:r>
          </a:p>
          <a:p>
            <a:pPr marL="548346" lvl="2" indent="-548346" algn="l" defTabSz="1243442" rtl="0" eaLnBrk="1" latinLnBrk="0" hangingPunct="1">
              <a:lnSpc>
                <a:spcPct val="90000"/>
              </a:lnSpc>
              <a:spcBef>
                <a:spcPct val="20000"/>
              </a:spcBef>
              <a:buSzPct val="80000"/>
            </a:pPr>
            <a:r>
              <a:rPr lang="en-US" smtClean="0"/>
              <a:t>Third level</a:t>
            </a:r>
          </a:p>
          <a:p>
            <a:pPr marL="548346" lvl="3" indent="-548346" algn="l" defTabSz="1243442" rtl="0" eaLnBrk="1" latinLnBrk="0" hangingPunct="1">
              <a:lnSpc>
                <a:spcPct val="90000"/>
              </a:lnSpc>
              <a:spcBef>
                <a:spcPct val="20000"/>
              </a:spcBef>
              <a:buSzPct val="80000"/>
            </a:pPr>
            <a:r>
              <a:rPr lang="en-US" smtClean="0"/>
              <a:t>Fourth level</a:t>
            </a:r>
          </a:p>
          <a:p>
            <a:pPr marL="548346" lvl="4" indent="-548346" algn="l" defTabSz="1243442" rtl="0" eaLnBrk="1" latinLnBrk="0" hangingPunct="1">
              <a:lnSpc>
                <a:spcPct val="90000"/>
              </a:lnSpc>
              <a:spcBef>
                <a:spcPct val="20000"/>
              </a:spcBef>
              <a:buSzPct val="80000"/>
            </a:pPr>
            <a:r>
              <a:rPr lang="en-US" smtClean="0"/>
              <a:t>Fifth level</a:t>
            </a:r>
            <a:endParaRPr lang="en-US" dirty="0"/>
          </a:p>
        </p:txBody>
      </p:sp>
      <p:pic>
        <p:nvPicPr>
          <p:cNvPr id="8" name="Picture 7"/>
          <p:cNvPicPr>
            <a:picLocks noChangeAspect="1"/>
          </p:cNvPicPr>
          <p:nvPr userDrawn="1"/>
        </p:nvPicPr>
        <p:blipFill>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28985" y="6553184"/>
            <a:ext cx="2287529" cy="199393"/>
          </a:xfrm>
          <a:prstGeom prst="rect">
            <a:avLst/>
          </a:prstGeom>
        </p:spPr>
      </p:pic>
    </p:spTree>
    <p:extLst>
      <p:ext uri="{BB962C8B-B14F-4D97-AF65-F5344CB8AC3E}">
        <p14:creationId xmlns:p14="http://schemas.microsoft.com/office/powerpoint/2010/main" val="3301105941"/>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3"/>
            <a:ext cx="11375537" cy="1017048"/>
          </a:xfrm>
        </p:spPr>
        <p:txBody>
          <a:bodyPr/>
          <a:lstStyle>
            <a:lvl1pPr>
              <a:defRPr sz="7343"/>
            </a:lvl1pPr>
          </a:lstStyle>
          <a:p>
            <a:r>
              <a:rPr lang="en-US" dirty="0" smtClean="0"/>
              <a:t>Click to edit Master title style</a:t>
            </a:r>
            <a:endParaRPr lang="en-US" dirty="0"/>
          </a:p>
        </p:txBody>
      </p:sp>
      <p:pic>
        <p:nvPicPr>
          <p:cNvPr id="4" name="Picture 3"/>
          <p:cNvPicPr>
            <a:picLocks noChangeAspect="1"/>
          </p:cNvPicPr>
          <p:nvPr userDrawn="1"/>
        </p:nvPicPr>
        <p:blipFill>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28985" y="6553184"/>
            <a:ext cx="2287529" cy="199393"/>
          </a:xfrm>
          <a:prstGeom prst="rect">
            <a:avLst/>
          </a:prstGeom>
        </p:spPr>
      </p:pic>
    </p:spTree>
    <p:extLst>
      <p:ext uri="{BB962C8B-B14F-4D97-AF65-F5344CB8AC3E}">
        <p14:creationId xmlns:p14="http://schemas.microsoft.com/office/powerpoint/2010/main" val="721826136"/>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373035"/>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059261"/>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r="76623" b="51876"/>
          <a:stretch/>
        </p:blipFill>
        <p:spPr>
          <a:xfrm>
            <a:off x="867008" y="457805"/>
            <a:ext cx="2426818" cy="2941550"/>
          </a:xfrm>
          <a:prstGeom prst="rect">
            <a:avLst/>
          </a:prstGeom>
        </p:spPr>
      </p:pic>
      <p:pic>
        <p:nvPicPr>
          <p:cNvPr id="11" name="Picture 10"/>
          <p:cNvPicPr>
            <a:picLocks noChangeAspect="1"/>
          </p:cNvPicPr>
          <p:nvPr userDrawn="1"/>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l="23375" t="-1" r="55734" b="35695"/>
          <a:stretch/>
        </p:blipFill>
        <p:spPr>
          <a:xfrm>
            <a:off x="3414181" y="476232"/>
            <a:ext cx="2168740" cy="3930665"/>
          </a:xfrm>
          <a:prstGeom prst="rect">
            <a:avLst/>
          </a:prstGeom>
        </p:spPr>
      </p:pic>
      <p:pic>
        <p:nvPicPr>
          <p:cNvPr id="13" name="Picture 12"/>
          <p:cNvPicPr>
            <a:picLocks noChangeAspect="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46934" r="76765" b="27614"/>
          <a:stretch/>
        </p:blipFill>
        <p:spPr>
          <a:xfrm>
            <a:off x="883159" y="3473911"/>
            <a:ext cx="2412076" cy="1555738"/>
          </a:xfrm>
          <a:prstGeom prst="rect">
            <a:avLst/>
          </a:prstGeom>
        </p:spPr>
      </p:pic>
      <p:pic>
        <p:nvPicPr>
          <p:cNvPr id="14" name="Picture 13"/>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44544" t="47531" r="34416" b="26954"/>
          <a:stretch/>
        </p:blipFill>
        <p:spPr>
          <a:xfrm>
            <a:off x="5719981" y="3504082"/>
            <a:ext cx="2184208" cy="1559589"/>
          </a:xfrm>
          <a:prstGeom prst="rect">
            <a:avLst/>
          </a:prstGeom>
        </p:spPr>
      </p:pic>
      <p:pic>
        <p:nvPicPr>
          <p:cNvPr id="15" name="Picture 14"/>
          <p:cNvPicPr>
            <a:picLocks noChangeAspect="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65584" t="38701" b="28015"/>
          <a:stretch/>
        </p:blipFill>
        <p:spPr>
          <a:xfrm>
            <a:off x="8040984" y="2953840"/>
            <a:ext cx="3572800" cy="2034464"/>
          </a:xfrm>
          <a:prstGeom prst="rect">
            <a:avLst/>
          </a:prstGeom>
        </p:spPr>
      </p:pic>
      <p:pic>
        <p:nvPicPr>
          <p:cNvPr id="16" name="Picture 15"/>
          <p:cNvPicPr>
            <a:picLocks noChangeAspect="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65685" b="60315"/>
          <a:stretch/>
        </p:blipFill>
        <p:spPr>
          <a:xfrm>
            <a:off x="8053210" y="463130"/>
            <a:ext cx="3562316" cy="2425721"/>
          </a:xfrm>
          <a:prstGeom prst="rect">
            <a:avLst/>
          </a:prstGeom>
        </p:spPr>
      </p:pic>
      <p:pic>
        <p:nvPicPr>
          <p:cNvPr id="17" name="Picture 16"/>
          <p:cNvPicPr>
            <a:picLocks noChangeAspect="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44544" r="34416" b="52241"/>
          <a:stretch/>
        </p:blipFill>
        <p:spPr>
          <a:xfrm>
            <a:off x="5719982" y="476231"/>
            <a:ext cx="2184208" cy="2919239"/>
          </a:xfrm>
          <a:prstGeom prst="rect">
            <a:avLst/>
          </a:prstGeom>
        </p:spPr>
      </p:pic>
      <p:pic>
        <p:nvPicPr>
          <p:cNvPr id="20" name="Picture 19"/>
          <p:cNvPicPr>
            <a:picLocks noChangeAspect="1"/>
          </p:cNvPicPr>
          <p:nvPr userDrawn="1"/>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l="55065" t="73765" r="24248" b="1"/>
          <a:stretch/>
        </p:blipFill>
        <p:spPr>
          <a:xfrm>
            <a:off x="6726771" y="4800348"/>
            <a:ext cx="2147562" cy="1603538"/>
          </a:xfrm>
          <a:prstGeom prst="rect">
            <a:avLst/>
          </a:prstGeom>
        </p:spPr>
      </p:pic>
      <p:pic>
        <p:nvPicPr>
          <p:cNvPr id="21" name="Picture 20"/>
          <p:cNvPicPr>
            <a:picLocks noChangeAspect="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76064" t="73765" r="10380" b="1"/>
          <a:stretch/>
        </p:blipFill>
        <p:spPr>
          <a:xfrm>
            <a:off x="9004765" y="4817622"/>
            <a:ext cx="1407279" cy="1603538"/>
          </a:xfrm>
          <a:prstGeom prst="rect">
            <a:avLst/>
          </a:prstGeom>
        </p:spPr>
      </p:pic>
      <p:pic>
        <p:nvPicPr>
          <p:cNvPr id="22" name="Picture 21"/>
          <p:cNvPicPr>
            <a:picLocks noChangeAspect="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13056" t="73765" r="44935" b="1"/>
          <a:stretch/>
        </p:blipFill>
        <p:spPr>
          <a:xfrm>
            <a:off x="2256075" y="4800351"/>
            <a:ext cx="4361046" cy="1603538"/>
          </a:xfrm>
          <a:prstGeom prst="rect">
            <a:avLst/>
          </a:prstGeom>
        </p:spPr>
      </p:pic>
      <p:pic>
        <p:nvPicPr>
          <p:cNvPr id="24" name="Picture 23"/>
          <p:cNvPicPr>
            <a:picLocks noChangeAspect="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23375" t="64430" r="55734" b="27080"/>
          <a:stretch/>
        </p:blipFill>
        <p:spPr>
          <a:xfrm>
            <a:off x="3414181" y="4558149"/>
            <a:ext cx="2168740" cy="518947"/>
          </a:xfrm>
          <a:prstGeom prst="rect">
            <a:avLst/>
          </a:prstGeom>
        </p:spPr>
      </p:pic>
      <p:sp>
        <p:nvSpPr>
          <p:cNvPr id="25" name="Rectangle 24"/>
          <p:cNvSpPr/>
          <p:nvPr userDrawn="1"/>
        </p:nvSpPr>
        <p:spPr bwMode="auto">
          <a:xfrm>
            <a:off x="0" y="3797977"/>
            <a:ext cx="12436475" cy="3196548"/>
          </a:xfrm>
          <a:prstGeom prst="rect">
            <a:avLst/>
          </a:prstGeom>
          <a:gradFill>
            <a:gsLst>
              <a:gs pos="20000">
                <a:srgbClr val="191919">
                  <a:alpha val="0"/>
                </a:srgbClr>
              </a:gs>
              <a:gs pos="54000">
                <a:srgbClr val="191919">
                  <a:alpha val="67000"/>
                </a:srgbClr>
              </a:gs>
              <a:gs pos="89000">
                <a:srgbClr val="191919">
                  <a:alpha val="8800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pPr>
            <a:endParaRPr lang="en-US" sz="2992" dirty="0" smtClean="0">
              <a:gradFill>
                <a:gsLst>
                  <a:gs pos="0">
                    <a:srgbClr val="FFFFFF"/>
                  </a:gs>
                  <a:gs pos="100000">
                    <a:srgbClr val="FFFFFF"/>
                  </a:gs>
                </a:gsLst>
                <a:lin ang="5400000" scaled="0"/>
              </a:gradFill>
            </a:endParaRPr>
          </a:p>
        </p:txBody>
      </p:sp>
      <p:sp>
        <p:nvSpPr>
          <p:cNvPr id="26" name="Rectangle 25"/>
          <p:cNvSpPr/>
          <p:nvPr userDrawn="1"/>
        </p:nvSpPr>
        <p:spPr bwMode="auto">
          <a:xfrm>
            <a:off x="0" y="0"/>
            <a:ext cx="12436475" cy="6994525"/>
          </a:xfrm>
          <a:prstGeom prst="rect">
            <a:avLst/>
          </a:prstGeom>
          <a:gradFill flip="none" rotWithShape="1">
            <a:gsLst>
              <a:gs pos="0">
                <a:schemeClr val="tx1">
                  <a:alpha val="75000"/>
                </a:schemeClr>
              </a:gs>
              <a:gs pos="100000">
                <a:schemeClr val="tx1"/>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pPr>
            <a:endParaRPr lang="en-US" sz="2992"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028077498"/>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Rectangle 18"/>
          <p:cNvSpPr/>
          <p:nvPr userDrawn="1"/>
        </p:nvSpPr>
        <p:spPr bwMode="auto">
          <a:xfrm>
            <a:off x="529662" y="1476622"/>
            <a:ext cx="11375535" cy="528475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298" tIns="62150" rIns="124298" bIns="62150" numCol="1" spcCol="0" rtlCol="0" anchor="ctr" anchorCtr="0" compatLnSpc="1">
            <a:prstTxWarp prst="textNoShape">
              <a:avLst/>
            </a:prstTxWarp>
          </a:bodyPr>
          <a:lstStyle/>
          <a:p>
            <a:pPr algn="ctr" defTabSz="1242660" fontAlgn="base">
              <a:spcBef>
                <a:spcPct val="0"/>
              </a:spcBef>
              <a:spcAft>
                <a:spcPct val="0"/>
              </a:spcAft>
            </a:pPr>
            <a:endParaRPr lang="en-US" sz="2992"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lvl1pPr algn="l" defTabSz="1243442" rtl="0" eaLnBrk="1" latinLnBrk="0" hangingPunct="1">
              <a:lnSpc>
                <a:spcPct val="90000"/>
              </a:lnSpc>
              <a:spcBef>
                <a:spcPct val="0"/>
              </a:spcBef>
              <a:buNone/>
              <a:defRPr lang="en-US" sz="7343" b="0" kern="1200" cap="none" spc="-136" baseline="0" dirty="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3544386" y="2894850"/>
            <a:ext cx="7086426" cy="2448299"/>
          </a:xfrm>
        </p:spPr>
        <p:txBody>
          <a:bodyPr lIns="182880" tIns="182880" anchor="ctr" anchorCtr="0"/>
          <a:lstStyle>
            <a:lvl1pPr marL="781501" indent="-777183">
              <a:spcAft>
                <a:spcPts val="1632"/>
              </a:spcAft>
              <a:buNone/>
              <a:defRPr lang="en-US" sz="5984" kern="1200" spc="-136" baseline="0" dirty="0" smtClean="0">
                <a:gradFill>
                  <a:gsLst>
                    <a:gs pos="0">
                      <a:srgbClr val="595959"/>
                    </a:gs>
                    <a:gs pos="86000">
                      <a:srgbClr val="595959"/>
                    </a:gs>
                  </a:gsLst>
                  <a:lin ang="5400000" scaled="0"/>
                </a:gradFill>
                <a:latin typeface="Segoe UI Light" pitchFamily="34" charset="0"/>
                <a:ea typeface="+mn-ea"/>
                <a:cs typeface="+mn-cs"/>
              </a:defRPr>
            </a:lvl1pPr>
            <a:lvl2pPr>
              <a:defRPr lang="en-US" sz="3264" kern="1200" spc="-68" baseline="0" dirty="0">
                <a:gradFill>
                  <a:gsLst>
                    <a:gs pos="0">
                      <a:srgbClr val="595959"/>
                    </a:gs>
                    <a:gs pos="86000">
                      <a:srgbClr val="595959"/>
                    </a:gs>
                  </a:gsLst>
                  <a:lin ang="5400000" scaled="0"/>
                </a:gradFill>
                <a:latin typeface="+mn-lt"/>
                <a:ea typeface="+mn-ea"/>
                <a:cs typeface="+mn-cs"/>
              </a:defRPr>
            </a:lvl2pPr>
          </a:lstStyle>
          <a:p>
            <a:pPr marL="4318" lvl="0" indent="0" algn="l" defTabSz="1243442" rtl="0" eaLnBrk="1" latinLnBrk="0" hangingPunct="1">
              <a:lnSpc>
                <a:spcPct val="90000"/>
              </a:lnSpc>
              <a:spcBef>
                <a:spcPts val="0"/>
              </a:spcBef>
              <a:spcAft>
                <a:spcPts val="1224"/>
              </a:spcAft>
              <a:buSzPct val="80000"/>
            </a:pPr>
            <a:r>
              <a:rPr lang="en-US" dirty="0" smtClean="0"/>
              <a:t>Click to edit Master text styles</a:t>
            </a:r>
          </a:p>
          <a:p>
            <a:pPr marL="4318" lvl="1" indent="0" algn="l" defTabSz="1243442" rtl="0" eaLnBrk="1" latinLnBrk="0" hangingPunct="1">
              <a:lnSpc>
                <a:spcPct val="90000"/>
              </a:lnSpc>
              <a:spcBef>
                <a:spcPts val="0"/>
              </a:spcBef>
              <a:buSzPct val="80000"/>
              <a:buFont typeface="Arial" pitchFamily="34" charset="0"/>
              <a:buNone/>
            </a:pPr>
            <a:r>
              <a:rPr lang="en-US" dirty="0" smtClean="0"/>
              <a:t>Second level</a:t>
            </a:r>
          </a:p>
        </p:txBody>
      </p:sp>
      <p:sp>
        <p:nvSpPr>
          <p:cNvPr id="18" name="Freeform 105"/>
          <p:cNvSpPr>
            <a:spLocks/>
          </p:cNvSpPr>
          <p:nvPr userDrawn="1"/>
        </p:nvSpPr>
        <p:spPr bwMode="black">
          <a:xfrm>
            <a:off x="1224560" y="2176075"/>
            <a:ext cx="1902953" cy="3885847"/>
          </a:xfrm>
          <a:custGeom>
            <a:avLst/>
            <a:gdLst>
              <a:gd name="T0" fmla="*/ 38 w 42"/>
              <a:gd name="T1" fmla="*/ 23 h 86"/>
              <a:gd name="T2" fmla="*/ 35 w 42"/>
              <a:gd name="T3" fmla="*/ 27 h 86"/>
              <a:gd name="T4" fmla="*/ 35 w 42"/>
              <a:gd name="T5" fmla="*/ 65 h 86"/>
              <a:gd name="T6" fmla="*/ 21 w 42"/>
              <a:gd name="T7" fmla="*/ 79 h 86"/>
              <a:gd name="T8" fmla="*/ 7 w 42"/>
              <a:gd name="T9" fmla="*/ 65 h 86"/>
              <a:gd name="T10" fmla="*/ 7 w 42"/>
              <a:gd name="T11" fmla="*/ 16 h 86"/>
              <a:gd name="T12" fmla="*/ 16 w 42"/>
              <a:gd name="T13" fmla="*/ 7 h 86"/>
              <a:gd name="T14" fmla="*/ 25 w 42"/>
              <a:gd name="T15" fmla="*/ 16 h 86"/>
              <a:gd name="T16" fmla="*/ 25 w 42"/>
              <a:gd name="T17" fmla="*/ 16 h 86"/>
              <a:gd name="T18" fmla="*/ 25 w 42"/>
              <a:gd name="T19" fmla="*/ 54 h 86"/>
              <a:gd name="T20" fmla="*/ 22 w 42"/>
              <a:gd name="T21" fmla="*/ 58 h 86"/>
              <a:gd name="T22" fmla="*/ 18 w 42"/>
              <a:gd name="T23" fmla="*/ 54 h 86"/>
              <a:gd name="T24" fmla="*/ 18 w 42"/>
              <a:gd name="T25" fmla="*/ 25 h 86"/>
              <a:gd name="T26" fmla="*/ 14 w 42"/>
              <a:gd name="T27" fmla="*/ 22 h 86"/>
              <a:gd name="T28" fmla="*/ 11 w 42"/>
              <a:gd name="T29" fmla="*/ 25 h 86"/>
              <a:gd name="T30" fmla="*/ 11 w 42"/>
              <a:gd name="T31" fmla="*/ 54 h 86"/>
              <a:gd name="T32" fmla="*/ 22 w 42"/>
              <a:gd name="T33" fmla="*/ 65 h 86"/>
              <a:gd name="T34" fmla="*/ 32 w 42"/>
              <a:gd name="T35" fmla="*/ 54 h 86"/>
              <a:gd name="T36" fmla="*/ 32 w 42"/>
              <a:gd name="T37" fmla="*/ 16 h 86"/>
              <a:gd name="T38" fmla="*/ 32 w 42"/>
              <a:gd name="T39" fmla="*/ 16 h 86"/>
              <a:gd name="T40" fmla="*/ 16 w 42"/>
              <a:gd name="T41" fmla="*/ 0 h 86"/>
              <a:gd name="T42" fmla="*/ 0 w 42"/>
              <a:gd name="T43" fmla="*/ 16 h 86"/>
              <a:gd name="T44" fmla="*/ 0 w 42"/>
              <a:gd name="T45" fmla="*/ 65 h 86"/>
              <a:gd name="T46" fmla="*/ 21 w 42"/>
              <a:gd name="T47" fmla="*/ 86 h 86"/>
              <a:gd name="T48" fmla="*/ 42 w 42"/>
              <a:gd name="T49" fmla="*/ 65 h 86"/>
              <a:gd name="T50" fmla="*/ 42 w 42"/>
              <a:gd name="T51" fmla="*/ 65 h 86"/>
              <a:gd name="T52" fmla="*/ 42 w 42"/>
              <a:gd name="T53" fmla="*/ 27 h 86"/>
              <a:gd name="T54" fmla="*/ 38 w 42"/>
              <a:gd name="T55" fmla="*/ 2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86">
                <a:moveTo>
                  <a:pt x="38" y="23"/>
                </a:moveTo>
                <a:cubicBezTo>
                  <a:pt x="36" y="23"/>
                  <a:pt x="35" y="25"/>
                  <a:pt x="35" y="27"/>
                </a:cubicBezTo>
                <a:cubicBezTo>
                  <a:pt x="35" y="65"/>
                  <a:pt x="35" y="65"/>
                  <a:pt x="35" y="65"/>
                </a:cubicBezTo>
                <a:cubicBezTo>
                  <a:pt x="35" y="73"/>
                  <a:pt x="29" y="79"/>
                  <a:pt x="21" y="79"/>
                </a:cubicBezTo>
                <a:cubicBezTo>
                  <a:pt x="13" y="79"/>
                  <a:pt x="7" y="73"/>
                  <a:pt x="7" y="65"/>
                </a:cubicBezTo>
                <a:cubicBezTo>
                  <a:pt x="7" y="16"/>
                  <a:pt x="7" y="16"/>
                  <a:pt x="7" y="16"/>
                </a:cubicBezTo>
                <a:cubicBezTo>
                  <a:pt x="7" y="11"/>
                  <a:pt x="11" y="7"/>
                  <a:pt x="16" y="7"/>
                </a:cubicBezTo>
                <a:cubicBezTo>
                  <a:pt x="21" y="7"/>
                  <a:pt x="25" y="11"/>
                  <a:pt x="25" y="16"/>
                </a:cubicBezTo>
                <a:cubicBezTo>
                  <a:pt x="25" y="16"/>
                  <a:pt x="25" y="16"/>
                  <a:pt x="25" y="16"/>
                </a:cubicBezTo>
                <a:cubicBezTo>
                  <a:pt x="25" y="54"/>
                  <a:pt x="25" y="54"/>
                  <a:pt x="25" y="54"/>
                </a:cubicBezTo>
                <a:cubicBezTo>
                  <a:pt x="25" y="56"/>
                  <a:pt x="23" y="58"/>
                  <a:pt x="22" y="58"/>
                </a:cubicBezTo>
                <a:cubicBezTo>
                  <a:pt x="20" y="58"/>
                  <a:pt x="18" y="56"/>
                  <a:pt x="18" y="54"/>
                </a:cubicBezTo>
                <a:cubicBezTo>
                  <a:pt x="18" y="25"/>
                  <a:pt x="18" y="25"/>
                  <a:pt x="18" y="25"/>
                </a:cubicBezTo>
                <a:cubicBezTo>
                  <a:pt x="18" y="23"/>
                  <a:pt x="16" y="22"/>
                  <a:pt x="14" y="22"/>
                </a:cubicBezTo>
                <a:cubicBezTo>
                  <a:pt x="12" y="22"/>
                  <a:pt x="11" y="23"/>
                  <a:pt x="11" y="25"/>
                </a:cubicBezTo>
                <a:cubicBezTo>
                  <a:pt x="11" y="54"/>
                  <a:pt x="11" y="54"/>
                  <a:pt x="11" y="54"/>
                </a:cubicBezTo>
                <a:cubicBezTo>
                  <a:pt x="11" y="60"/>
                  <a:pt x="16" y="65"/>
                  <a:pt x="22" y="65"/>
                </a:cubicBezTo>
                <a:cubicBezTo>
                  <a:pt x="27" y="65"/>
                  <a:pt x="32" y="60"/>
                  <a:pt x="32" y="54"/>
                </a:cubicBezTo>
                <a:cubicBezTo>
                  <a:pt x="32" y="16"/>
                  <a:pt x="32" y="16"/>
                  <a:pt x="32" y="16"/>
                </a:cubicBezTo>
                <a:cubicBezTo>
                  <a:pt x="32" y="16"/>
                  <a:pt x="32" y="16"/>
                  <a:pt x="32" y="16"/>
                </a:cubicBezTo>
                <a:cubicBezTo>
                  <a:pt x="32" y="7"/>
                  <a:pt x="25" y="0"/>
                  <a:pt x="16" y="0"/>
                </a:cubicBezTo>
                <a:cubicBezTo>
                  <a:pt x="7" y="0"/>
                  <a:pt x="0" y="7"/>
                  <a:pt x="0" y="16"/>
                </a:cubicBezTo>
                <a:cubicBezTo>
                  <a:pt x="0" y="65"/>
                  <a:pt x="0" y="65"/>
                  <a:pt x="0" y="65"/>
                </a:cubicBezTo>
                <a:cubicBezTo>
                  <a:pt x="0" y="77"/>
                  <a:pt x="10" y="86"/>
                  <a:pt x="21" y="86"/>
                </a:cubicBezTo>
                <a:cubicBezTo>
                  <a:pt x="33" y="86"/>
                  <a:pt x="42" y="77"/>
                  <a:pt x="42" y="65"/>
                </a:cubicBezTo>
                <a:cubicBezTo>
                  <a:pt x="42" y="65"/>
                  <a:pt x="42" y="65"/>
                  <a:pt x="42" y="65"/>
                </a:cubicBezTo>
                <a:cubicBezTo>
                  <a:pt x="42" y="27"/>
                  <a:pt x="42" y="27"/>
                  <a:pt x="42" y="27"/>
                </a:cubicBezTo>
                <a:cubicBezTo>
                  <a:pt x="42" y="25"/>
                  <a:pt x="40" y="23"/>
                  <a:pt x="38" y="23"/>
                </a:cubicBezTo>
              </a:path>
            </a:pathLst>
          </a:custGeom>
          <a:solidFill>
            <a:schemeClr val="accent2"/>
          </a:solidFill>
          <a:ln>
            <a:noFill/>
          </a:ln>
          <a:extLst/>
        </p:spPr>
        <p:txBody>
          <a:bodyPr vert="horz" wrap="square" lIns="111925" tIns="55963" rIns="111925" bIns="55963" numCol="1" anchor="t" anchorCtr="0" compatLnSpc="1">
            <a:prstTxWarp prst="textNoShape">
              <a:avLst/>
            </a:prstTxWarp>
          </a:bodyPr>
          <a:lstStyle/>
          <a:p>
            <a:pPr defTabSz="1657700"/>
            <a:endParaRPr lang="en-US" sz="2176">
              <a:solidFill>
                <a:srgbClr val="292929"/>
              </a:solidFill>
            </a:endParaRPr>
          </a:p>
        </p:txBody>
      </p:sp>
    </p:spTree>
    <p:extLst>
      <p:ext uri="{BB962C8B-B14F-4D97-AF65-F5344CB8AC3E}">
        <p14:creationId xmlns:p14="http://schemas.microsoft.com/office/powerpoint/2010/main" val="2167800880"/>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27508" y="1832485"/>
            <a:ext cx="4290731" cy="744447"/>
          </a:xfrm>
        </p:spPr>
        <p:txBody>
          <a:bodyPr anchor="ctr" anchorCtr="0">
            <a:noAutofit/>
          </a:bodyPr>
          <a:lstStyle>
            <a:lvl1pPr>
              <a:lnSpc>
                <a:spcPct val="90000"/>
              </a:lnSpc>
              <a:defRPr sz="6528" baseline="0">
                <a:solidFill>
                  <a:schemeClr val="bg1">
                    <a:alpha val="98000"/>
                  </a:schemeClr>
                </a:solidFill>
              </a:defRPr>
            </a:lvl1pPr>
          </a:lstStyle>
          <a:p>
            <a:r>
              <a:rPr lang="en-US" dirty="0" smtClean="0"/>
              <a:t>Demo</a:t>
            </a:r>
            <a:endParaRPr lang="en-US" dirty="0"/>
          </a:p>
        </p:txBody>
      </p:sp>
      <p:sp>
        <p:nvSpPr>
          <p:cNvPr id="3" name="Subtitle 2"/>
          <p:cNvSpPr>
            <a:spLocks noGrp="1"/>
          </p:cNvSpPr>
          <p:nvPr>
            <p:ph type="subTitle" idx="1" hasCustomPrompt="1"/>
          </p:nvPr>
        </p:nvSpPr>
        <p:spPr>
          <a:xfrm>
            <a:off x="1927508" y="4515453"/>
            <a:ext cx="4290731" cy="470856"/>
          </a:xfrm>
        </p:spPr>
        <p:txBody>
          <a:bodyPr>
            <a:noAutofit/>
          </a:bodyPr>
          <a:lstStyle>
            <a:lvl1pPr marL="0" indent="0" algn="l" defTabSz="1243442" rtl="0" eaLnBrk="1" latinLnBrk="0" hangingPunct="1">
              <a:lnSpc>
                <a:spcPct val="90000"/>
              </a:lnSpc>
              <a:spcBef>
                <a:spcPts val="0"/>
              </a:spcBef>
              <a:buSzPct val="80000"/>
              <a:buFont typeface="Arial" pitchFamily="34" charset="0"/>
              <a:buNone/>
              <a:defRPr lang="en-US" sz="3264" kern="1200" dirty="0">
                <a:solidFill>
                  <a:schemeClr val="bg1">
                    <a:alpha val="99000"/>
                  </a:schemeClr>
                </a:solidFill>
                <a:latin typeface="+mn-lt"/>
                <a:ea typeface="+mn-ea"/>
                <a:cs typeface="+mn-cs"/>
              </a:defRPr>
            </a:lvl1pPr>
            <a:lvl2pPr marL="621722" indent="0" algn="ctr">
              <a:buNone/>
              <a:defRPr>
                <a:solidFill>
                  <a:schemeClr val="tx1">
                    <a:tint val="75000"/>
                  </a:schemeClr>
                </a:solidFill>
              </a:defRPr>
            </a:lvl2pPr>
            <a:lvl3pPr marL="1243442" indent="0" algn="ctr">
              <a:buNone/>
              <a:defRPr>
                <a:solidFill>
                  <a:schemeClr val="tx1">
                    <a:tint val="75000"/>
                  </a:schemeClr>
                </a:solidFill>
              </a:defRPr>
            </a:lvl3pPr>
            <a:lvl4pPr marL="1865164" indent="0" algn="ctr">
              <a:buNone/>
              <a:defRPr>
                <a:solidFill>
                  <a:schemeClr val="tx1">
                    <a:tint val="75000"/>
                  </a:schemeClr>
                </a:solidFill>
              </a:defRPr>
            </a:lvl4pPr>
            <a:lvl5pPr marL="2486886" indent="0" algn="ctr">
              <a:buNone/>
              <a:defRPr>
                <a:solidFill>
                  <a:schemeClr val="tx1">
                    <a:tint val="75000"/>
                  </a:schemeClr>
                </a:solidFill>
              </a:defRPr>
            </a:lvl5pPr>
            <a:lvl6pPr marL="3108608" indent="0" algn="ctr">
              <a:buNone/>
              <a:defRPr>
                <a:solidFill>
                  <a:schemeClr val="tx1">
                    <a:tint val="75000"/>
                  </a:schemeClr>
                </a:solidFill>
              </a:defRPr>
            </a:lvl6pPr>
            <a:lvl7pPr marL="3730328" indent="0" algn="ctr">
              <a:buNone/>
              <a:defRPr>
                <a:solidFill>
                  <a:schemeClr val="tx1">
                    <a:tint val="75000"/>
                  </a:schemeClr>
                </a:solidFill>
              </a:defRPr>
            </a:lvl7pPr>
            <a:lvl8pPr marL="4352050" indent="0" algn="ctr">
              <a:buNone/>
              <a:defRPr>
                <a:solidFill>
                  <a:schemeClr val="tx1">
                    <a:tint val="75000"/>
                  </a:schemeClr>
                </a:solidFill>
              </a:defRPr>
            </a:lvl8pPr>
            <a:lvl9pPr marL="4973772" indent="0" algn="ctr">
              <a:buNone/>
              <a:defRPr>
                <a:solidFill>
                  <a:schemeClr val="tx1">
                    <a:tint val="75000"/>
                  </a:schemeClr>
                </a:solidFill>
              </a:defRPr>
            </a:lvl9pPr>
          </a:lstStyle>
          <a:p>
            <a:r>
              <a:rPr lang="en-US" dirty="0" smtClean="0"/>
              <a:t>Presenter Name</a:t>
            </a:r>
            <a:endParaRPr lang="en-US" dirty="0"/>
          </a:p>
        </p:txBody>
      </p:sp>
      <p:sp>
        <p:nvSpPr>
          <p:cNvPr id="7" name="Text Placeholder 6"/>
          <p:cNvSpPr>
            <a:spLocks noGrp="1"/>
          </p:cNvSpPr>
          <p:nvPr>
            <p:ph type="body" sz="quarter" idx="10" hasCustomPrompt="1"/>
          </p:nvPr>
        </p:nvSpPr>
        <p:spPr>
          <a:xfrm>
            <a:off x="1927508" y="2586748"/>
            <a:ext cx="5524044" cy="1867661"/>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lang="en-US" sz="8159" dirty="0" smtClean="0">
                <a:solidFill>
                  <a:srgbClr val="00B0F0"/>
                </a:solidFill>
                <a:latin typeface="Segoe UI Light" pitchFamily="34" charset="0"/>
              </a:defRPr>
            </a:lvl1pPr>
          </a:lstStyle>
          <a:p>
            <a:pPr lvl="0"/>
            <a:r>
              <a:rPr lang="en-US" dirty="0" smtClean="0"/>
              <a:t>click to…</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28964" y="1363379"/>
            <a:ext cx="4087335" cy="4085691"/>
          </a:xfrm>
          <a:prstGeom prst="rect">
            <a:avLst/>
          </a:prstGeom>
        </p:spPr>
      </p:pic>
    </p:spTree>
    <p:extLst>
      <p:ext uri="{BB962C8B-B14F-4D97-AF65-F5344CB8AC3E}">
        <p14:creationId xmlns:p14="http://schemas.microsoft.com/office/powerpoint/2010/main" val="1964990714"/>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903586" y="2654084"/>
            <a:ext cx="4290731" cy="1553823"/>
          </a:xfrm>
        </p:spPr>
        <p:txBody>
          <a:bodyPr anchor="ctr" anchorCtr="0">
            <a:noAutofit/>
          </a:bodyPr>
          <a:lstStyle>
            <a:lvl1pPr algn="l">
              <a:lnSpc>
                <a:spcPct val="90000"/>
              </a:lnSpc>
              <a:defRPr sz="6528"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27508" y="4439308"/>
            <a:ext cx="4290731" cy="470856"/>
          </a:xfrm>
        </p:spPr>
        <p:txBody>
          <a:bodyPr>
            <a:noAutofit/>
          </a:bodyPr>
          <a:lstStyle>
            <a:lvl1pPr marL="0" indent="0" algn="l" defTabSz="1243442" rtl="0" eaLnBrk="1" latinLnBrk="0" hangingPunct="1">
              <a:lnSpc>
                <a:spcPct val="90000"/>
              </a:lnSpc>
              <a:spcBef>
                <a:spcPts val="0"/>
              </a:spcBef>
              <a:buSzPct val="80000"/>
              <a:buFont typeface="Arial" pitchFamily="34" charset="0"/>
              <a:buNone/>
              <a:defRPr lang="en-US" sz="3264" kern="1200" dirty="0">
                <a:solidFill>
                  <a:schemeClr val="bg1">
                    <a:alpha val="99000"/>
                  </a:schemeClr>
                </a:solidFill>
                <a:latin typeface="+mn-lt"/>
                <a:ea typeface="+mn-ea"/>
                <a:cs typeface="+mn-cs"/>
              </a:defRPr>
            </a:lvl1pPr>
            <a:lvl2pPr marL="621722" indent="0" algn="ctr">
              <a:buNone/>
              <a:defRPr>
                <a:solidFill>
                  <a:schemeClr val="tx1">
                    <a:tint val="75000"/>
                  </a:schemeClr>
                </a:solidFill>
              </a:defRPr>
            </a:lvl2pPr>
            <a:lvl3pPr marL="1243442" indent="0" algn="ctr">
              <a:buNone/>
              <a:defRPr>
                <a:solidFill>
                  <a:schemeClr val="tx1">
                    <a:tint val="75000"/>
                  </a:schemeClr>
                </a:solidFill>
              </a:defRPr>
            </a:lvl3pPr>
            <a:lvl4pPr marL="1865164" indent="0" algn="ctr">
              <a:buNone/>
              <a:defRPr>
                <a:solidFill>
                  <a:schemeClr val="tx1">
                    <a:tint val="75000"/>
                  </a:schemeClr>
                </a:solidFill>
              </a:defRPr>
            </a:lvl4pPr>
            <a:lvl5pPr marL="2486886" indent="0" algn="ctr">
              <a:buNone/>
              <a:defRPr>
                <a:solidFill>
                  <a:schemeClr val="tx1">
                    <a:tint val="75000"/>
                  </a:schemeClr>
                </a:solidFill>
              </a:defRPr>
            </a:lvl5pPr>
            <a:lvl6pPr marL="3108608" indent="0" algn="ctr">
              <a:buNone/>
              <a:defRPr>
                <a:solidFill>
                  <a:schemeClr val="tx1">
                    <a:tint val="75000"/>
                  </a:schemeClr>
                </a:solidFill>
              </a:defRPr>
            </a:lvl6pPr>
            <a:lvl7pPr marL="3730328" indent="0" algn="ctr">
              <a:buNone/>
              <a:defRPr>
                <a:solidFill>
                  <a:schemeClr val="tx1">
                    <a:tint val="75000"/>
                  </a:schemeClr>
                </a:solidFill>
              </a:defRPr>
            </a:lvl7pPr>
            <a:lvl8pPr marL="4352050" indent="0" algn="ctr">
              <a:buNone/>
              <a:defRPr>
                <a:solidFill>
                  <a:schemeClr val="tx1">
                    <a:tint val="75000"/>
                  </a:schemeClr>
                </a:solidFill>
              </a:defRPr>
            </a:lvl8pPr>
            <a:lvl9pPr marL="497377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571481" y="3430995"/>
            <a:ext cx="3408836" cy="1299911"/>
          </a:xfrm>
        </p:spPr>
        <p:txBody>
          <a:bodyPr anchor="t" anchorCtr="0">
            <a:noAutofit/>
            <a:scene3d>
              <a:camera prst="orthographicFront"/>
              <a:lightRig rig="flat" dir="t"/>
            </a:scene3d>
            <a:sp3d>
              <a:contourClr>
                <a:schemeClr val="bg2"/>
              </a:contourClr>
            </a:sp3d>
          </a:bodyPr>
          <a:lstStyle>
            <a:lvl1pPr marL="0" indent="0" algn="ctr">
              <a:buFont typeface="Arial" pitchFamily="34" charset="0"/>
              <a:buNone/>
              <a:defRPr lang="en-US" sz="8159" dirty="0" smtClean="0">
                <a:solidFill>
                  <a:srgbClr val="00B0F0"/>
                </a:solidFill>
                <a:latin typeface="Segoe UI Light" pitchFamily="34" charset="0"/>
              </a:defRPr>
            </a:lvl1pPr>
          </a:lstStyle>
          <a:p>
            <a:pPr lvl="0"/>
            <a:r>
              <a:rPr lang="en-US" dirty="0" smtClean="0"/>
              <a:t>video</a:t>
            </a:r>
          </a:p>
        </p:txBody>
      </p:sp>
      <p:sp>
        <p:nvSpPr>
          <p:cNvPr id="8" name="Freeform 6"/>
          <p:cNvSpPr>
            <a:spLocks noEditPoints="1"/>
          </p:cNvSpPr>
          <p:nvPr userDrawn="1"/>
        </p:nvSpPr>
        <p:spPr bwMode="auto">
          <a:xfrm>
            <a:off x="7320296" y="1533942"/>
            <a:ext cx="3969647" cy="3794107"/>
          </a:xfrm>
          <a:custGeom>
            <a:avLst/>
            <a:gdLst>
              <a:gd name="T0" fmla="*/ 150 w 154"/>
              <a:gd name="T1" fmla="*/ 40 h 148"/>
              <a:gd name="T2" fmla="*/ 91 w 154"/>
              <a:gd name="T3" fmla="*/ 40 h 148"/>
              <a:gd name="T4" fmla="*/ 124 w 154"/>
              <a:gd name="T5" fmla="*/ 3 h 148"/>
              <a:gd name="T6" fmla="*/ 120 w 154"/>
              <a:gd name="T7" fmla="*/ 0 h 148"/>
              <a:gd name="T8" fmla="*/ 77 w 154"/>
              <a:gd name="T9" fmla="*/ 39 h 148"/>
              <a:gd name="T10" fmla="*/ 36 w 154"/>
              <a:gd name="T11" fmla="*/ 0 h 148"/>
              <a:gd name="T12" fmla="*/ 32 w 154"/>
              <a:gd name="T13" fmla="*/ 3 h 148"/>
              <a:gd name="T14" fmla="*/ 66 w 154"/>
              <a:gd name="T15" fmla="*/ 40 h 148"/>
              <a:gd name="T16" fmla="*/ 4 w 154"/>
              <a:gd name="T17" fmla="*/ 40 h 148"/>
              <a:gd name="T18" fmla="*/ 0 w 154"/>
              <a:gd name="T19" fmla="*/ 44 h 148"/>
              <a:gd name="T20" fmla="*/ 0 w 154"/>
              <a:gd name="T21" fmla="*/ 144 h 148"/>
              <a:gd name="T22" fmla="*/ 4 w 154"/>
              <a:gd name="T23" fmla="*/ 148 h 148"/>
              <a:gd name="T24" fmla="*/ 150 w 154"/>
              <a:gd name="T25" fmla="*/ 148 h 148"/>
              <a:gd name="T26" fmla="*/ 154 w 154"/>
              <a:gd name="T27" fmla="*/ 144 h 148"/>
              <a:gd name="T28" fmla="*/ 154 w 154"/>
              <a:gd name="T29" fmla="*/ 44 h 148"/>
              <a:gd name="T30" fmla="*/ 150 w 154"/>
              <a:gd name="T31" fmla="*/ 40 h 148"/>
              <a:gd name="T32" fmla="*/ 145 w 154"/>
              <a:gd name="T33" fmla="*/ 135 h 148"/>
              <a:gd name="T34" fmla="*/ 141 w 154"/>
              <a:gd name="T35" fmla="*/ 139 h 148"/>
              <a:gd name="T36" fmla="*/ 13 w 154"/>
              <a:gd name="T37" fmla="*/ 139 h 148"/>
              <a:gd name="T38" fmla="*/ 9 w 154"/>
              <a:gd name="T39" fmla="*/ 135 h 148"/>
              <a:gd name="T40" fmla="*/ 9 w 154"/>
              <a:gd name="T41" fmla="*/ 52 h 148"/>
              <a:gd name="T42" fmla="*/ 13 w 154"/>
              <a:gd name="T43" fmla="*/ 48 h 148"/>
              <a:gd name="T44" fmla="*/ 141 w 154"/>
              <a:gd name="T45" fmla="*/ 48 h 148"/>
              <a:gd name="T46" fmla="*/ 145 w 154"/>
              <a:gd name="T47" fmla="*/ 52 h 148"/>
              <a:gd name="T48" fmla="*/ 145 w 154"/>
              <a:gd name="T49" fmla="*/ 13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148">
                <a:moveTo>
                  <a:pt x="150" y="40"/>
                </a:moveTo>
                <a:cubicBezTo>
                  <a:pt x="91" y="40"/>
                  <a:pt x="91" y="40"/>
                  <a:pt x="91" y="40"/>
                </a:cubicBezTo>
                <a:cubicBezTo>
                  <a:pt x="124" y="3"/>
                  <a:pt x="124" y="3"/>
                  <a:pt x="124" y="3"/>
                </a:cubicBezTo>
                <a:cubicBezTo>
                  <a:pt x="120" y="0"/>
                  <a:pt x="120" y="0"/>
                  <a:pt x="120" y="0"/>
                </a:cubicBezTo>
                <a:cubicBezTo>
                  <a:pt x="77" y="39"/>
                  <a:pt x="77" y="39"/>
                  <a:pt x="77" y="39"/>
                </a:cubicBezTo>
                <a:cubicBezTo>
                  <a:pt x="36" y="0"/>
                  <a:pt x="36" y="0"/>
                  <a:pt x="36" y="0"/>
                </a:cubicBezTo>
                <a:cubicBezTo>
                  <a:pt x="32" y="3"/>
                  <a:pt x="32" y="3"/>
                  <a:pt x="32" y="3"/>
                </a:cubicBezTo>
                <a:cubicBezTo>
                  <a:pt x="66" y="40"/>
                  <a:pt x="66" y="40"/>
                  <a:pt x="66" y="40"/>
                </a:cubicBezTo>
                <a:cubicBezTo>
                  <a:pt x="4" y="40"/>
                  <a:pt x="4" y="40"/>
                  <a:pt x="4" y="40"/>
                </a:cubicBezTo>
                <a:cubicBezTo>
                  <a:pt x="2" y="40"/>
                  <a:pt x="0" y="42"/>
                  <a:pt x="0" y="44"/>
                </a:cubicBezTo>
                <a:cubicBezTo>
                  <a:pt x="0" y="144"/>
                  <a:pt x="0" y="144"/>
                  <a:pt x="0" y="144"/>
                </a:cubicBezTo>
                <a:cubicBezTo>
                  <a:pt x="0" y="146"/>
                  <a:pt x="2" y="148"/>
                  <a:pt x="4" y="148"/>
                </a:cubicBezTo>
                <a:cubicBezTo>
                  <a:pt x="150" y="148"/>
                  <a:pt x="150" y="148"/>
                  <a:pt x="150" y="148"/>
                </a:cubicBezTo>
                <a:cubicBezTo>
                  <a:pt x="152" y="148"/>
                  <a:pt x="154" y="146"/>
                  <a:pt x="154" y="144"/>
                </a:cubicBezTo>
                <a:cubicBezTo>
                  <a:pt x="154" y="44"/>
                  <a:pt x="154" y="44"/>
                  <a:pt x="154" y="44"/>
                </a:cubicBezTo>
                <a:cubicBezTo>
                  <a:pt x="154" y="42"/>
                  <a:pt x="152" y="40"/>
                  <a:pt x="150" y="40"/>
                </a:cubicBezTo>
                <a:close/>
                <a:moveTo>
                  <a:pt x="145" y="135"/>
                </a:moveTo>
                <a:cubicBezTo>
                  <a:pt x="145" y="137"/>
                  <a:pt x="143" y="139"/>
                  <a:pt x="141" y="139"/>
                </a:cubicBezTo>
                <a:cubicBezTo>
                  <a:pt x="13" y="139"/>
                  <a:pt x="13" y="139"/>
                  <a:pt x="13" y="139"/>
                </a:cubicBezTo>
                <a:cubicBezTo>
                  <a:pt x="11" y="139"/>
                  <a:pt x="9" y="137"/>
                  <a:pt x="9" y="135"/>
                </a:cubicBezTo>
                <a:cubicBezTo>
                  <a:pt x="9" y="52"/>
                  <a:pt x="9" y="52"/>
                  <a:pt x="9" y="52"/>
                </a:cubicBezTo>
                <a:cubicBezTo>
                  <a:pt x="9" y="50"/>
                  <a:pt x="11" y="48"/>
                  <a:pt x="13" y="48"/>
                </a:cubicBezTo>
                <a:cubicBezTo>
                  <a:pt x="141" y="48"/>
                  <a:pt x="141" y="48"/>
                  <a:pt x="141" y="48"/>
                </a:cubicBezTo>
                <a:cubicBezTo>
                  <a:pt x="143" y="48"/>
                  <a:pt x="145" y="50"/>
                  <a:pt x="145" y="52"/>
                </a:cubicBezTo>
                <a:lnTo>
                  <a:pt x="145"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657700"/>
            <a:endParaRPr lang="en-US" sz="3264">
              <a:solidFill>
                <a:srgbClr val="292929"/>
              </a:solidFill>
            </a:endParaRPr>
          </a:p>
        </p:txBody>
      </p:sp>
    </p:spTree>
    <p:extLst>
      <p:ext uri="{BB962C8B-B14F-4D97-AF65-F5344CB8AC3E}">
        <p14:creationId xmlns:p14="http://schemas.microsoft.com/office/powerpoint/2010/main" val="3783066746"/>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927508" y="1476623"/>
            <a:ext cx="4290731" cy="1553823"/>
          </a:xfrm>
        </p:spPr>
        <p:txBody>
          <a:bodyPr anchor="ctr" anchorCtr="0">
            <a:noAutofit/>
          </a:bodyPr>
          <a:lstStyle>
            <a:lvl1pPr>
              <a:lnSpc>
                <a:spcPct val="90000"/>
              </a:lnSpc>
              <a:defRPr sz="6528"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27508" y="5742562"/>
            <a:ext cx="4290731" cy="470856"/>
          </a:xfrm>
        </p:spPr>
        <p:txBody>
          <a:bodyPr>
            <a:noAutofit/>
          </a:bodyPr>
          <a:lstStyle>
            <a:lvl1pPr marL="0" indent="0" algn="l" defTabSz="1243442" rtl="0" eaLnBrk="1" latinLnBrk="0" hangingPunct="1">
              <a:lnSpc>
                <a:spcPct val="90000"/>
              </a:lnSpc>
              <a:spcBef>
                <a:spcPts val="0"/>
              </a:spcBef>
              <a:buSzPct val="80000"/>
              <a:buFont typeface="Arial" pitchFamily="34" charset="0"/>
              <a:buNone/>
              <a:defRPr lang="en-US" sz="3264" kern="1200" dirty="0">
                <a:solidFill>
                  <a:schemeClr val="bg1">
                    <a:alpha val="99000"/>
                  </a:schemeClr>
                </a:solidFill>
                <a:latin typeface="+mn-lt"/>
                <a:ea typeface="+mn-ea"/>
                <a:cs typeface="+mn-cs"/>
              </a:defRPr>
            </a:lvl1pPr>
            <a:lvl2pPr marL="621722" indent="0" algn="ctr">
              <a:buNone/>
              <a:defRPr>
                <a:solidFill>
                  <a:schemeClr val="tx1">
                    <a:tint val="75000"/>
                  </a:schemeClr>
                </a:solidFill>
              </a:defRPr>
            </a:lvl2pPr>
            <a:lvl3pPr marL="1243442" indent="0" algn="ctr">
              <a:buNone/>
              <a:defRPr>
                <a:solidFill>
                  <a:schemeClr val="tx1">
                    <a:tint val="75000"/>
                  </a:schemeClr>
                </a:solidFill>
              </a:defRPr>
            </a:lvl3pPr>
            <a:lvl4pPr marL="1865164" indent="0" algn="ctr">
              <a:buNone/>
              <a:defRPr>
                <a:solidFill>
                  <a:schemeClr val="tx1">
                    <a:tint val="75000"/>
                  </a:schemeClr>
                </a:solidFill>
              </a:defRPr>
            </a:lvl4pPr>
            <a:lvl5pPr marL="2486886" indent="0" algn="ctr">
              <a:buNone/>
              <a:defRPr>
                <a:solidFill>
                  <a:schemeClr val="tx1">
                    <a:tint val="75000"/>
                  </a:schemeClr>
                </a:solidFill>
              </a:defRPr>
            </a:lvl5pPr>
            <a:lvl6pPr marL="3108608" indent="0" algn="ctr">
              <a:buNone/>
              <a:defRPr>
                <a:solidFill>
                  <a:schemeClr val="tx1">
                    <a:tint val="75000"/>
                  </a:schemeClr>
                </a:solidFill>
              </a:defRPr>
            </a:lvl6pPr>
            <a:lvl7pPr marL="3730328" indent="0" algn="ctr">
              <a:buNone/>
              <a:defRPr>
                <a:solidFill>
                  <a:schemeClr val="tx1">
                    <a:tint val="75000"/>
                  </a:schemeClr>
                </a:solidFill>
              </a:defRPr>
            </a:lvl7pPr>
            <a:lvl8pPr marL="4352050" indent="0" algn="ctr">
              <a:buNone/>
              <a:defRPr>
                <a:solidFill>
                  <a:schemeClr val="tx1">
                    <a:tint val="75000"/>
                  </a:schemeClr>
                </a:solidFill>
              </a:defRPr>
            </a:lvl8pPr>
            <a:lvl9pPr marL="497377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927510" y="4243345"/>
            <a:ext cx="9052809" cy="1299911"/>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8975" b="0" i="0" u="none" strike="noStrike" kern="1200" cap="none" spc="-873" normalizeH="0" baseline="0" noProof="0" dirty="0" smtClean="0">
                <a:ln w="11430"/>
                <a:solidFill>
                  <a:schemeClr val="accent2">
                    <a:lumMod val="40000"/>
                    <a:lumOff val="60000"/>
                    <a:alpha val="99000"/>
                  </a:schemeClr>
                </a:solidFill>
                <a:effectLst/>
                <a:uLnTx/>
                <a:uFillTx/>
                <a:latin typeface="Segoe UI Light" pitchFamily="34" charset="0"/>
                <a:ea typeface="+mn-ea"/>
                <a:cs typeface="+mn-cs"/>
              </a:defRPr>
            </a:lvl1pPr>
          </a:lstStyle>
          <a:p>
            <a:pPr lvl="0"/>
            <a:r>
              <a:rPr lang="en-US" dirty="0" smtClean="0"/>
              <a:t>click to…</a:t>
            </a:r>
          </a:p>
        </p:txBody>
      </p:sp>
      <p:grpSp>
        <p:nvGrpSpPr>
          <p:cNvPr id="8" name="Group 7"/>
          <p:cNvGrpSpPr/>
          <p:nvPr userDrawn="1"/>
        </p:nvGrpSpPr>
        <p:grpSpPr bwMode="black">
          <a:xfrm>
            <a:off x="8065175" y="2287582"/>
            <a:ext cx="3241462" cy="1973136"/>
            <a:chOff x="10387012" y="4179358"/>
            <a:chExt cx="974726" cy="593725"/>
          </a:xfrm>
          <a:solidFill>
            <a:srgbClr val="FFFFFF"/>
          </a:solidFill>
        </p:grpSpPr>
        <p:sp>
          <p:nvSpPr>
            <p:cNvPr id="9" name="Freeform 26"/>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91440" tIns="45720" rIns="91440" bIns="45720" numCol="1" anchor="t" anchorCtr="0" compatLnSpc="1">
              <a:prstTxWarp prst="textNoShape">
                <a:avLst/>
              </a:prstTxWarp>
            </a:bodyPr>
            <a:lstStyle/>
            <a:p>
              <a:pPr defTabSz="1657700"/>
              <a:endParaRPr lang="en-US" sz="2176">
                <a:solidFill>
                  <a:srgbClr val="292929"/>
                </a:solidFill>
              </a:endParaRPr>
            </a:p>
          </p:txBody>
        </p:sp>
        <p:sp>
          <p:nvSpPr>
            <p:cNvPr id="12"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91440" tIns="45720" rIns="91440" bIns="45720" numCol="1" anchor="t" anchorCtr="0" compatLnSpc="1">
              <a:prstTxWarp prst="textNoShape">
                <a:avLst/>
              </a:prstTxWarp>
            </a:bodyPr>
            <a:lstStyle/>
            <a:p>
              <a:pPr defTabSz="1657700"/>
              <a:endParaRPr lang="en-US" sz="2176">
                <a:solidFill>
                  <a:srgbClr val="292929"/>
                </a:solidFill>
              </a:endParaRPr>
            </a:p>
          </p:txBody>
        </p:sp>
        <p:sp>
          <p:nvSpPr>
            <p:cNvPr id="14"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91440" tIns="45720" rIns="91440" bIns="45720" numCol="1" anchor="t" anchorCtr="0" compatLnSpc="1">
              <a:prstTxWarp prst="textNoShape">
                <a:avLst/>
              </a:prstTxWarp>
            </a:bodyPr>
            <a:lstStyle/>
            <a:p>
              <a:pPr defTabSz="1657700"/>
              <a:endParaRPr lang="en-US" sz="2176">
                <a:solidFill>
                  <a:srgbClr val="292929"/>
                </a:solidFill>
              </a:endParaRPr>
            </a:p>
          </p:txBody>
        </p:sp>
        <p:sp>
          <p:nvSpPr>
            <p:cNvPr id="15"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91440" tIns="45720" rIns="91440" bIns="45720" numCol="1" anchor="t" anchorCtr="0" compatLnSpc="1">
              <a:prstTxWarp prst="textNoShape">
                <a:avLst/>
              </a:prstTxWarp>
            </a:bodyPr>
            <a:lstStyle/>
            <a:p>
              <a:pPr defTabSz="1657700"/>
              <a:endParaRPr lang="en-US" sz="2176">
                <a:solidFill>
                  <a:srgbClr val="292929"/>
                </a:solidFill>
              </a:endParaRPr>
            </a:p>
          </p:txBody>
        </p:sp>
        <p:sp>
          <p:nvSpPr>
            <p:cNvPr id="16"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91440" tIns="45720" rIns="91440" bIns="45720" numCol="1" anchor="t" anchorCtr="0" compatLnSpc="1">
              <a:prstTxWarp prst="textNoShape">
                <a:avLst/>
              </a:prstTxWarp>
            </a:bodyPr>
            <a:lstStyle/>
            <a:p>
              <a:pPr defTabSz="1657700"/>
              <a:endParaRPr lang="en-US" sz="2176">
                <a:solidFill>
                  <a:srgbClr val="292929"/>
                </a:solidFill>
              </a:endParaRPr>
            </a:p>
          </p:txBody>
        </p:sp>
      </p:grpSp>
    </p:spTree>
    <p:extLst>
      <p:ext uri="{BB962C8B-B14F-4D97-AF65-F5344CB8AC3E}">
        <p14:creationId xmlns:p14="http://schemas.microsoft.com/office/powerpoint/2010/main" val="1833804556"/>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927508" y="1476623"/>
            <a:ext cx="4290731" cy="1553823"/>
          </a:xfrm>
        </p:spPr>
        <p:txBody>
          <a:bodyPr anchor="ctr" anchorCtr="0">
            <a:noAutofit/>
          </a:bodyPr>
          <a:lstStyle>
            <a:lvl1pPr>
              <a:lnSpc>
                <a:spcPct val="90000"/>
              </a:lnSpc>
              <a:defRPr sz="6528"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27508" y="5742562"/>
            <a:ext cx="4290731" cy="470856"/>
          </a:xfrm>
        </p:spPr>
        <p:txBody>
          <a:bodyPr>
            <a:noAutofit/>
          </a:bodyPr>
          <a:lstStyle>
            <a:lvl1pPr marL="0" indent="0" algn="l" defTabSz="1243442" rtl="0" eaLnBrk="1" latinLnBrk="0" hangingPunct="1">
              <a:lnSpc>
                <a:spcPct val="90000"/>
              </a:lnSpc>
              <a:spcBef>
                <a:spcPts val="0"/>
              </a:spcBef>
              <a:buSzPct val="80000"/>
              <a:buFont typeface="Arial" pitchFamily="34" charset="0"/>
              <a:buNone/>
              <a:defRPr lang="en-US" sz="3264" kern="1200" dirty="0">
                <a:solidFill>
                  <a:schemeClr val="bg1">
                    <a:alpha val="99000"/>
                  </a:schemeClr>
                </a:solidFill>
                <a:latin typeface="+mn-lt"/>
                <a:ea typeface="+mn-ea"/>
                <a:cs typeface="+mn-cs"/>
              </a:defRPr>
            </a:lvl1pPr>
            <a:lvl2pPr marL="621722" indent="0" algn="ctr">
              <a:buNone/>
              <a:defRPr>
                <a:solidFill>
                  <a:schemeClr val="tx1">
                    <a:tint val="75000"/>
                  </a:schemeClr>
                </a:solidFill>
              </a:defRPr>
            </a:lvl2pPr>
            <a:lvl3pPr marL="1243442" indent="0" algn="ctr">
              <a:buNone/>
              <a:defRPr>
                <a:solidFill>
                  <a:schemeClr val="tx1">
                    <a:tint val="75000"/>
                  </a:schemeClr>
                </a:solidFill>
              </a:defRPr>
            </a:lvl3pPr>
            <a:lvl4pPr marL="1865164" indent="0" algn="ctr">
              <a:buNone/>
              <a:defRPr>
                <a:solidFill>
                  <a:schemeClr val="tx1">
                    <a:tint val="75000"/>
                  </a:schemeClr>
                </a:solidFill>
              </a:defRPr>
            </a:lvl4pPr>
            <a:lvl5pPr marL="2486886" indent="0" algn="ctr">
              <a:buNone/>
              <a:defRPr>
                <a:solidFill>
                  <a:schemeClr val="tx1">
                    <a:tint val="75000"/>
                  </a:schemeClr>
                </a:solidFill>
              </a:defRPr>
            </a:lvl5pPr>
            <a:lvl6pPr marL="3108608" indent="0" algn="ctr">
              <a:buNone/>
              <a:defRPr>
                <a:solidFill>
                  <a:schemeClr val="tx1">
                    <a:tint val="75000"/>
                  </a:schemeClr>
                </a:solidFill>
              </a:defRPr>
            </a:lvl6pPr>
            <a:lvl7pPr marL="3730328" indent="0" algn="ctr">
              <a:buNone/>
              <a:defRPr>
                <a:solidFill>
                  <a:schemeClr val="tx1">
                    <a:tint val="75000"/>
                  </a:schemeClr>
                </a:solidFill>
              </a:defRPr>
            </a:lvl7pPr>
            <a:lvl8pPr marL="4352050" indent="0" algn="ctr">
              <a:buNone/>
              <a:defRPr>
                <a:solidFill>
                  <a:schemeClr val="tx1">
                    <a:tint val="75000"/>
                  </a:schemeClr>
                </a:solidFill>
              </a:defRPr>
            </a:lvl8pPr>
            <a:lvl9pPr marL="497377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927510" y="4243345"/>
            <a:ext cx="9052809" cy="1299911"/>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8975" b="0" i="0" u="none" strike="noStrike" kern="1200" cap="none" spc="-873" normalizeH="0" baseline="0" noProof="0" dirty="0" smtClean="0">
                <a:ln w="11430"/>
                <a:solidFill>
                  <a:srgbClr val="FFE497"/>
                </a:solidFill>
                <a:effectLst/>
                <a:uLnTx/>
                <a:uFillTx/>
                <a:latin typeface="Segoe UI Light" pitchFamily="34" charset="0"/>
                <a:ea typeface="+mn-ea"/>
                <a:cs typeface="+mn-cs"/>
              </a:defRPr>
            </a:lvl1pPr>
          </a:lstStyle>
          <a:p>
            <a:pPr lvl="0"/>
            <a:r>
              <a:rPr lang="en-US" dirty="0" smtClean="0"/>
              <a:t>click to…</a:t>
            </a:r>
          </a:p>
        </p:txBody>
      </p:sp>
      <p:sp>
        <p:nvSpPr>
          <p:cNvPr id="25" name="Freeform 64"/>
          <p:cNvSpPr>
            <a:spLocks noEditPoints="1"/>
          </p:cNvSpPr>
          <p:nvPr userDrawn="1"/>
        </p:nvSpPr>
        <p:spPr bwMode="black">
          <a:xfrm>
            <a:off x="8084599" y="1971077"/>
            <a:ext cx="3074557" cy="2360313"/>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111925" tIns="55963" rIns="111925" bIns="55963" numCol="1" anchor="t" anchorCtr="0" compatLnSpc="1">
            <a:prstTxWarp prst="textNoShape">
              <a:avLst/>
            </a:prstTxWarp>
          </a:bodyPr>
          <a:lstStyle/>
          <a:p>
            <a:pPr defTabSz="1657700"/>
            <a:endParaRPr lang="en-US" sz="2176">
              <a:solidFill>
                <a:srgbClr val="292929"/>
              </a:solidFill>
            </a:endParaRPr>
          </a:p>
        </p:txBody>
      </p:sp>
    </p:spTree>
    <p:extLst>
      <p:ext uri="{BB962C8B-B14F-4D97-AF65-F5344CB8AC3E}">
        <p14:creationId xmlns:p14="http://schemas.microsoft.com/office/powerpoint/2010/main" val="2202680313"/>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in Slide Template">
    <p:bg>
      <p:bgPr>
        <a:solidFill>
          <a:srgbClr val="00AEEF"/>
        </a:solidFill>
        <a:effectLst/>
      </p:bgPr>
    </p:bg>
    <p:spTree>
      <p:nvGrpSpPr>
        <p:cNvPr id="1" name=""/>
        <p:cNvGrpSpPr/>
        <p:nvPr/>
      </p:nvGrpSpPr>
      <p:grpSpPr>
        <a:xfrm>
          <a:off x="0" y="0"/>
          <a:ext cx="0" cy="0"/>
          <a:chOff x="0" y="0"/>
          <a:chExt cx="0" cy="0"/>
        </a:xfrm>
      </p:grpSpPr>
      <p:sp>
        <p:nvSpPr>
          <p:cNvPr id="11" name="Slide Number Placeholder 5"/>
          <p:cNvSpPr txBox="1">
            <a:spLocks/>
          </p:cNvSpPr>
          <p:nvPr/>
        </p:nvSpPr>
        <p:spPr>
          <a:xfrm>
            <a:off x="11762710" y="7368877"/>
            <a:ext cx="438755" cy="232711"/>
          </a:xfrm>
          <a:prstGeom prst="rect">
            <a:avLst/>
          </a:prstGeom>
        </p:spPr>
        <p:txBody>
          <a:bodyPr lIns="91419" tIns="45709" rIns="91419" bIns="45709"/>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800" dirty="0" smtClean="0">
                <a:solidFill>
                  <a:srgbClr val="FFFFFF"/>
                </a:solidFill>
              </a:rPr>
              <a:t>3</a:t>
            </a:r>
            <a:endParaRPr lang="en-US" sz="800" dirty="0">
              <a:solidFill>
                <a:srgbClr val="FFFFFF"/>
              </a:solidFill>
            </a:endParaRPr>
          </a:p>
        </p:txBody>
      </p:sp>
      <p:sp>
        <p:nvSpPr>
          <p:cNvPr id="16" name="Title 1"/>
          <p:cNvSpPr>
            <a:spLocks noGrp="1"/>
          </p:cNvSpPr>
          <p:nvPr>
            <p:ph type="title" hasCustomPrompt="1"/>
          </p:nvPr>
        </p:nvSpPr>
        <p:spPr>
          <a:xfrm>
            <a:off x="272274" y="295274"/>
            <a:ext cx="11889564" cy="932563"/>
          </a:xfrm>
        </p:spPr>
        <p:txBody>
          <a:bodyPr/>
          <a:lstStyle>
            <a:lvl1pPr>
              <a:defRPr>
                <a:solidFill>
                  <a:schemeClr val="bg1">
                    <a:alpha val="99000"/>
                  </a:schemeClr>
                </a:solidFill>
              </a:defRPr>
            </a:lvl1pPr>
          </a:lstStyle>
          <a:p>
            <a:r>
              <a:rPr lang="en-US" dirty="0" smtClean="0"/>
              <a:t>Slide title</a:t>
            </a:r>
            <a:endParaRPr lang="en-US" dirty="0"/>
          </a:p>
        </p:txBody>
      </p:sp>
      <p:sp>
        <p:nvSpPr>
          <p:cNvPr id="17" name="Text Placeholder 4"/>
          <p:cNvSpPr>
            <a:spLocks noGrp="1"/>
          </p:cNvSpPr>
          <p:nvPr>
            <p:ph type="body" sz="quarter" idx="15" hasCustomPrompt="1"/>
          </p:nvPr>
        </p:nvSpPr>
        <p:spPr>
          <a:xfrm>
            <a:off x="272278" y="1028702"/>
            <a:ext cx="11889559" cy="732769"/>
          </a:xfrm>
          <a:noFill/>
        </p:spPr>
        <p:txBody>
          <a:bodyPr lIns="146290" tIns="109717" rIns="146290" bIns="109717">
            <a:noAutofit/>
          </a:bodyPr>
          <a:lstStyle>
            <a:lvl1pPr marL="0" indent="0">
              <a:spcBef>
                <a:spcPts val="0"/>
              </a:spcBef>
              <a:buNone/>
              <a:defRPr sz="2800" spc="0" baseline="0">
                <a:solidFill>
                  <a:srgbClr val="0054A6">
                    <a:alpha val="99000"/>
                  </a:srgbClr>
                </a:solidFill>
                <a:latin typeface="+mj-lt"/>
              </a:defRPr>
            </a:lvl1pPr>
          </a:lstStyle>
          <a:p>
            <a:pPr lvl="0"/>
            <a:r>
              <a:rPr lang="en-US" dirty="0" smtClean="0"/>
              <a:t>Secondary title</a:t>
            </a:r>
          </a:p>
        </p:txBody>
      </p:sp>
    </p:spTree>
    <p:extLst>
      <p:ext uri="{BB962C8B-B14F-4D97-AF65-F5344CB8AC3E}">
        <p14:creationId xmlns:p14="http://schemas.microsoft.com/office/powerpoint/2010/main" val="60520809"/>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927508" y="1476623"/>
            <a:ext cx="4290731" cy="1553823"/>
          </a:xfrm>
        </p:spPr>
        <p:txBody>
          <a:bodyPr anchor="ctr" anchorCtr="0">
            <a:noAutofit/>
          </a:bodyPr>
          <a:lstStyle>
            <a:lvl1pPr>
              <a:lnSpc>
                <a:spcPct val="90000"/>
              </a:lnSpc>
              <a:defRPr sz="6528"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27508" y="5742562"/>
            <a:ext cx="4290731" cy="470856"/>
          </a:xfrm>
        </p:spPr>
        <p:txBody>
          <a:bodyPr>
            <a:noAutofit/>
          </a:bodyPr>
          <a:lstStyle>
            <a:lvl1pPr marL="0" indent="0" algn="l" defTabSz="1243442" rtl="0" eaLnBrk="1" latinLnBrk="0" hangingPunct="1">
              <a:lnSpc>
                <a:spcPct val="90000"/>
              </a:lnSpc>
              <a:spcBef>
                <a:spcPts val="0"/>
              </a:spcBef>
              <a:buSzPct val="80000"/>
              <a:buFont typeface="Arial" pitchFamily="34" charset="0"/>
              <a:buNone/>
              <a:defRPr lang="en-US" sz="3264" kern="1200" dirty="0">
                <a:solidFill>
                  <a:schemeClr val="bg1">
                    <a:alpha val="99000"/>
                  </a:schemeClr>
                </a:solidFill>
                <a:latin typeface="+mn-lt"/>
                <a:ea typeface="+mn-ea"/>
                <a:cs typeface="+mn-cs"/>
              </a:defRPr>
            </a:lvl1pPr>
            <a:lvl2pPr marL="621722" indent="0" algn="ctr">
              <a:buNone/>
              <a:defRPr>
                <a:solidFill>
                  <a:schemeClr val="tx1">
                    <a:tint val="75000"/>
                  </a:schemeClr>
                </a:solidFill>
              </a:defRPr>
            </a:lvl2pPr>
            <a:lvl3pPr marL="1243442" indent="0" algn="ctr">
              <a:buNone/>
              <a:defRPr>
                <a:solidFill>
                  <a:schemeClr val="tx1">
                    <a:tint val="75000"/>
                  </a:schemeClr>
                </a:solidFill>
              </a:defRPr>
            </a:lvl3pPr>
            <a:lvl4pPr marL="1865164" indent="0" algn="ctr">
              <a:buNone/>
              <a:defRPr>
                <a:solidFill>
                  <a:schemeClr val="tx1">
                    <a:tint val="75000"/>
                  </a:schemeClr>
                </a:solidFill>
              </a:defRPr>
            </a:lvl4pPr>
            <a:lvl5pPr marL="2486886" indent="0" algn="ctr">
              <a:buNone/>
              <a:defRPr>
                <a:solidFill>
                  <a:schemeClr val="tx1">
                    <a:tint val="75000"/>
                  </a:schemeClr>
                </a:solidFill>
              </a:defRPr>
            </a:lvl5pPr>
            <a:lvl6pPr marL="3108608" indent="0" algn="ctr">
              <a:buNone/>
              <a:defRPr>
                <a:solidFill>
                  <a:schemeClr val="tx1">
                    <a:tint val="75000"/>
                  </a:schemeClr>
                </a:solidFill>
              </a:defRPr>
            </a:lvl6pPr>
            <a:lvl7pPr marL="3730328" indent="0" algn="ctr">
              <a:buNone/>
              <a:defRPr>
                <a:solidFill>
                  <a:schemeClr val="tx1">
                    <a:tint val="75000"/>
                  </a:schemeClr>
                </a:solidFill>
              </a:defRPr>
            </a:lvl7pPr>
            <a:lvl8pPr marL="4352050" indent="0" algn="ctr">
              <a:buNone/>
              <a:defRPr>
                <a:solidFill>
                  <a:schemeClr val="tx1">
                    <a:tint val="75000"/>
                  </a:schemeClr>
                </a:solidFill>
              </a:defRPr>
            </a:lvl8pPr>
            <a:lvl9pPr marL="497377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927510" y="4243345"/>
            <a:ext cx="9052809" cy="1299911"/>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8975" b="0" i="0" u="none" strike="noStrike" kern="1200" cap="none" spc="-873" normalizeH="0" baseline="0" noProof="0" dirty="0" smtClean="0">
                <a:ln w="11430"/>
                <a:solidFill>
                  <a:schemeClr val="accent3">
                    <a:lumMod val="40000"/>
                    <a:lumOff val="60000"/>
                    <a:alpha val="99000"/>
                  </a:schemeClr>
                </a:solidFill>
                <a:effectLst/>
                <a:uLnTx/>
                <a:uFillTx/>
                <a:latin typeface="Segoe UI Light" pitchFamily="34" charset="0"/>
                <a:ea typeface="+mn-ea"/>
                <a:cs typeface="+mn-cs"/>
              </a:defRPr>
            </a:lvl1pPr>
          </a:lstStyle>
          <a:p>
            <a:pPr lvl="0"/>
            <a:r>
              <a:rPr lang="en-US" dirty="0" smtClean="0"/>
              <a:t>click to…</a:t>
            </a:r>
          </a:p>
        </p:txBody>
      </p:sp>
      <p:grpSp>
        <p:nvGrpSpPr>
          <p:cNvPr id="9" name="Group 8"/>
          <p:cNvGrpSpPr/>
          <p:nvPr userDrawn="1"/>
        </p:nvGrpSpPr>
        <p:grpSpPr>
          <a:xfrm>
            <a:off x="9063238" y="1942924"/>
            <a:ext cx="1303554" cy="3309975"/>
            <a:chOff x="7558088" y="1685925"/>
            <a:chExt cx="1322387" cy="3359150"/>
          </a:xfrm>
          <a:solidFill>
            <a:schemeClr val="bg1"/>
          </a:solidFill>
        </p:grpSpPr>
        <p:sp>
          <p:nvSpPr>
            <p:cNvPr id="12" name="Oval 6"/>
            <p:cNvSpPr>
              <a:spLocks noChangeArrowheads="1"/>
            </p:cNvSpPr>
            <p:nvPr userDrawn="1"/>
          </p:nvSpPr>
          <p:spPr bwMode="auto">
            <a:xfrm>
              <a:off x="7943850" y="1685925"/>
              <a:ext cx="547687" cy="558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657700"/>
              <a:endParaRPr lang="en-US" sz="3264">
                <a:solidFill>
                  <a:srgbClr val="292929"/>
                </a:solidFill>
              </a:endParaRPr>
            </a:p>
          </p:txBody>
        </p:sp>
        <p:sp>
          <p:nvSpPr>
            <p:cNvPr id="13" name="Freeform 12"/>
            <p:cNvSpPr>
              <a:spLocks/>
            </p:cNvSpPr>
            <p:nvPr userDrawn="1"/>
          </p:nvSpPr>
          <p:spPr bwMode="auto">
            <a:xfrm>
              <a:off x="7558088" y="2308225"/>
              <a:ext cx="1322387" cy="2736850"/>
            </a:xfrm>
            <a:custGeom>
              <a:avLst/>
              <a:gdLst>
                <a:gd name="T0" fmla="*/ 327 w 353"/>
                <a:gd name="T1" fmla="*/ 30 h 730"/>
                <a:gd name="T2" fmla="*/ 327 w 353"/>
                <a:gd name="T3" fmla="*/ 30 h 730"/>
                <a:gd name="T4" fmla="*/ 323 w 353"/>
                <a:gd name="T5" fmla="*/ 26 h 730"/>
                <a:gd name="T6" fmla="*/ 321 w 353"/>
                <a:gd name="T7" fmla="*/ 24 h 730"/>
                <a:gd name="T8" fmla="*/ 320 w 353"/>
                <a:gd name="T9" fmla="*/ 23 h 730"/>
                <a:gd name="T10" fmla="*/ 287 w 353"/>
                <a:gd name="T11" fmla="*/ 5 h 730"/>
                <a:gd name="T12" fmla="*/ 287 w 353"/>
                <a:gd name="T13" fmla="*/ 5 h 730"/>
                <a:gd name="T14" fmla="*/ 283 w 353"/>
                <a:gd name="T15" fmla="*/ 4 h 730"/>
                <a:gd name="T16" fmla="*/ 282 w 353"/>
                <a:gd name="T17" fmla="*/ 4 h 730"/>
                <a:gd name="T18" fmla="*/ 280 w 353"/>
                <a:gd name="T19" fmla="*/ 3 h 730"/>
                <a:gd name="T20" fmla="*/ 277 w 353"/>
                <a:gd name="T21" fmla="*/ 2 h 730"/>
                <a:gd name="T22" fmla="*/ 276 w 353"/>
                <a:gd name="T23" fmla="*/ 2 h 730"/>
                <a:gd name="T24" fmla="*/ 272 w 353"/>
                <a:gd name="T25" fmla="*/ 2 h 730"/>
                <a:gd name="T26" fmla="*/ 272 w 353"/>
                <a:gd name="T27" fmla="*/ 1 h 730"/>
                <a:gd name="T28" fmla="*/ 267 w 353"/>
                <a:gd name="T29" fmla="*/ 1 h 730"/>
                <a:gd name="T30" fmla="*/ 267 w 353"/>
                <a:gd name="T31" fmla="*/ 1 h 730"/>
                <a:gd name="T32" fmla="*/ 263 w 353"/>
                <a:gd name="T33" fmla="*/ 1 h 730"/>
                <a:gd name="T34" fmla="*/ 262 w 353"/>
                <a:gd name="T35" fmla="*/ 1 h 730"/>
                <a:gd name="T36" fmla="*/ 258 w 353"/>
                <a:gd name="T37" fmla="*/ 0 h 730"/>
                <a:gd name="T38" fmla="*/ 258 w 353"/>
                <a:gd name="T39" fmla="*/ 0 h 730"/>
                <a:gd name="T40" fmla="*/ 96 w 353"/>
                <a:gd name="T41" fmla="*/ 0 h 730"/>
                <a:gd name="T42" fmla="*/ 95 w 353"/>
                <a:gd name="T43" fmla="*/ 0 h 730"/>
                <a:gd name="T44" fmla="*/ 95 w 353"/>
                <a:gd name="T45" fmla="*/ 0 h 730"/>
                <a:gd name="T46" fmla="*/ 0 w 353"/>
                <a:gd name="T47" fmla="*/ 95 h 730"/>
                <a:gd name="T48" fmla="*/ 0 w 353"/>
                <a:gd name="T49" fmla="*/ 323 h 730"/>
                <a:gd name="T50" fmla="*/ 32 w 353"/>
                <a:gd name="T51" fmla="*/ 356 h 730"/>
                <a:gd name="T52" fmla="*/ 64 w 353"/>
                <a:gd name="T53" fmla="*/ 323 h 730"/>
                <a:gd name="T54" fmla="*/ 64 w 353"/>
                <a:gd name="T55" fmla="*/ 117 h 730"/>
                <a:gd name="T56" fmla="*/ 81 w 353"/>
                <a:gd name="T57" fmla="*/ 117 h 730"/>
                <a:gd name="T58" fmla="*/ 81 w 353"/>
                <a:gd name="T59" fmla="*/ 687 h 730"/>
                <a:gd name="T60" fmla="*/ 125 w 353"/>
                <a:gd name="T61" fmla="*/ 730 h 730"/>
                <a:gd name="T62" fmla="*/ 168 w 353"/>
                <a:gd name="T63" fmla="*/ 687 h 730"/>
                <a:gd name="T64" fmla="*/ 168 w 353"/>
                <a:gd name="T65" fmla="*/ 358 h 730"/>
                <a:gd name="T66" fmla="*/ 185 w 353"/>
                <a:gd name="T67" fmla="*/ 358 h 730"/>
                <a:gd name="T68" fmla="*/ 185 w 353"/>
                <a:gd name="T69" fmla="*/ 687 h 730"/>
                <a:gd name="T70" fmla="*/ 228 w 353"/>
                <a:gd name="T71" fmla="*/ 730 h 730"/>
                <a:gd name="T72" fmla="*/ 272 w 353"/>
                <a:gd name="T73" fmla="*/ 687 h 730"/>
                <a:gd name="T74" fmla="*/ 272 w 353"/>
                <a:gd name="T75" fmla="*/ 683 h 730"/>
                <a:gd name="T76" fmla="*/ 272 w 353"/>
                <a:gd name="T77" fmla="*/ 687 h 730"/>
                <a:gd name="T78" fmla="*/ 272 w 353"/>
                <a:gd name="T79" fmla="*/ 117 h 730"/>
                <a:gd name="T80" fmla="*/ 289 w 353"/>
                <a:gd name="T81" fmla="*/ 117 h 730"/>
                <a:gd name="T82" fmla="*/ 289 w 353"/>
                <a:gd name="T83" fmla="*/ 315 h 730"/>
                <a:gd name="T84" fmla="*/ 289 w 353"/>
                <a:gd name="T85" fmla="*/ 314 h 730"/>
                <a:gd name="T86" fmla="*/ 289 w 353"/>
                <a:gd name="T87" fmla="*/ 323 h 730"/>
                <a:gd name="T88" fmla="*/ 294 w 353"/>
                <a:gd name="T89" fmla="*/ 342 h 730"/>
                <a:gd name="T90" fmla="*/ 321 w 353"/>
                <a:gd name="T91" fmla="*/ 356 h 730"/>
                <a:gd name="T92" fmla="*/ 353 w 353"/>
                <a:gd name="T93" fmla="*/ 325 h 730"/>
                <a:gd name="T94" fmla="*/ 353 w 353"/>
                <a:gd name="T95" fmla="*/ 323 h 730"/>
                <a:gd name="T96" fmla="*/ 353 w 353"/>
                <a:gd name="T97" fmla="*/ 323 h 730"/>
                <a:gd name="T98" fmla="*/ 353 w 353"/>
                <a:gd name="T99" fmla="*/ 298 h 730"/>
                <a:gd name="T100" fmla="*/ 353 w 353"/>
                <a:gd name="T101" fmla="*/ 95 h 730"/>
                <a:gd name="T102" fmla="*/ 327 w 353"/>
                <a:gd name="T103" fmla="*/ 3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3" h="730">
                  <a:moveTo>
                    <a:pt x="327" y="30"/>
                  </a:moveTo>
                  <a:cubicBezTo>
                    <a:pt x="327" y="30"/>
                    <a:pt x="327" y="30"/>
                    <a:pt x="327" y="30"/>
                  </a:cubicBezTo>
                  <a:cubicBezTo>
                    <a:pt x="326" y="29"/>
                    <a:pt x="324" y="27"/>
                    <a:pt x="323" y="26"/>
                  </a:cubicBezTo>
                  <a:cubicBezTo>
                    <a:pt x="322" y="25"/>
                    <a:pt x="321" y="25"/>
                    <a:pt x="321" y="24"/>
                  </a:cubicBezTo>
                  <a:cubicBezTo>
                    <a:pt x="320" y="24"/>
                    <a:pt x="320" y="24"/>
                    <a:pt x="320" y="23"/>
                  </a:cubicBezTo>
                  <a:cubicBezTo>
                    <a:pt x="310" y="15"/>
                    <a:pt x="299" y="9"/>
                    <a:pt x="287" y="5"/>
                  </a:cubicBezTo>
                  <a:cubicBezTo>
                    <a:pt x="287" y="5"/>
                    <a:pt x="287" y="5"/>
                    <a:pt x="287" y="5"/>
                  </a:cubicBezTo>
                  <a:cubicBezTo>
                    <a:pt x="286" y="5"/>
                    <a:pt x="285" y="4"/>
                    <a:pt x="283" y="4"/>
                  </a:cubicBezTo>
                  <a:cubicBezTo>
                    <a:pt x="283" y="4"/>
                    <a:pt x="283" y="4"/>
                    <a:pt x="282" y="4"/>
                  </a:cubicBezTo>
                  <a:cubicBezTo>
                    <a:pt x="281" y="3"/>
                    <a:pt x="280" y="3"/>
                    <a:pt x="280" y="3"/>
                  </a:cubicBezTo>
                  <a:cubicBezTo>
                    <a:pt x="279" y="3"/>
                    <a:pt x="278" y="3"/>
                    <a:pt x="277" y="2"/>
                  </a:cubicBezTo>
                  <a:cubicBezTo>
                    <a:pt x="277" y="2"/>
                    <a:pt x="276" y="2"/>
                    <a:pt x="276" y="2"/>
                  </a:cubicBezTo>
                  <a:cubicBezTo>
                    <a:pt x="274" y="2"/>
                    <a:pt x="273" y="2"/>
                    <a:pt x="272" y="2"/>
                  </a:cubicBezTo>
                  <a:cubicBezTo>
                    <a:pt x="272" y="2"/>
                    <a:pt x="272" y="2"/>
                    <a:pt x="272" y="1"/>
                  </a:cubicBezTo>
                  <a:cubicBezTo>
                    <a:pt x="270" y="1"/>
                    <a:pt x="269" y="1"/>
                    <a:pt x="267" y="1"/>
                  </a:cubicBezTo>
                  <a:cubicBezTo>
                    <a:pt x="267" y="1"/>
                    <a:pt x="267" y="1"/>
                    <a:pt x="267" y="1"/>
                  </a:cubicBezTo>
                  <a:cubicBezTo>
                    <a:pt x="266" y="1"/>
                    <a:pt x="264" y="1"/>
                    <a:pt x="263" y="1"/>
                  </a:cubicBezTo>
                  <a:cubicBezTo>
                    <a:pt x="262" y="1"/>
                    <a:pt x="262" y="1"/>
                    <a:pt x="262" y="1"/>
                  </a:cubicBezTo>
                  <a:cubicBezTo>
                    <a:pt x="261" y="1"/>
                    <a:pt x="259" y="0"/>
                    <a:pt x="258" y="0"/>
                  </a:cubicBezTo>
                  <a:cubicBezTo>
                    <a:pt x="258" y="0"/>
                    <a:pt x="258" y="0"/>
                    <a:pt x="258" y="0"/>
                  </a:cubicBezTo>
                  <a:cubicBezTo>
                    <a:pt x="96" y="0"/>
                    <a:pt x="96" y="0"/>
                    <a:pt x="96" y="0"/>
                  </a:cubicBezTo>
                  <a:cubicBezTo>
                    <a:pt x="95" y="0"/>
                    <a:pt x="95" y="0"/>
                    <a:pt x="95" y="0"/>
                  </a:cubicBezTo>
                  <a:cubicBezTo>
                    <a:pt x="95" y="0"/>
                    <a:pt x="95" y="0"/>
                    <a:pt x="95" y="0"/>
                  </a:cubicBezTo>
                  <a:cubicBezTo>
                    <a:pt x="43" y="1"/>
                    <a:pt x="0" y="43"/>
                    <a:pt x="0" y="95"/>
                  </a:cubicBezTo>
                  <a:cubicBezTo>
                    <a:pt x="0" y="323"/>
                    <a:pt x="0" y="323"/>
                    <a:pt x="0" y="323"/>
                  </a:cubicBezTo>
                  <a:cubicBezTo>
                    <a:pt x="0" y="341"/>
                    <a:pt x="15" y="356"/>
                    <a:pt x="32" y="356"/>
                  </a:cubicBezTo>
                  <a:cubicBezTo>
                    <a:pt x="50" y="356"/>
                    <a:pt x="64" y="341"/>
                    <a:pt x="64" y="323"/>
                  </a:cubicBezTo>
                  <a:cubicBezTo>
                    <a:pt x="64" y="117"/>
                    <a:pt x="64" y="117"/>
                    <a:pt x="64" y="117"/>
                  </a:cubicBezTo>
                  <a:cubicBezTo>
                    <a:pt x="81" y="117"/>
                    <a:pt x="81" y="117"/>
                    <a:pt x="81" y="117"/>
                  </a:cubicBezTo>
                  <a:cubicBezTo>
                    <a:pt x="81" y="687"/>
                    <a:pt x="81" y="687"/>
                    <a:pt x="81" y="687"/>
                  </a:cubicBezTo>
                  <a:cubicBezTo>
                    <a:pt x="81" y="711"/>
                    <a:pt x="101" y="730"/>
                    <a:pt x="125" y="730"/>
                  </a:cubicBezTo>
                  <a:cubicBezTo>
                    <a:pt x="148" y="730"/>
                    <a:pt x="168" y="711"/>
                    <a:pt x="168" y="687"/>
                  </a:cubicBezTo>
                  <a:cubicBezTo>
                    <a:pt x="168" y="358"/>
                    <a:pt x="168" y="358"/>
                    <a:pt x="168" y="358"/>
                  </a:cubicBezTo>
                  <a:cubicBezTo>
                    <a:pt x="185" y="358"/>
                    <a:pt x="185" y="358"/>
                    <a:pt x="185" y="358"/>
                  </a:cubicBezTo>
                  <a:cubicBezTo>
                    <a:pt x="185" y="687"/>
                    <a:pt x="185" y="687"/>
                    <a:pt x="185" y="687"/>
                  </a:cubicBezTo>
                  <a:cubicBezTo>
                    <a:pt x="185" y="711"/>
                    <a:pt x="204" y="730"/>
                    <a:pt x="228" y="730"/>
                  </a:cubicBezTo>
                  <a:cubicBezTo>
                    <a:pt x="252" y="730"/>
                    <a:pt x="272" y="711"/>
                    <a:pt x="272" y="687"/>
                  </a:cubicBezTo>
                  <a:cubicBezTo>
                    <a:pt x="272" y="686"/>
                    <a:pt x="272" y="685"/>
                    <a:pt x="272" y="683"/>
                  </a:cubicBezTo>
                  <a:cubicBezTo>
                    <a:pt x="272" y="687"/>
                    <a:pt x="272" y="687"/>
                    <a:pt x="272" y="687"/>
                  </a:cubicBezTo>
                  <a:cubicBezTo>
                    <a:pt x="272" y="687"/>
                    <a:pt x="272" y="687"/>
                    <a:pt x="272" y="117"/>
                  </a:cubicBezTo>
                  <a:cubicBezTo>
                    <a:pt x="272" y="117"/>
                    <a:pt x="272" y="117"/>
                    <a:pt x="289" y="117"/>
                  </a:cubicBezTo>
                  <a:cubicBezTo>
                    <a:pt x="289" y="117"/>
                    <a:pt x="289" y="117"/>
                    <a:pt x="289" y="315"/>
                  </a:cubicBezTo>
                  <a:cubicBezTo>
                    <a:pt x="289" y="314"/>
                    <a:pt x="289" y="314"/>
                    <a:pt x="289" y="314"/>
                  </a:cubicBezTo>
                  <a:cubicBezTo>
                    <a:pt x="289" y="323"/>
                    <a:pt x="289" y="323"/>
                    <a:pt x="289" y="323"/>
                  </a:cubicBezTo>
                  <a:cubicBezTo>
                    <a:pt x="289" y="330"/>
                    <a:pt x="291" y="337"/>
                    <a:pt x="294" y="342"/>
                  </a:cubicBezTo>
                  <a:cubicBezTo>
                    <a:pt x="300" y="350"/>
                    <a:pt x="310" y="356"/>
                    <a:pt x="321" y="356"/>
                  </a:cubicBezTo>
                  <a:cubicBezTo>
                    <a:pt x="338" y="356"/>
                    <a:pt x="352" y="342"/>
                    <a:pt x="353" y="325"/>
                  </a:cubicBezTo>
                  <a:cubicBezTo>
                    <a:pt x="353" y="324"/>
                    <a:pt x="353" y="324"/>
                    <a:pt x="353" y="323"/>
                  </a:cubicBezTo>
                  <a:cubicBezTo>
                    <a:pt x="353" y="323"/>
                    <a:pt x="353" y="323"/>
                    <a:pt x="353" y="323"/>
                  </a:cubicBezTo>
                  <a:cubicBezTo>
                    <a:pt x="353" y="298"/>
                    <a:pt x="353" y="298"/>
                    <a:pt x="353" y="298"/>
                  </a:cubicBezTo>
                  <a:cubicBezTo>
                    <a:pt x="353" y="270"/>
                    <a:pt x="353" y="213"/>
                    <a:pt x="353" y="95"/>
                  </a:cubicBezTo>
                  <a:cubicBezTo>
                    <a:pt x="353" y="70"/>
                    <a:pt x="343" y="47"/>
                    <a:pt x="32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657700"/>
              <a:endParaRPr lang="en-US" sz="3264">
                <a:solidFill>
                  <a:srgbClr val="292929"/>
                </a:solidFill>
              </a:endParaRPr>
            </a:p>
          </p:txBody>
        </p:sp>
      </p:grpSp>
    </p:spTree>
    <p:extLst>
      <p:ext uri="{BB962C8B-B14F-4D97-AF65-F5344CB8AC3E}">
        <p14:creationId xmlns:p14="http://schemas.microsoft.com/office/powerpoint/2010/main" val="3079015190"/>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31798" y="3536709"/>
            <a:ext cx="10910667" cy="1406089"/>
          </a:xfrm>
        </p:spPr>
        <p:txBody>
          <a:bodyPr anchor="ctr" anchorCtr="0">
            <a:noAutofit/>
            <a:scene3d>
              <a:camera prst="orthographicFront"/>
              <a:lightRig rig="flat" dir="t"/>
            </a:scene3d>
            <a:sp3d>
              <a:contourClr>
                <a:schemeClr val="bg2"/>
              </a:contourClr>
            </a:sp3d>
          </a:bodyPr>
          <a:lstStyle>
            <a:lvl1pPr marL="0" indent="0" algn="l">
              <a:buFont typeface="Arial" pitchFamily="34" charset="0"/>
              <a:buNone/>
              <a:defRPr kumimoji="0" lang="en-US" sz="11967" b="0" i="0" u="none" strike="noStrike" kern="1200" cap="none" spc="-163" normalizeH="0" baseline="0" dirty="0" smtClean="0">
                <a:ln w="3175">
                  <a:noFill/>
                </a:ln>
                <a:solidFill>
                  <a:schemeClr val="bg1">
                    <a:alpha val="99000"/>
                  </a:schemeClr>
                </a:solidFill>
                <a:effectLst/>
                <a:uLnTx/>
                <a:uFillTx/>
                <a:latin typeface="Segoe UI Light"/>
                <a:ea typeface="+mn-ea"/>
                <a:cs typeface="Arial" charset="0"/>
              </a:defRPr>
            </a:lvl1pPr>
          </a:lstStyle>
          <a:p>
            <a:pPr lvl="0"/>
            <a:r>
              <a:rPr lang="en-US" smtClean="0"/>
              <a:t>Click to edit Master text styles</a:t>
            </a:r>
          </a:p>
        </p:txBody>
      </p:sp>
    </p:spTree>
    <p:extLst>
      <p:ext uri="{BB962C8B-B14F-4D97-AF65-F5344CB8AC3E}">
        <p14:creationId xmlns:p14="http://schemas.microsoft.com/office/powerpoint/2010/main" val="3378850715"/>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518187" y="6118329"/>
            <a:ext cx="11400102" cy="711600"/>
          </a:xfrm>
          <a:prstGeom prst="rect">
            <a:avLst/>
          </a:prstGeom>
          <a:noFill/>
          <a:ln w="12700">
            <a:noFill/>
            <a:miter lim="800000"/>
            <a:headEnd type="none" w="sm" len="sm"/>
            <a:tailEnd type="none" w="sm" len="sm"/>
          </a:ln>
          <a:effectLst/>
        </p:spPr>
        <p:txBody>
          <a:bodyPr vert="horz" wrap="square" lIns="124327" tIns="62164" rIns="124327" bIns="62164" numCol="1" anchor="t" anchorCtr="0" compatLnSpc="1">
            <a:prstTxWarp prst="textNoShape">
              <a:avLst/>
            </a:prstTxWarp>
            <a:spAutoFit/>
          </a:bodyPr>
          <a:lstStyle/>
          <a:p>
            <a:pPr algn="ctr" defTabSz="1243083" eaLnBrk="0" hangingPunct="0"/>
            <a:r>
              <a:rPr lang="en-US" sz="952" dirty="0">
                <a:solidFill>
                  <a:srgbClr val="FFFFFF">
                    <a:alpha val="99000"/>
                  </a:srgbClr>
                </a:solidFill>
                <a:cs typeface="Arial" charset="0"/>
              </a:rPr>
              <a:t>© </a:t>
            </a:r>
            <a:r>
              <a:rPr lang="en-US" sz="952" dirty="0" smtClean="0">
                <a:solidFill>
                  <a:srgbClr val="FFFFFF">
                    <a:alpha val="99000"/>
                  </a:srgbClr>
                </a:solidFill>
                <a:cs typeface="Arial" charset="0"/>
              </a:rPr>
              <a:t>2012 Microsoft </a:t>
            </a:r>
            <a:r>
              <a:rPr lang="en-US" sz="952" dirty="0">
                <a:solidFill>
                  <a:srgbClr val="FFFFFF">
                    <a:alpha val="99000"/>
                  </a:srgbClr>
                </a:solidFill>
                <a:cs typeface="Arial" charset="0"/>
              </a:rPr>
              <a:t>Corporation. All rights reserved. Microsoft, Windows, Windows Vista and other product names are or may be registered trademarks and/or trademarks in the U.S. and/or other countries.</a:t>
            </a:r>
          </a:p>
          <a:p>
            <a:pPr algn="ctr" defTabSz="1243083" eaLnBrk="0" hangingPunct="0"/>
            <a:r>
              <a:rPr lang="en-US" sz="952" dirty="0">
                <a:solidFill>
                  <a:srgbClr val="FFFFFF">
                    <a:alpha val="99000"/>
                  </a:srgbClr>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952" dirty="0" smtClean="0">
                <a:solidFill>
                  <a:srgbClr val="FFFFFF">
                    <a:alpha val="99000"/>
                  </a:srgbClr>
                </a:solidFill>
                <a:cs typeface="Arial" charset="0"/>
              </a:rPr>
              <a:t>MICROSOFT </a:t>
            </a:r>
            <a:r>
              <a:rPr lang="en-US" sz="952" dirty="0">
                <a:solidFill>
                  <a:srgbClr val="FFFFFF">
                    <a:alpha val="99000"/>
                  </a:srgbClr>
                </a:solidFill>
                <a:cs typeface="Arial" charset="0"/>
              </a:rPr>
              <a:t>MAKES NO WARRANTIES, EXPRESS, IMPLIED OR STATUTORY, AS TO THE INFORMATION IN THIS PRESENTATION.</a:t>
            </a:r>
          </a:p>
        </p:txBody>
      </p:sp>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375178" y="3202790"/>
            <a:ext cx="3686120" cy="600104"/>
          </a:xfrm>
          <a:prstGeom prst="rect">
            <a:avLst/>
          </a:prstGeom>
          <a:noFill/>
          <a:ln>
            <a:noFill/>
          </a:ln>
        </p:spPr>
      </p:pic>
    </p:spTree>
    <p:extLst>
      <p:ext uri="{BB962C8B-B14F-4D97-AF65-F5344CB8AC3E}">
        <p14:creationId xmlns:p14="http://schemas.microsoft.com/office/powerpoint/2010/main" val="972666007"/>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WALKIN - Prints in GRAYSCALE">
    <p:spTree>
      <p:nvGrpSpPr>
        <p:cNvPr id="1" name=""/>
        <p:cNvGrpSpPr/>
        <p:nvPr/>
      </p:nvGrpSpPr>
      <p:grpSpPr>
        <a:xfrm>
          <a:off x="0" y="0"/>
          <a:ext cx="0" cy="0"/>
          <a:chOff x="0" y="0"/>
          <a:chExt cx="0" cy="0"/>
        </a:xfrm>
      </p:grpSpPr>
      <p:sp>
        <p:nvSpPr>
          <p:cNvPr id="24" name="Text Placeholder 5"/>
          <p:cNvSpPr>
            <a:spLocks noGrp="1"/>
          </p:cNvSpPr>
          <p:nvPr userDrawn="1">
            <p:ph type="body" sz="quarter" idx="10" hasCustomPrompt="1"/>
          </p:nvPr>
        </p:nvSpPr>
        <p:spPr>
          <a:xfrm>
            <a:off x="523182" y="2950297"/>
            <a:ext cx="11456578" cy="3314882"/>
          </a:xfrm>
        </p:spPr>
        <p:txBody>
          <a:bodyPr/>
          <a:lstStyle>
            <a:lvl1pPr marL="0" indent="0">
              <a:buNone/>
              <a:defRPr lang="en-US" sz="11967" i="0" kern="1200" spc="-136" baseline="0" dirty="0" smtClean="0">
                <a:solidFill>
                  <a:schemeClr val="bg1">
                    <a:alpha val="99000"/>
                  </a:schemeClr>
                </a:solidFill>
                <a:latin typeface="Segoe UI Light" pitchFamily="34" charset="0"/>
                <a:ea typeface="+mn-ea"/>
                <a:cs typeface="+mn-cs"/>
              </a:defRPr>
            </a:lvl1pPr>
          </a:lstStyle>
          <a:p>
            <a:pPr marL="0" lvl="0" indent="0" algn="l" defTabSz="1243442"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25" name="Text Placeholder 8"/>
          <p:cNvSpPr>
            <a:spLocks noGrp="1"/>
          </p:cNvSpPr>
          <p:nvPr userDrawn="1">
            <p:ph type="body" sz="quarter" idx="11" hasCustomPrompt="1"/>
          </p:nvPr>
        </p:nvSpPr>
        <p:spPr>
          <a:xfrm>
            <a:off x="523182" y="4429866"/>
            <a:ext cx="7666298" cy="602794"/>
          </a:xfrm>
        </p:spPr>
        <p:txBody>
          <a:bodyPr/>
          <a:lstStyle>
            <a:lvl1pPr marL="0" indent="0">
              <a:buNone/>
              <a:defRPr lang="en-US" sz="4352" kern="1200" spc="-136" baseline="0" dirty="0">
                <a:solidFill>
                  <a:schemeClr val="bg1">
                    <a:alpha val="99000"/>
                  </a:schemeClr>
                </a:solidFill>
                <a:latin typeface="+mj-lt"/>
                <a:ea typeface="+mn-ea"/>
                <a:cs typeface="+mn-cs"/>
              </a:defRPr>
            </a:lvl1pPr>
          </a:lstStyle>
          <a:p>
            <a:pPr marL="0" lvl="0" indent="0" algn="l" defTabSz="1243442" rtl="0" eaLnBrk="1" latinLnBrk="0" hangingPunct="1">
              <a:lnSpc>
                <a:spcPct val="90000"/>
              </a:lnSpc>
              <a:spcBef>
                <a:spcPct val="20000"/>
              </a:spcBef>
              <a:buSzPct val="90000"/>
              <a:buFont typeface="Arial" pitchFamily="34" charset="0"/>
              <a:buNone/>
            </a:pPr>
            <a:r>
              <a:rPr lang="en-US" dirty="0" smtClean="0"/>
              <a:t>Speaker Name</a:t>
            </a:r>
            <a:endParaRPr lang="en-US" dirty="0"/>
          </a:p>
        </p:txBody>
      </p:sp>
      <p:pic>
        <p:nvPicPr>
          <p:cNvPr id="26" name="Picture 25" descr="Microsoft logo and tagline"/>
          <p:cNvPicPr>
            <a:picLocks noChangeAspect="1" noChangeArrowheads="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545574" y="6491355"/>
            <a:ext cx="1628072" cy="273709"/>
          </a:xfrm>
          <a:prstGeom prst="rect">
            <a:avLst/>
          </a:prstGeom>
          <a:noFill/>
          <a:ln>
            <a:noFill/>
          </a:ln>
        </p:spPr>
      </p:pic>
      <p:pic>
        <p:nvPicPr>
          <p:cNvPr id="7" name="Picture 6"/>
          <p:cNvPicPr>
            <a:picLocks noChangeAspect="1"/>
          </p:cNvPicPr>
          <p:nvPr userDrawn="1"/>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29661" y="233151"/>
            <a:ext cx="2548577" cy="296119"/>
          </a:xfrm>
          <a:prstGeom prst="rect">
            <a:avLst/>
          </a:prstGeom>
        </p:spPr>
      </p:pic>
    </p:spTree>
    <p:extLst>
      <p:ext uri="{BB962C8B-B14F-4D97-AF65-F5344CB8AC3E}">
        <p14:creationId xmlns:p14="http://schemas.microsoft.com/office/powerpoint/2010/main" val="829921744"/>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1"/>
            <a:ext cx="11375537" cy="2720498"/>
          </a:xfrm>
        </p:spPr>
        <p:txBody>
          <a:bodyPr/>
          <a:lstStyle>
            <a:lvl1pPr marL="626064" indent="-626064">
              <a:buClr>
                <a:srgbClr val="FFFFFF"/>
              </a:buClr>
              <a:buSzPct val="70000"/>
              <a:buFontTx/>
              <a:buBlip>
                <a:blip r:embed="rId2"/>
              </a:buBlip>
              <a:defRPr>
                <a:gradFill>
                  <a:gsLst>
                    <a:gs pos="0">
                      <a:srgbClr val="FFFFFF"/>
                    </a:gs>
                    <a:gs pos="86000">
                      <a:srgbClr val="FFFFFF"/>
                    </a:gs>
                  </a:gsLst>
                  <a:lin ang="5400000" scaled="0"/>
                </a:gradFill>
              </a:defRPr>
            </a:lvl1pPr>
            <a:lvl2pPr marL="1163616" indent="-537552">
              <a:buClr>
                <a:srgbClr val="FFFFFF"/>
              </a:buClr>
              <a:buSzPct val="70000"/>
              <a:buFontTx/>
              <a:buBlip>
                <a:blip r:embed="rId2"/>
              </a:buBlip>
              <a:defRPr>
                <a:gradFill>
                  <a:gsLst>
                    <a:gs pos="0">
                      <a:srgbClr val="FFFFFF"/>
                    </a:gs>
                    <a:gs pos="86000">
                      <a:srgbClr val="FFFFFF"/>
                    </a:gs>
                  </a:gsLst>
                  <a:lin ang="5400000" scaled="0"/>
                </a:gradFill>
              </a:defRPr>
            </a:lvl2pPr>
            <a:lvl3pPr marL="1711962" indent="-548346">
              <a:buClr>
                <a:srgbClr val="FFFFFF"/>
              </a:buClr>
              <a:buSzPct val="70000"/>
              <a:buFontTx/>
              <a:buBlip>
                <a:blip r:embed="rId2"/>
              </a:buBlip>
              <a:defRPr>
                <a:gradFill>
                  <a:gsLst>
                    <a:gs pos="0">
                      <a:srgbClr val="FFFFFF"/>
                    </a:gs>
                    <a:gs pos="86000">
                      <a:srgbClr val="FFFFFF"/>
                    </a:gs>
                  </a:gsLst>
                  <a:lin ang="5400000" scaled="0"/>
                </a:gradFill>
              </a:defRPr>
            </a:lvl3pPr>
            <a:lvl4pPr marL="2182589" indent="-470627">
              <a:buClr>
                <a:srgbClr val="FFFFFF"/>
              </a:buClr>
              <a:buSzPct val="70000"/>
              <a:buFontTx/>
              <a:buBlip>
                <a:blip r:embed="rId2"/>
              </a:buBlip>
              <a:defRPr>
                <a:gradFill>
                  <a:gsLst>
                    <a:gs pos="0">
                      <a:srgbClr val="FFFFFF"/>
                    </a:gs>
                    <a:gs pos="86000">
                      <a:srgbClr val="FFFFFF"/>
                    </a:gs>
                  </a:gsLst>
                  <a:lin ang="5400000" scaled="0"/>
                </a:gradFill>
              </a:defRPr>
            </a:lvl4pPr>
            <a:lvl5pPr marL="2640264" indent="-457674">
              <a:buClr>
                <a:srgbClr val="FFFFFF"/>
              </a:buClr>
              <a:buSzPct val="70000"/>
              <a:buFontTx/>
              <a:buBlip>
                <a:blip r:embed="rId2"/>
              </a:buBlip>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1879824"/>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1"/>
            <a:ext cx="11375537" cy="2720498"/>
          </a:xfrm>
        </p:spPr>
        <p:txBody>
          <a:bodyPr/>
          <a:lstStyle>
            <a:lvl1pPr marL="626064" indent="-626064">
              <a:buClr>
                <a:srgbClr val="FFFFFF"/>
              </a:buClr>
              <a:buSzPct val="70000"/>
              <a:buFontTx/>
              <a:buBlip>
                <a:blip r:embed="rId2"/>
              </a:buBlip>
              <a:defRPr>
                <a:gradFill>
                  <a:gsLst>
                    <a:gs pos="0">
                      <a:srgbClr val="FFFFFF"/>
                    </a:gs>
                    <a:gs pos="86000">
                      <a:srgbClr val="FFFFFF"/>
                    </a:gs>
                  </a:gsLst>
                  <a:lin ang="5400000" scaled="0"/>
                </a:gradFill>
              </a:defRPr>
            </a:lvl1pPr>
            <a:lvl2pPr marL="1163616" indent="-537552">
              <a:buClr>
                <a:srgbClr val="FFFFFF"/>
              </a:buClr>
              <a:buSzPct val="70000"/>
              <a:buFontTx/>
              <a:buBlip>
                <a:blip r:embed="rId2"/>
              </a:buBlip>
              <a:defRPr>
                <a:gradFill>
                  <a:gsLst>
                    <a:gs pos="0">
                      <a:srgbClr val="FFFFFF"/>
                    </a:gs>
                    <a:gs pos="86000">
                      <a:srgbClr val="FFFFFF"/>
                    </a:gs>
                  </a:gsLst>
                  <a:lin ang="5400000" scaled="0"/>
                </a:gradFill>
              </a:defRPr>
            </a:lvl2pPr>
            <a:lvl3pPr marL="1711962" indent="-548346">
              <a:buClr>
                <a:srgbClr val="FFFFFF"/>
              </a:buClr>
              <a:buSzPct val="70000"/>
              <a:buFontTx/>
              <a:buBlip>
                <a:blip r:embed="rId2"/>
              </a:buBlip>
              <a:defRPr>
                <a:gradFill>
                  <a:gsLst>
                    <a:gs pos="0">
                      <a:srgbClr val="FFFFFF"/>
                    </a:gs>
                    <a:gs pos="86000">
                      <a:srgbClr val="FFFFFF"/>
                    </a:gs>
                  </a:gsLst>
                  <a:lin ang="5400000" scaled="0"/>
                </a:gradFill>
              </a:defRPr>
            </a:lvl3pPr>
            <a:lvl4pPr marL="2182589" indent="-470627">
              <a:buClr>
                <a:srgbClr val="FFFFFF"/>
              </a:buClr>
              <a:buSzPct val="70000"/>
              <a:buFontTx/>
              <a:buBlip>
                <a:blip r:embed="rId2"/>
              </a:buBlip>
              <a:defRPr>
                <a:gradFill>
                  <a:gsLst>
                    <a:gs pos="0">
                      <a:srgbClr val="FFFFFF"/>
                    </a:gs>
                    <a:gs pos="86000">
                      <a:srgbClr val="FFFFFF"/>
                    </a:gs>
                  </a:gsLst>
                  <a:lin ang="5400000" scaled="0"/>
                </a:gradFill>
              </a:defRPr>
            </a:lvl4pPr>
            <a:lvl5pPr marL="2640264" indent="-457674">
              <a:buClr>
                <a:srgbClr val="FFFFFF"/>
              </a:buClr>
              <a:buSzPct val="70000"/>
              <a:buFontTx/>
              <a:buBlip>
                <a:blip r:embed="rId2"/>
              </a:buBlip>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4" y="6363077"/>
            <a:ext cx="12436476" cy="631451"/>
          </a:xfrm>
          <a:solidFill>
            <a:srgbClr val="FFFF99"/>
          </a:solidFill>
        </p:spPr>
        <p:txBody>
          <a:bodyPr wrap="square" lIns="152394" tIns="76197" rIns="152394" bIns="76197" anchor="b" anchorCtr="0">
            <a:noAutofit/>
          </a:bodyPr>
          <a:lstStyle>
            <a:lvl1pPr algn="r">
              <a:buFont typeface="Arial" pitchFamily="34" charset="0"/>
              <a:buNone/>
              <a:defRPr spc="-6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773025888"/>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29660" y="1476623"/>
            <a:ext cx="11375537" cy="272049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6039050"/>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13" name="Rectangle 12"/>
          <p:cNvSpPr/>
          <p:nvPr/>
        </p:nvSpPr>
        <p:spPr bwMode="gray">
          <a:xfrm>
            <a:off x="153878" y="2098358"/>
            <a:ext cx="5597871" cy="3730413"/>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3878" y="2098358"/>
            <a:ext cx="5597871" cy="2798040"/>
          </a:xfrm>
          <a:noFill/>
        </p:spPr>
        <p:txBody>
          <a:bodyPr vert="horz" lIns="137160" tIns="137160" rIns="137160" bIns="137160" rtlCol="0" anchor="t" anchorCtr="0">
            <a:normAutofit/>
          </a:bodyPr>
          <a:lstStyle>
            <a:lvl1pPr>
              <a:defRPr lang="en-US" sz="4488" spc="-10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3878" y="4896168"/>
            <a:ext cx="5597871" cy="932603"/>
          </a:xfrm>
        </p:spPr>
        <p:txBody>
          <a:bodyPr lIns="137160" tIns="137160" rIns="137160" bIns="137160">
            <a:noAutofit/>
          </a:bodyPr>
          <a:lstStyle>
            <a:lvl1pPr marL="0" indent="0">
              <a:spcBef>
                <a:spcPts val="0"/>
              </a:spcBef>
              <a:buNone/>
              <a:defRPr sz="2040">
                <a:solidFill>
                  <a:schemeClr val="bg1"/>
                </a:solidFill>
              </a:defRPr>
            </a:lvl1pPr>
            <a:lvl2pPr marL="287279" indent="0">
              <a:buNone/>
              <a:defRPr sz="2040">
                <a:solidFill>
                  <a:schemeClr val="bg1"/>
                </a:solidFill>
              </a:defRPr>
            </a:lvl2pPr>
            <a:lvl3pPr marL="600187" indent="0">
              <a:buNone/>
              <a:defRPr sz="2040">
                <a:solidFill>
                  <a:schemeClr val="bg1"/>
                </a:solidFill>
              </a:defRPr>
            </a:lvl3pPr>
            <a:lvl4pPr marL="887466" indent="0">
              <a:buNone/>
              <a:defRPr sz="2040">
                <a:solidFill>
                  <a:schemeClr val="bg1"/>
                </a:solidFill>
              </a:defRPr>
            </a:lvl4pPr>
            <a:lvl5pPr marL="1127540" indent="0">
              <a:buNone/>
              <a:defRPr sz="2040">
                <a:solidFill>
                  <a:schemeClr val="bg1"/>
                </a:solidFill>
              </a:defRPr>
            </a:lvl5pPr>
          </a:lstStyle>
          <a:p>
            <a:pPr lvl="0"/>
            <a:r>
              <a:rPr lang="en-US" dirty="0" smtClean="0"/>
              <a:t>Speaker Name</a:t>
            </a:r>
            <a:endParaRPr lang="en-US" dirty="0"/>
          </a:p>
        </p:txBody>
      </p:sp>
      <p:sp>
        <p:nvSpPr>
          <p:cNvPr id="10" name="TextBox 9"/>
          <p:cNvSpPr txBox="1"/>
          <p:nvPr/>
        </p:nvSpPr>
        <p:spPr>
          <a:xfrm>
            <a:off x="7772797" y="388585"/>
            <a:ext cx="3886398" cy="1942924"/>
          </a:xfrm>
          <a:prstGeom prst="rect">
            <a:avLst/>
          </a:prstGeom>
        </p:spPr>
        <p:txBody>
          <a:bodyPr vert="horz" wrap="square" lIns="110987" tIns="55494" rIns="110987" bIns="55494" rtlCol="0" anchor="ctr">
            <a:normAutofit/>
          </a:bodyPr>
          <a:lstStyle/>
          <a:p>
            <a:pPr defTabSz="1109758"/>
            <a:r>
              <a:rPr lang="en-US" sz="2040" dirty="0" smtClean="0">
                <a:solidFill>
                  <a:srgbClr val="D2D2D2"/>
                </a:solidFill>
                <a:ea typeface="Segoe UI" pitchFamily="34" charset="0"/>
                <a:cs typeface="Segoe UI" pitchFamily="34" charset="0"/>
              </a:rPr>
              <a:t>Click View &gt; Slide Master to insert a photo as a background behind the colored boxes.</a:t>
            </a:r>
          </a:p>
        </p:txBody>
      </p: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80296" y="233151"/>
            <a:ext cx="1986146" cy="730297"/>
          </a:xfrm>
          <a:prstGeom prst="rect">
            <a:avLst/>
          </a:prstGeom>
        </p:spPr>
      </p:pic>
      <p:sp>
        <p:nvSpPr>
          <p:cNvPr id="15" name="TextBox 14"/>
          <p:cNvSpPr txBox="1"/>
          <p:nvPr/>
        </p:nvSpPr>
        <p:spPr>
          <a:xfrm>
            <a:off x="7772797" y="388585"/>
            <a:ext cx="3886398" cy="1942924"/>
          </a:xfrm>
          <a:prstGeom prst="rect">
            <a:avLst/>
          </a:prstGeom>
        </p:spPr>
        <p:txBody>
          <a:bodyPr vert="horz" wrap="square" lIns="110987" tIns="55494" rIns="110987" bIns="55494" rtlCol="0" anchor="ctr">
            <a:normAutofit/>
          </a:bodyPr>
          <a:lstStyle/>
          <a:p>
            <a:pPr defTabSz="1109758"/>
            <a:r>
              <a:rPr lang="en-US" sz="2040" dirty="0" smtClean="0">
                <a:solidFill>
                  <a:srgbClr val="D2D2D2"/>
                </a:solidFill>
                <a:ea typeface="Segoe UI" pitchFamily="34" charset="0"/>
                <a:cs typeface="Segoe UI" pitchFamily="34" charset="0"/>
              </a:rPr>
              <a:t>Click View &gt; Slide Master to insert a photo as a background behind the colored boxes.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35" y="202306"/>
            <a:ext cx="1986146" cy="730297"/>
          </a:xfrm>
          <a:prstGeom prst="rect">
            <a:avLst/>
          </a:prstGeom>
        </p:spPr>
      </p:pic>
      <p:sp>
        <p:nvSpPr>
          <p:cNvPr id="14" name="TextBox 13"/>
          <p:cNvSpPr txBox="1"/>
          <p:nvPr userDrawn="1"/>
        </p:nvSpPr>
        <p:spPr>
          <a:xfrm>
            <a:off x="7772797" y="388585"/>
            <a:ext cx="3886398" cy="1942924"/>
          </a:xfrm>
          <a:prstGeom prst="rect">
            <a:avLst/>
          </a:prstGeom>
        </p:spPr>
        <p:txBody>
          <a:bodyPr vert="horz" wrap="square" lIns="110987" tIns="55494" rIns="110987" bIns="55494" rtlCol="0" anchor="ctr">
            <a:normAutofit/>
          </a:bodyPr>
          <a:lstStyle/>
          <a:p>
            <a:pPr defTabSz="1109758"/>
            <a:r>
              <a:rPr lang="en-US" sz="2040" dirty="0" smtClean="0">
                <a:solidFill>
                  <a:srgbClr val="D2D2D2"/>
                </a:solidFill>
                <a:ea typeface="Segoe UI" pitchFamily="34" charset="0"/>
                <a:cs typeface="Segoe UI" pitchFamily="34" charset="0"/>
              </a:rPr>
              <a:t>Click View &gt; Slide Master to insert a photo as a background behind the colored boxes.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35" y="202306"/>
            <a:ext cx="1986146" cy="730297"/>
          </a:xfrm>
          <a:prstGeom prst="rect">
            <a:avLst/>
          </a:prstGeom>
        </p:spPr>
      </p:pic>
    </p:spTree>
    <p:extLst>
      <p:ext uri="{BB962C8B-B14F-4D97-AF65-F5344CB8AC3E}">
        <p14:creationId xmlns:p14="http://schemas.microsoft.com/office/powerpoint/2010/main" val="4377406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_EXAMPLE ONLY: Title with photo">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38858"/>
            <a:ext cx="12478589" cy="7072241"/>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435" y="202307"/>
            <a:ext cx="1986146" cy="730298"/>
          </a:xfrm>
          <a:prstGeom prst="rect">
            <a:avLst/>
          </a:prstGeom>
        </p:spPr>
      </p:pic>
      <p:sp>
        <p:nvSpPr>
          <p:cNvPr id="12" name="Rectangle 11"/>
          <p:cNvSpPr/>
          <p:nvPr/>
        </p:nvSpPr>
        <p:spPr bwMode="gray">
          <a:xfrm>
            <a:off x="153878" y="2098358"/>
            <a:ext cx="5597871" cy="3730413"/>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gray">
          <a:xfrm>
            <a:off x="153878" y="2098358"/>
            <a:ext cx="5597871" cy="3730413"/>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3878" y="2098358"/>
            <a:ext cx="5597871" cy="2798040"/>
          </a:xfrm>
          <a:noFill/>
        </p:spPr>
        <p:txBody>
          <a:bodyPr vert="horz" lIns="137160" tIns="182880" rIns="146304" bIns="91440" rtlCol="0" anchor="t" anchorCtr="0">
            <a:normAutofit/>
          </a:bodyPr>
          <a:lstStyle>
            <a:lvl1pPr>
              <a:defRPr lang="en-US" sz="4488" spc="-10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3878" y="4896168"/>
            <a:ext cx="5597871" cy="932603"/>
          </a:xfrm>
        </p:spPr>
        <p:txBody>
          <a:bodyPr lIns="137160" tIns="91440">
            <a:noAutofit/>
          </a:bodyPr>
          <a:lstStyle>
            <a:lvl1pPr marL="0" indent="0">
              <a:spcBef>
                <a:spcPts val="0"/>
              </a:spcBef>
              <a:buNone/>
              <a:defRPr sz="2040">
                <a:solidFill>
                  <a:schemeClr val="bg1"/>
                </a:solidFill>
              </a:defRPr>
            </a:lvl1pPr>
            <a:lvl2pPr marL="287279" indent="0">
              <a:buNone/>
              <a:defRPr sz="2040">
                <a:solidFill>
                  <a:schemeClr val="bg1"/>
                </a:solidFill>
              </a:defRPr>
            </a:lvl2pPr>
            <a:lvl3pPr marL="600187" indent="0">
              <a:buNone/>
              <a:defRPr sz="2040">
                <a:solidFill>
                  <a:schemeClr val="bg1"/>
                </a:solidFill>
              </a:defRPr>
            </a:lvl3pPr>
            <a:lvl4pPr marL="887466" indent="0">
              <a:buNone/>
              <a:defRPr sz="2040">
                <a:solidFill>
                  <a:schemeClr val="bg1"/>
                </a:solidFill>
              </a:defRPr>
            </a:lvl4pPr>
            <a:lvl5pPr marL="1127540" indent="0">
              <a:buNone/>
              <a:defRPr sz="2040">
                <a:solidFill>
                  <a:schemeClr val="bg1"/>
                </a:solidFill>
              </a:defRPr>
            </a:lvl5pPr>
          </a:lstStyle>
          <a:p>
            <a:pPr lvl="0"/>
            <a:r>
              <a:rPr lang="en-US" dirty="0" smtClean="0"/>
              <a:t>Speaker Name</a:t>
            </a:r>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30293" y="-7408"/>
            <a:ext cx="1986146" cy="730297"/>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30293" y="-7408"/>
            <a:ext cx="1986146" cy="730297"/>
          </a:xfrm>
          <a:prstGeom prst="rect">
            <a:avLst/>
          </a:prstGeom>
        </p:spPr>
      </p:pic>
      <p:sp>
        <p:nvSpPr>
          <p:cNvPr id="14" name="Rectangle 13"/>
          <p:cNvSpPr/>
          <p:nvPr userDrawn="1"/>
        </p:nvSpPr>
        <p:spPr bwMode="gray">
          <a:xfrm>
            <a:off x="153878" y="2098358"/>
            <a:ext cx="5597871" cy="3730413"/>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30293" y="-7408"/>
            <a:ext cx="1986146" cy="730297"/>
          </a:xfrm>
          <a:prstGeom prst="rect">
            <a:avLst/>
          </a:prstGeom>
        </p:spPr>
      </p:pic>
    </p:spTree>
    <p:extLst>
      <p:ext uri="{BB962C8B-B14F-4D97-AF65-F5344CB8AC3E}">
        <p14:creationId xmlns:p14="http://schemas.microsoft.com/office/powerpoint/2010/main" val="239935857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69578" y="279665"/>
            <a:ext cx="1986146" cy="730298"/>
          </a:xfrm>
          <a:prstGeom prst="rect">
            <a:avLst/>
          </a:prstGeom>
        </p:spPr>
      </p:pic>
      <p:sp>
        <p:nvSpPr>
          <p:cNvPr id="13" name="Rectangle 12"/>
          <p:cNvSpPr/>
          <p:nvPr/>
        </p:nvSpPr>
        <p:spPr bwMode="gray">
          <a:xfrm>
            <a:off x="153878" y="2098358"/>
            <a:ext cx="5597871" cy="3730413"/>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3878" y="2098358"/>
            <a:ext cx="5597871" cy="2798040"/>
          </a:xfrm>
          <a:noFill/>
        </p:spPr>
        <p:txBody>
          <a:bodyPr vert="horz" lIns="137160" tIns="137160" rIns="137160" bIns="137160" rtlCol="0" anchor="t" anchorCtr="0">
            <a:normAutofit/>
          </a:bodyPr>
          <a:lstStyle>
            <a:lvl1pPr>
              <a:defRPr lang="en-US" sz="4488" spc="-10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3878" y="4896168"/>
            <a:ext cx="5597871" cy="932603"/>
          </a:xfrm>
        </p:spPr>
        <p:txBody>
          <a:bodyPr lIns="137160" tIns="137160" rIns="137160" bIns="137160">
            <a:noAutofit/>
          </a:bodyPr>
          <a:lstStyle>
            <a:lvl1pPr marL="0" indent="0">
              <a:spcBef>
                <a:spcPts val="0"/>
              </a:spcBef>
              <a:buNone/>
              <a:defRPr sz="2040">
                <a:solidFill>
                  <a:schemeClr val="bg1"/>
                </a:solidFill>
              </a:defRPr>
            </a:lvl1pPr>
            <a:lvl2pPr marL="287279" indent="0">
              <a:buNone/>
              <a:defRPr sz="2040">
                <a:solidFill>
                  <a:schemeClr val="bg1"/>
                </a:solidFill>
              </a:defRPr>
            </a:lvl2pPr>
            <a:lvl3pPr marL="600187" indent="0">
              <a:buNone/>
              <a:defRPr sz="2040">
                <a:solidFill>
                  <a:schemeClr val="bg1"/>
                </a:solidFill>
              </a:defRPr>
            </a:lvl3pPr>
            <a:lvl4pPr marL="887466" indent="0">
              <a:buNone/>
              <a:defRPr sz="2040">
                <a:solidFill>
                  <a:schemeClr val="bg1"/>
                </a:solidFill>
              </a:defRPr>
            </a:lvl4pPr>
            <a:lvl5pPr marL="1127540" indent="0">
              <a:buNone/>
              <a:defRPr sz="2040">
                <a:solidFill>
                  <a:schemeClr val="bg1"/>
                </a:solidFill>
              </a:defRPr>
            </a:lvl5pPr>
          </a:lstStyle>
          <a:p>
            <a:pPr lvl="0"/>
            <a:r>
              <a:rPr lang="en-US" dirty="0" smtClean="0"/>
              <a:t>Speaker Name</a:t>
            </a: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84" y="204776"/>
            <a:ext cx="1986143" cy="730297"/>
          </a:xfrm>
          <a:prstGeom prst="rect">
            <a:avLst/>
          </a:prstGeom>
        </p:spPr>
      </p:pic>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69578" y="279665"/>
            <a:ext cx="1986146" cy="73029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4" y="204776"/>
            <a:ext cx="1986143" cy="730297"/>
          </a:xfrm>
          <a:prstGeom prst="rect">
            <a:avLst/>
          </a:prstGeom>
        </p:spPr>
      </p:pic>
    </p:spTree>
    <p:extLst>
      <p:ext uri="{BB962C8B-B14F-4D97-AF65-F5344CB8AC3E}">
        <p14:creationId xmlns:p14="http://schemas.microsoft.com/office/powerpoint/2010/main" val="95048025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
        <p:nvSpPr>
          <p:cNvPr id="17" name="Freeform 5"/>
          <p:cNvSpPr>
            <a:spLocks noEditPoints="1"/>
          </p:cNvSpPr>
          <p:nvPr userDrawn="1"/>
        </p:nvSpPr>
        <p:spPr bwMode="black">
          <a:xfrm>
            <a:off x="1736983" y="1601473"/>
            <a:ext cx="3062160" cy="47151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smtClean="0">
              <a:ln>
                <a:noFill/>
              </a:ln>
              <a:gradFill>
                <a:gsLst>
                  <a:gs pos="1250">
                    <a:srgbClr val="EFEFEF"/>
                  </a:gs>
                  <a:gs pos="10417">
                    <a:srgbClr val="EFEFEF"/>
                  </a:gs>
                </a:gsLst>
                <a:lin ang="5400000" scaled="0"/>
              </a:gradFill>
              <a:effectLst/>
              <a:uLnTx/>
              <a:uFillTx/>
              <a:latin typeface="Segoe UI"/>
            </a:endParaRPr>
          </a:p>
        </p:txBody>
      </p:sp>
    </p:spTree>
    <p:extLst>
      <p:ext uri="{BB962C8B-B14F-4D97-AF65-F5344CB8AC3E}">
        <p14:creationId xmlns:p14="http://schemas.microsoft.com/office/powerpoint/2010/main" val="1947738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63" y="3954464"/>
            <a:ext cx="6399213" cy="1830388"/>
          </a:xfrm>
          <a:noFill/>
        </p:spPr>
        <p:txBody>
          <a:bodyPr lIns="171846" tIns="128882" rIns="171846" bIns="128882">
            <a:noAutofit/>
          </a:bodyPr>
          <a:lstStyle>
            <a:lvl1pPr marL="0" indent="0">
              <a:spcBef>
                <a:spcPts val="0"/>
              </a:spcBef>
              <a:buNone/>
              <a:defRPr sz="3485"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19" y="2117175"/>
            <a:ext cx="10058337" cy="1052635"/>
          </a:xfrm>
          <a:noFill/>
        </p:spPr>
        <p:txBody>
          <a:bodyPr lIns="171846" tIns="107398" rIns="171846" bIns="107398" anchor="t" anchorCtr="0"/>
          <a:lstStyle>
            <a:lvl1pPr>
              <a:defRPr sz="6034" spc="-101" baseline="0">
                <a:solidFill>
                  <a:srgbClr val="00188F"/>
                </a:soli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973060" y="6319674"/>
            <a:ext cx="1005838" cy="19507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91" y="571237"/>
            <a:ext cx="2651732" cy="391455"/>
          </a:xfrm>
          <a:prstGeom prst="rect">
            <a:avLst/>
          </a:prstGeom>
        </p:spPr>
      </p:pic>
    </p:spTree>
    <p:extLst>
      <p:ext uri="{BB962C8B-B14F-4D97-AF65-F5344CB8AC3E}">
        <p14:creationId xmlns:p14="http://schemas.microsoft.com/office/powerpoint/2010/main" val="10277040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4"/>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153878" y="1632056"/>
            <a:ext cx="12128721" cy="46681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2270339814"/>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60"/>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85024"/>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Tree>
    <p:extLst>
      <p:ext uri="{BB962C8B-B14F-4D97-AF65-F5344CB8AC3E}">
        <p14:creationId xmlns:p14="http://schemas.microsoft.com/office/powerpoint/2010/main" val="53058555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153878" y="1632056"/>
            <a:ext cx="12128721" cy="45853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7279" indent="0">
              <a:buNone/>
              <a:defRPr>
                <a:solidFill>
                  <a:schemeClr val="tx1"/>
                </a:solidFill>
                <a:latin typeface="Courier New" pitchFamily="49" charset="0"/>
                <a:cs typeface="Courier New" pitchFamily="49" charset="0"/>
              </a:defRPr>
            </a:lvl2pPr>
            <a:lvl3pPr marL="600187" indent="0">
              <a:buNone/>
              <a:defRPr>
                <a:solidFill>
                  <a:schemeClr val="tx1"/>
                </a:solidFill>
                <a:latin typeface="Courier New" pitchFamily="49" charset="0"/>
                <a:cs typeface="Courier New" pitchFamily="49" charset="0"/>
              </a:defRPr>
            </a:lvl3pPr>
            <a:lvl4pPr marL="887466" indent="0">
              <a:buNone/>
              <a:defRPr>
                <a:solidFill>
                  <a:schemeClr val="tx1"/>
                </a:solidFill>
                <a:latin typeface="Courier New" pitchFamily="49" charset="0"/>
                <a:cs typeface="Courier New" pitchFamily="49" charset="0"/>
              </a:defRPr>
            </a:lvl4pPr>
            <a:lvl5pPr marL="1127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1" y="585024"/>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003832450"/>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904315008"/>
      </p:ext>
    </p:extLst>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6" name="Rectangle 5"/>
          <p:cNvSpPr/>
          <p:nvPr/>
        </p:nvSpPr>
        <p:spPr bwMode="auto">
          <a:xfrm>
            <a:off x="153877" y="1165754"/>
            <a:ext cx="10262764" cy="27887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3877" y="1165754"/>
            <a:ext cx="10262764" cy="27887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3879" y="1165756"/>
            <a:ext cx="10262763" cy="2788709"/>
          </a:xfrm>
          <a:noFill/>
        </p:spPr>
        <p:txBody>
          <a:bodyPr lIns="137160" tIns="137160" rIns="137160" bIns="137160" anchor="t" anchorCtr="0"/>
          <a:lstStyle>
            <a:lvl1pPr>
              <a:defRPr sz="7241"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153877" y="3954464"/>
            <a:ext cx="10262765" cy="1874307"/>
          </a:xfrm>
          <a:noFill/>
        </p:spPr>
        <p:txBody>
          <a:bodyPr lIns="137160" tIns="137160" rIns="137160" bIns="137160">
            <a:noAutofit/>
          </a:bodyPr>
          <a:lstStyle>
            <a:lvl1pPr marL="0" indent="0">
              <a:spcBef>
                <a:spcPts val="0"/>
              </a:spcBef>
              <a:buNone/>
              <a:defRPr sz="2856"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
        <p:nvSpPr>
          <p:cNvPr id="7" name="Rectangle 6"/>
          <p:cNvSpPr/>
          <p:nvPr userDrawn="1"/>
        </p:nvSpPr>
        <p:spPr bwMode="auto">
          <a:xfrm>
            <a:off x="153877" y="1165754"/>
            <a:ext cx="10262764" cy="27887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96239113"/>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6" name="Rectangle 5"/>
          <p:cNvSpPr/>
          <p:nvPr/>
        </p:nvSpPr>
        <p:spPr bwMode="auto">
          <a:xfrm>
            <a:off x="153879" y="1165754"/>
            <a:ext cx="10262763" cy="279781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3879" y="1165754"/>
            <a:ext cx="10262763" cy="279781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3879" y="1165755"/>
            <a:ext cx="10262763" cy="2788709"/>
          </a:xfrm>
          <a:noFill/>
        </p:spPr>
        <p:txBody>
          <a:bodyPr lIns="137160" tIns="137160" rIns="137160" bIns="137160" anchor="t" anchorCtr="0"/>
          <a:lstStyle>
            <a:lvl1pPr>
              <a:defRPr sz="7241" spc="-100" baseline="0">
                <a:gradFill>
                  <a:gsLst>
                    <a:gs pos="5833">
                      <a:srgbClr val="FFFFFF"/>
                    </a:gs>
                    <a:gs pos="18000">
                      <a:srgbClr val="FFFFFF"/>
                    </a:gs>
                  </a:gsLst>
                  <a:lin ang="5400000" scaled="0"/>
                </a:gradFill>
              </a:defRPr>
            </a:lvl1pPr>
          </a:lstStyle>
          <a:p>
            <a:r>
              <a:rPr lang="en-US" dirty="0" smtClean="0"/>
              <a:t>Video title</a:t>
            </a:r>
            <a:endParaRPr lang="en-US" dirty="0"/>
          </a:p>
        </p:txBody>
      </p:sp>
      <p:sp>
        <p:nvSpPr>
          <p:cNvPr id="5" name="Text Placeholder 4"/>
          <p:cNvSpPr>
            <a:spLocks noGrp="1"/>
          </p:cNvSpPr>
          <p:nvPr>
            <p:ph type="body" sz="quarter" idx="12" hasCustomPrompt="1"/>
          </p:nvPr>
        </p:nvSpPr>
        <p:spPr>
          <a:xfrm>
            <a:off x="153877" y="3963564"/>
            <a:ext cx="10262764" cy="1865207"/>
          </a:xfrm>
          <a:noFill/>
        </p:spPr>
        <p:txBody>
          <a:bodyPr lIns="137160" tIns="137160" rIns="137160" bIns="137160">
            <a:noAutofit/>
          </a:bodyPr>
          <a:lstStyle>
            <a:lvl1pPr marL="0" indent="0">
              <a:spcBef>
                <a:spcPts val="0"/>
              </a:spcBef>
              <a:buNone/>
              <a:defRPr sz="2856"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
        <p:nvSpPr>
          <p:cNvPr id="7" name="Rectangle 6"/>
          <p:cNvSpPr/>
          <p:nvPr userDrawn="1"/>
        </p:nvSpPr>
        <p:spPr bwMode="auto">
          <a:xfrm>
            <a:off x="153879" y="1165754"/>
            <a:ext cx="10262763" cy="279781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19591317"/>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3588707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46550084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000000"/>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30647312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3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000000"/>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5145152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3" y="3954461"/>
            <a:ext cx="6399212" cy="1830388"/>
          </a:xfrm>
          <a:noFill/>
        </p:spPr>
        <p:txBody>
          <a:bodyPr lIns="146304" tIns="109728" rIns="146304" bIns="109728">
            <a:noAutofit/>
          </a:bodyPr>
          <a:lstStyle>
            <a:lvl1pPr marL="0" indent="0">
              <a:spcBef>
                <a:spcPts val="0"/>
              </a:spcBef>
              <a:buNone/>
              <a:defRPr sz="3597"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6" y="2117166"/>
            <a:ext cx="10058335" cy="1837298"/>
          </a:xfrm>
          <a:noFill/>
        </p:spPr>
        <p:txBody>
          <a:bodyPr lIns="146304" tIns="91440" rIns="146304" bIns="91440" anchor="t" anchorCtr="0"/>
          <a:lstStyle>
            <a:lvl1pPr>
              <a:defRPr sz="5996" spc="-101"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112811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4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000000"/>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263359249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5_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solidFill>
                  <a:schemeClr val="tx1"/>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chemeClr val="tx1"/>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375858928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add title</a:t>
            </a:r>
            <a:endParaRPr lang="en-US" dirty="0"/>
          </a:p>
        </p:txBody>
      </p:sp>
      <p:sp>
        <p:nvSpPr>
          <p:cNvPr id="5" name="Text Placeholder 15"/>
          <p:cNvSpPr>
            <a:spLocks noGrp="1"/>
          </p:cNvSpPr>
          <p:nvPr>
            <p:ph type="body" sz="quarter" idx="14" hasCustomPrompt="1"/>
          </p:nvPr>
        </p:nvSpPr>
        <p:spPr>
          <a:xfrm>
            <a:off x="231625" y="1632056"/>
            <a:ext cx="11584484" cy="4663017"/>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74" spc="-61"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Tree>
    <p:extLst>
      <p:ext uri="{BB962C8B-B14F-4D97-AF65-F5344CB8AC3E}">
        <p14:creationId xmlns:p14="http://schemas.microsoft.com/office/powerpoint/2010/main" val="569202892"/>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Microsoft logo 4">
    <p:spTree>
      <p:nvGrpSpPr>
        <p:cNvPr id="1" name=""/>
        <p:cNvGrpSpPr/>
        <p:nvPr/>
      </p:nvGrpSpPr>
      <p:grpSpPr>
        <a:xfrm>
          <a:off x="0" y="0"/>
          <a:ext cx="0" cy="0"/>
          <a:chOff x="0" y="0"/>
          <a:chExt cx="0" cy="0"/>
        </a:xfrm>
      </p:grpSpPr>
      <p:sp>
        <p:nvSpPr>
          <p:cNvPr id="5" name="Rectangle 4"/>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a:solidFill>
                <a:prstClr val="white"/>
              </a:solidFill>
            </a:endParaRPr>
          </a:p>
        </p:txBody>
      </p:sp>
      <p:sp>
        <p:nvSpPr>
          <p:cNvPr id="4" name="Rectangle 3"/>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a:solidFill>
                <a:prstClr val="white"/>
              </a:solidFill>
            </a:endParaRPr>
          </a:p>
        </p:txBody>
      </p:sp>
      <p:sp>
        <p:nvSpPr>
          <p:cNvPr id="8" name="Rectangle 7"/>
          <p:cNvSpPr/>
          <p:nvPr/>
        </p:nvSpPr>
        <p:spPr>
          <a:xfrm>
            <a:off x="1" y="0"/>
            <a:ext cx="12436475" cy="6994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a:solidFill>
                <a:prstClr val="white"/>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5182" y="2956956"/>
            <a:ext cx="2938889" cy="1080617"/>
          </a:xfrm>
          <a:prstGeom prst="rect">
            <a:avLst/>
          </a:prstGeom>
        </p:spPr>
      </p:pic>
      <p:sp>
        <p:nvSpPr>
          <p:cNvPr id="6" name="Rectangle 5"/>
          <p:cNvSpPr/>
          <p:nvPr/>
        </p:nvSpPr>
        <p:spPr>
          <a:xfrm>
            <a:off x="1" y="0"/>
            <a:ext cx="12436475" cy="6994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5182" y="2956956"/>
            <a:ext cx="2938889" cy="1080617"/>
          </a:xfrm>
          <a:prstGeom prst="rect">
            <a:avLst/>
          </a:prstGeom>
        </p:spPr>
      </p:pic>
      <p:sp>
        <p:nvSpPr>
          <p:cNvPr id="9" name="Rectangle 8"/>
          <p:cNvSpPr/>
          <p:nvPr userDrawn="1"/>
        </p:nvSpPr>
        <p:spPr>
          <a:xfrm>
            <a:off x="1" y="0"/>
            <a:ext cx="12436475" cy="6994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5182" y="2956956"/>
            <a:ext cx="2938889" cy="1080617"/>
          </a:xfrm>
          <a:prstGeom prst="rect">
            <a:avLst/>
          </a:prstGeom>
        </p:spPr>
      </p:pic>
    </p:spTree>
    <p:extLst>
      <p:ext uri="{BB962C8B-B14F-4D97-AF65-F5344CB8AC3E}">
        <p14:creationId xmlns:p14="http://schemas.microsoft.com/office/powerpoint/2010/main" val="2509113831"/>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Title and Non Bulleted Content">
    <p:spTree>
      <p:nvGrpSpPr>
        <p:cNvPr id="1" name=""/>
        <p:cNvGrpSpPr/>
        <p:nvPr/>
      </p:nvGrpSpPr>
      <p:grpSpPr>
        <a:xfrm>
          <a:off x="0" y="0"/>
          <a:ext cx="0" cy="0"/>
          <a:chOff x="0" y="0"/>
          <a:chExt cx="0" cy="0"/>
        </a:xfrm>
      </p:grpSpPr>
      <p:sp>
        <p:nvSpPr>
          <p:cNvPr id="2" name="Text Placeholder 4"/>
          <p:cNvSpPr txBox="1">
            <a:spLocks noGrp="1"/>
          </p:cNvSpPr>
          <p:nvPr>
            <p:ph type="body" idx="4294967295"/>
          </p:nvPr>
        </p:nvSpPr>
        <p:spPr>
          <a:xfrm>
            <a:off x="432752" y="1480117"/>
            <a:ext cx="11607130" cy="1148364"/>
          </a:xfrm>
        </p:spPr>
        <p:txBody>
          <a:bodyPr/>
          <a:lstStyle>
            <a:lvl1pPr>
              <a:defRPr spc="-102"/>
            </a:lvl1pPr>
            <a:lvl2pPr>
              <a:defRPr spc="-51"/>
            </a:lvl2pPr>
          </a:lstStyle>
          <a:p>
            <a:pPr lvl="0"/>
            <a:r>
              <a:rPr lang="en-US"/>
              <a:t>Click to edit Master text styles 32pt</a:t>
            </a:r>
          </a:p>
          <a:p>
            <a:pPr lvl="1"/>
            <a:r>
              <a:rPr lang="en-US"/>
              <a:t>Second level 24pt</a:t>
            </a:r>
          </a:p>
        </p:txBody>
      </p:sp>
      <p:sp>
        <p:nvSpPr>
          <p:cNvPr id="3" name="Title Placeholder 1"/>
          <p:cNvSpPr txBox="1">
            <a:spLocks noGrp="1"/>
          </p:cNvSpPr>
          <p:nvPr>
            <p:ph type="title"/>
          </p:nvPr>
        </p:nvSpPr>
        <p:spPr/>
        <p:txBody>
          <a:bodyPr/>
          <a:lstStyle>
            <a:lvl1pPr>
              <a:defRPr/>
            </a:lvl1pPr>
          </a:lstStyle>
          <a:p>
            <a:pPr lvl="0"/>
            <a:r>
              <a:rPr lang="en-US"/>
              <a:t>Click to edit Master title style</a:t>
            </a:r>
          </a:p>
        </p:txBody>
      </p:sp>
    </p:spTree>
    <p:extLst>
      <p:ext uri="{BB962C8B-B14F-4D97-AF65-F5344CB8AC3E}">
        <p14:creationId xmlns:p14="http://schemas.microsoft.com/office/powerpoint/2010/main" val="4087128268"/>
      </p:ext>
    </p:extLst>
  </p:cSld>
  <p:clrMapOvr>
    <a:masterClrMapping/>
  </p:clrMapOvr>
  <p:transition>
    <p:fade/>
  </p:transition>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 Microsoft">
    <p:spTree>
      <p:nvGrpSpPr>
        <p:cNvPr id="1" name=""/>
        <p:cNvGrpSpPr/>
        <p:nvPr/>
      </p:nvGrpSpPr>
      <p:grpSpPr>
        <a:xfrm>
          <a:off x="0" y="0"/>
          <a:ext cx="0" cy="0"/>
          <a:chOff x="0" y="0"/>
          <a:chExt cx="0" cy="0"/>
        </a:xfrm>
      </p:grpSpPr>
      <p:sp>
        <p:nvSpPr>
          <p:cNvPr id="14" name="Rectangle 13"/>
          <p:cNvSpPr/>
          <p:nvPr/>
        </p:nvSpPr>
        <p:spPr>
          <a:xfrm>
            <a:off x="1" y="0"/>
            <a:ext cx="1554559" cy="15543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noAutofit/>
          </a:bodyPr>
          <a:lstStyle/>
          <a:p>
            <a:pPr algn="ctr" defTabSz="932597"/>
            <a:endParaRPr lang="en-US" sz="1836">
              <a:solidFill>
                <a:prstClr val="white"/>
              </a:solidFill>
            </a:endParaRPr>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703" y="153055"/>
            <a:ext cx="1295229" cy="211078"/>
          </a:xfrm>
          <a:prstGeom prst="rect">
            <a:avLst/>
          </a:prstGeom>
        </p:spPr>
      </p:pic>
      <p:sp>
        <p:nvSpPr>
          <p:cNvPr id="12" name="Picture Placeholder 11"/>
          <p:cNvSpPr>
            <a:spLocks noGrp="1"/>
          </p:cNvSpPr>
          <p:nvPr>
            <p:ph type="pic" sz="quarter" idx="13" hasCustomPrompt="1"/>
          </p:nvPr>
        </p:nvSpPr>
        <p:spPr>
          <a:xfrm>
            <a:off x="8550076" y="1554339"/>
            <a:ext cx="3886399" cy="3885847"/>
          </a:xfrm>
          <a:prstGeom prst="rect">
            <a:avLst/>
          </a:prstGeom>
          <a:solidFill>
            <a:schemeClr val="tx2"/>
          </a:solidFill>
          <a:ln>
            <a:noFill/>
          </a:ln>
        </p:spPr>
        <p:txBody>
          <a:bodyPr lIns="76179" tIns="38089" rIns="76179" bIns="38089">
            <a:noAutofit/>
          </a:bodyPr>
          <a:lstStyle>
            <a:lvl1pPr marL="0" indent="0">
              <a:buNone/>
              <a:defRPr>
                <a:solidFill>
                  <a:schemeClr val="bg1"/>
                </a:solidFill>
              </a:defRPr>
            </a:lvl1pPr>
          </a:lstStyle>
          <a:p>
            <a:r>
              <a:rPr lang="en-US" dirty="0" smtClean="0"/>
              <a:t>Click to add optional icon or picture</a:t>
            </a:r>
          </a:p>
        </p:txBody>
      </p:sp>
      <p:sp>
        <p:nvSpPr>
          <p:cNvPr id="9" name="Subtitle 2"/>
          <p:cNvSpPr>
            <a:spLocks noGrp="1"/>
          </p:cNvSpPr>
          <p:nvPr>
            <p:ph type="subTitle" idx="1"/>
          </p:nvPr>
        </p:nvSpPr>
        <p:spPr>
          <a:xfrm>
            <a:off x="0" y="5439646"/>
            <a:ext cx="4663678" cy="1554879"/>
          </a:xfrm>
          <a:prstGeom prst="rect">
            <a:avLst/>
          </a:prstGeom>
          <a:solidFill>
            <a:schemeClr val="accent1"/>
          </a:solidFill>
        </p:spPr>
        <p:txBody>
          <a:bodyPr lIns="114268" tIns="152357" rIns="76171" bIns="76171">
            <a:noAutofit/>
          </a:bodyPr>
          <a:lstStyle>
            <a:lvl1pPr marL="0" indent="0" algn="l">
              <a:lnSpc>
                <a:spcPct val="80000"/>
              </a:lnSpc>
              <a:buNone/>
              <a:defRPr sz="1836">
                <a:solidFill>
                  <a:srgbClr val="FFFFFF"/>
                </a:solidFill>
                <a:latin typeface="Segoe UI" pitchFamily="34" charset="0"/>
                <a:ea typeface="Segoe UI" pitchFamily="34" charset="0"/>
                <a:cs typeface="Segoe UI" pitchFamily="34" charset="0"/>
              </a:defRPr>
            </a:lvl1pPr>
            <a:lvl2pPr marL="554880" indent="0" algn="ctr">
              <a:buNone/>
              <a:defRPr>
                <a:solidFill>
                  <a:schemeClr val="tx1">
                    <a:tint val="75000"/>
                  </a:schemeClr>
                </a:solidFill>
              </a:defRPr>
            </a:lvl2pPr>
            <a:lvl3pPr marL="1109758" indent="0" algn="ctr">
              <a:buNone/>
              <a:defRPr>
                <a:solidFill>
                  <a:schemeClr val="tx1">
                    <a:tint val="75000"/>
                  </a:schemeClr>
                </a:solidFill>
              </a:defRPr>
            </a:lvl3pPr>
            <a:lvl4pPr marL="1664639" indent="0" algn="ctr">
              <a:buNone/>
              <a:defRPr>
                <a:solidFill>
                  <a:schemeClr val="tx1">
                    <a:tint val="75000"/>
                  </a:schemeClr>
                </a:solidFill>
              </a:defRPr>
            </a:lvl4pPr>
            <a:lvl5pPr marL="2219518" indent="0" algn="ctr">
              <a:buNone/>
              <a:defRPr>
                <a:solidFill>
                  <a:schemeClr val="tx1">
                    <a:tint val="75000"/>
                  </a:schemeClr>
                </a:solidFill>
              </a:defRPr>
            </a:lvl5pPr>
            <a:lvl6pPr marL="2774397" indent="0" algn="ctr">
              <a:buNone/>
              <a:defRPr>
                <a:solidFill>
                  <a:schemeClr val="tx1">
                    <a:tint val="75000"/>
                  </a:schemeClr>
                </a:solidFill>
              </a:defRPr>
            </a:lvl6pPr>
            <a:lvl7pPr marL="3329276" indent="0" algn="ctr">
              <a:buNone/>
              <a:defRPr>
                <a:solidFill>
                  <a:schemeClr val="tx1">
                    <a:tint val="75000"/>
                  </a:schemeClr>
                </a:solidFill>
              </a:defRPr>
            </a:lvl7pPr>
            <a:lvl8pPr marL="3884156" indent="0" algn="ctr">
              <a:buNone/>
              <a:defRPr>
                <a:solidFill>
                  <a:schemeClr val="tx1">
                    <a:tint val="75000"/>
                  </a:schemeClr>
                </a:solidFill>
              </a:defRPr>
            </a:lvl8pPr>
            <a:lvl9pPr marL="4439035" indent="0" algn="ctr">
              <a:buNone/>
              <a:defRPr>
                <a:solidFill>
                  <a:schemeClr val="tx1">
                    <a:tint val="75000"/>
                  </a:schemeClr>
                </a:solidFill>
              </a:defRPr>
            </a:lvl9pPr>
          </a:lstStyle>
          <a:p>
            <a:r>
              <a:rPr lang="en-US" smtClean="0"/>
              <a:t>Click to edit Master subtitle style</a:t>
            </a:r>
            <a:endParaRPr lang="en-US" dirty="0"/>
          </a:p>
        </p:txBody>
      </p:sp>
      <p:sp>
        <p:nvSpPr>
          <p:cNvPr id="10" name="Title 1"/>
          <p:cNvSpPr>
            <a:spLocks noGrp="1"/>
          </p:cNvSpPr>
          <p:nvPr>
            <p:ph type="ctrTitle" hasCustomPrompt="1"/>
          </p:nvPr>
        </p:nvSpPr>
        <p:spPr>
          <a:xfrm>
            <a:off x="1" y="1554339"/>
            <a:ext cx="8550076" cy="3885847"/>
          </a:xfrm>
          <a:prstGeom prst="rect">
            <a:avLst/>
          </a:prstGeom>
          <a:solidFill>
            <a:schemeClr val="accent4"/>
          </a:solidFill>
        </p:spPr>
        <p:txBody>
          <a:bodyPr lIns="114268" tIns="152357" rIns="76171" bIns="76171" anchor="t">
            <a:noAutofit/>
          </a:bodyPr>
          <a:lstStyle>
            <a:lvl1pPr algn="l">
              <a:lnSpc>
                <a:spcPct val="80000"/>
              </a:lnSpc>
              <a:defRPr sz="4488"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306329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91" y="-4960"/>
            <a:ext cx="12439467" cy="6992845"/>
          </a:xfrm>
          <a:prstGeom prst="rect">
            <a:avLst/>
          </a:prstGeom>
        </p:spPr>
      </p:pic>
      <p:sp>
        <p:nvSpPr>
          <p:cNvPr id="10" name="Rectangle 9"/>
          <p:cNvSpPr/>
          <p:nvPr/>
        </p:nvSpPr>
        <p:spPr>
          <a:xfrm>
            <a:off x="-12145" y="2319366"/>
            <a:ext cx="6468358" cy="3108678"/>
          </a:xfrm>
          <a:prstGeom prst="rect">
            <a:avLst/>
          </a:prstGeom>
          <a:solidFill>
            <a:srgbClr val="000000">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2" name="Title 1"/>
          <p:cNvSpPr>
            <a:spLocks noGrp="1"/>
          </p:cNvSpPr>
          <p:nvPr>
            <p:ph type="ctrTitle" hasCustomPrompt="1"/>
          </p:nvPr>
        </p:nvSpPr>
        <p:spPr>
          <a:xfrm>
            <a:off x="0" y="2331508"/>
            <a:ext cx="6389038" cy="2319908"/>
          </a:xfrm>
          <a:prstGeom prst="rect">
            <a:avLst/>
          </a:prstGeom>
        </p:spPr>
        <p:txBody>
          <a:bodyPr lIns="114268" tIns="152357" rIns="76171" bIns="76171" anchor="t">
            <a:noAutofit/>
          </a:bodyPr>
          <a:lstStyle>
            <a:lvl1pPr>
              <a:defRPr lang="en-US" sz="4488" dirty="0">
                <a:solidFill>
                  <a:srgbClr val="FFFFFF"/>
                </a:solidFill>
              </a:defRPr>
            </a:lvl1pPr>
          </a:lstStyle>
          <a:p>
            <a:pPr lvl="0">
              <a:lnSpc>
                <a:spcPct val="80000"/>
              </a:lnSpc>
            </a:pPr>
            <a:r>
              <a:rPr lang="en-US" dirty="0" smtClean="0"/>
              <a:t>Click to add presentation title</a:t>
            </a:r>
            <a:endParaRPr lang="en-US" dirty="0"/>
          </a:p>
        </p:txBody>
      </p:sp>
      <p:sp>
        <p:nvSpPr>
          <p:cNvPr id="12" name="Subtitle 2"/>
          <p:cNvSpPr>
            <a:spLocks noGrp="1"/>
          </p:cNvSpPr>
          <p:nvPr>
            <p:ph type="subTitle" idx="1" hasCustomPrompt="1"/>
          </p:nvPr>
        </p:nvSpPr>
        <p:spPr>
          <a:xfrm>
            <a:off x="0" y="4651417"/>
            <a:ext cx="7379791" cy="776628"/>
          </a:xfrm>
          <a:prstGeom prst="rect">
            <a:avLst/>
          </a:prstGeom>
        </p:spPr>
        <p:txBody>
          <a:bodyPr lIns="114268" tIns="152357" rIns="76171" bIns="76171">
            <a:noAutofit/>
          </a:bodyPr>
          <a:lstStyle>
            <a:lvl1pPr marL="0" indent="0" algn="l">
              <a:lnSpc>
                <a:spcPct val="80000"/>
              </a:lnSpc>
              <a:buNone/>
              <a:defRPr sz="1836">
                <a:solidFill>
                  <a:srgbClr val="FFFFFF"/>
                </a:solidFill>
                <a:latin typeface="Segoe UI" pitchFamily="34" charset="0"/>
                <a:ea typeface="Segoe UI" pitchFamily="34" charset="0"/>
                <a:cs typeface="Segoe UI" pitchFamily="34" charset="0"/>
              </a:defRPr>
            </a:lvl1pPr>
            <a:lvl2pPr marL="554880" indent="0" algn="ctr">
              <a:buNone/>
              <a:defRPr>
                <a:solidFill>
                  <a:schemeClr val="tx1">
                    <a:tint val="75000"/>
                  </a:schemeClr>
                </a:solidFill>
              </a:defRPr>
            </a:lvl2pPr>
            <a:lvl3pPr marL="1109758" indent="0" algn="ctr">
              <a:buNone/>
              <a:defRPr>
                <a:solidFill>
                  <a:schemeClr val="tx1">
                    <a:tint val="75000"/>
                  </a:schemeClr>
                </a:solidFill>
              </a:defRPr>
            </a:lvl3pPr>
            <a:lvl4pPr marL="1664639" indent="0" algn="ctr">
              <a:buNone/>
              <a:defRPr>
                <a:solidFill>
                  <a:schemeClr val="tx1">
                    <a:tint val="75000"/>
                  </a:schemeClr>
                </a:solidFill>
              </a:defRPr>
            </a:lvl4pPr>
            <a:lvl5pPr marL="2219518" indent="0" algn="ctr">
              <a:buNone/>
              <a:defRPr>
                <a:solidFill>
                  <a:schemeClr val="tx1">
                    <a:tint val="75000"/>
                  </a:schemeClr>
                </a:solidFill>
              </a:defRPr>
            </a:lvl5pPr>
            <a:lvl6pPr marL="2774397" indent="0" algn="ctr">
              <a:buNone/>
              <a:defRPr>
                <a:solidFill>
                  <a:schemeClr val="tx1">
                    <a:tint val="75000"/>
                  </a:schemeClr>
                </a:solidFill>
              </a:defRPr>
            </a:lvl6pPr>
            <a:lvl7pPr marL="3329276" indent="0" algn="ctr">
              <a:buNone/>
              <a:defRPr>
                <a:solidFill>
                  <a:schemeClr val="tx1">
                    <a:tint val="75000"/>
                  </a:schemeClr>
                </a:solidFill>
              </a:defRPr>
            </a:lvl7pPr>
            <a:lvl8pPr marL="3884156" indent="0" algn="ctr">
              <a:buNone/>
              <a:defRPr>
                <a:solidFill>
                  <a:schemeClr val="tx1">
                    <a:tint val="75000"/>
                  </a:schemeClr>
                </a:solidFill>
              </a:defRPr>
            </a:lvl8pPr>
            <a:lvl9pPr marL="4439035" indent="0" algn="ctr">
              <a:buNone/>
              <a:defRPr>
                <a:solidFill>
                  <a:schemeClr val="tx1">
                    <a:tint val="75000"/>
                  </a:schemeClr>
                </a:solidFill>
              </a:defRPr>
            </a:lvl9pPr>
          </a:lstStyle>
          <a:p>
            <a:r>
              <a:rPr lang="en-US" dirty="0" smtClean="0"/>
              <a:t>Click to edit master subtitle style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094274" y="6043737"/>
            <a:ext cx="1564922" cy="335094"/>
          </a:xfrm>
          <a:prstGeom prst="rect">
            <a:avLst/>
          </a:prstGeom>
        </p:spPr>
      </p:pic>
    </p:spTree>
    <p:extLst>
      <p:ext uri="{BB962C8B-B14F-4D97-AF65-F5344CB8AC3E}">
        <p14:creationId xmlns:p14="http://schemas.microsoft.com/office/powerpoint/2010/main" val="1608009445"/>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EXAMPLE ONLY: Title with photo">
    <p:spTree>
      <p:nvGrpSpPr>
        <p:cNvPr id="1" name=""/>
        <p:cNvGrpSpPr/>
        <p:nvPr/>
      </p:nvGrpSpPr>
      <p:grpSpPr>
        <a:xfrm>
          <a:off x="0" y="0"/>
          <a:ext cx="0" cy="0"/>
          <a:chOff x="0" y="0"/>
          <a:chExt cx="0" cy="0"/>
        </a:xfrm>
      </p:grpSpPr>
      <p:sp>
        <p:nvSpPr>
          <p:cNvPr id="20" name="Rectangle 19"/>
          <p:cNvSpPr/>
          <p:nvPr/>
        </p:nvSpPr>
        <p:spPr>
          <a:xfrm>
            <a:off x="1"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noAutofit/>
          </a:bodyPr>
          <a:lstStyle/>
          <a:p>
            <a:pPr algn="ctr" defTabSz="932597"/>
            <a:endParaRPr lang="en-US" sz="1836" dirty="0">
              <a:solidFill>
                <a:prstClr val="white"/>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436475" cy="6994525"/>
          </a:xfrm>
          <a:prstGeom prst="rect">
            <a:avLst/>
          </a:prstGeom>
        </p:spPr>
      </p:pic>
      <p:sp>
        <p:nvSpPr>
          <p:cNvPr id="4" name="Rectangle 3"/>
          <p:cNvSpPr/>
          <p:nvPr/>
        </p:nvSpPr>
        <p:spPr>
          <a:xfrm>
            <a:off x="-12144" y="2331508"/>
            <a:ext cx="7784942" cy="310867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5" name="Rectangle 4"/>
          <p:cNvSpPr/>
          <p:nvPr/>
        </p:nvSpPr>
        <p:spPr>
          <a:xfrm>
            <a:off x="-14520" y="0"/>
            <a:ext cx="2331839" cy="23315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6" name="Rectangle 5"/>
          <p:cNvSpPr/>
          <p:nvPr/>
        </p:nvSpPr>
        <p:spPr>
          <a:xfrm>
            <a:off x="1" y="5428045"/>
            <a:ext cx="1554559" cy="15664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10" name="Rectangle 9"/>
          <p:cNvSpPr/>
          <p:nvPr/>
        </p:nvSpPr>
        <p:spPr>
          <a:xfrm>
            <a:off x="-12144" y="2331508"/>
            <a:ext cx="7784942" cy="310867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11" name="Rectangle 10"/>
          <p:cNvSpPr/>
          <p:nvPr/>
        </p:nvSpPr>
        <p:spPr>
          <a:xfrm>
            <a:off x="-14522" y="0"/>
            <a:ext cx="2346361" cy="23315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2" name="Title 1"/>
          <p:cNvSpPr>
            <a:spLocks noGrp="1"/>
          </p:cNvSpPr>
          <p:nvPr>
            <p:ph type="ctrTitle" hasCustomPrompt="1"/>
          </p:nvPr>
        </p:nvSpPr>
        <p:spPr>
          <a:xfrm>
            <a:off x="1" y="2331508"/>
            <a:ext cx="7379792" cy="2319908"/>
          </a:xfrm>
          <a:prstGeom prst="rect">
            <a:avLst/>
          </a:prstGeom>
        </p:spPr>
        <p:txBody>
          <a:bodyPr lIns="114268" tIns="152357" rIns="76171" bIns="76171" anchor="t">
            <a:noAutofit/>
          </a:bodyPr>
          <a:lstStyle>
            <a:lvl1pPr>
              <a:defRPr lang="en-US" sz="4488" dirty="0">
                <a:solidFill>
                  <a:srgbClr val="FFFFFF"/>
                </a:solidFill>
              </a:defRPr>
            </a:lvl1pPr>
          </a:lstStyle>
          <a:p>
            <a:pPr lvl="0">
              <a:lnSpc>
                <a:spcPct val="80000"/>
              </a:lnSpc>
            </a:pPr>
            <a:r>
              <a:rPr lang="en-US" dirty="0" smtClean="0"/>
              <a:t>Click to add presentation title</a:t>
            </a:r>
            <a:endParaRPr lang="en-US" dirty="0"/>
          </a:p>
        </p:txBody>
      </p:sp>
      <p:sp>
        <p:nvSpPr>
          <p:cNvPr id="12" name="Subtitle 2"/>
          <p:cNvSpPr>
            <a:spLocks noGrp="1"/>
          </p:cNvSpPr>
          <p:nvPr>
            <p:ph type="subTitle" idx="1"/>
          </p:nvPr>
        </p:nvSpPr>
        <p:spPr>
          <a:xfrm>
            <a:off x="1" y="4651417"/>
            <a:ext cx="7379792" cy="776628"/>
          </a:xfrm>
          <a:prstGeom prst="rect">
            <a:avLst/>
          </a:prstGeom>
        </p:spPr>
        <p:txBody>
          <a:bodyPr lIns="114268" tIns="152357" rIns="76171" bIns="76171">
            <a:noAutofit/>
          </a:bodyPr>
          <a:lstStyle>
            <a:lvl1pPr marL="0" indent="0" algn="l">
              <a:lnSpc>
                <a:spcPct val="80000"/>
              </a:lnSpc>
              <a:buNone/>
              <a:defRPr sz="1836">
                <a:solidFill>
                  <a:srgbClr val="FFFFFF"/>
                </a:solidFill>
                <a:latin typeface="Segoe UI" pitchFamily="34" charset="0"/>
                <a:ea typeface="Segoe UI" pitchFamily="34" charset="0"/>
                <a:cs typeface="Segoe UI" pitchFamily="34" charset="0"/>
              </a:defRPr>
            </a:lvl1pPr>
            <a:lvl2pPr marL="554880" indent="0" algn="ctr">
              <a:buNone/>
              <a:defRPr>
                <a:solidFill>
                  <a:schemeClr val="tx1">
                    <a:tint val="75000"/>
                  </a:schemeClr>
                </a:solidFill>
              </a:defRPr>
            </a:lvl2pPr>
            <a:lvl3pPr marL="1109758" indent="0" algn="ctr">
              <a:buNone/>
              <a:defRPr>
                <a:solidFill>
                  <a:schemeClr val="tx1">
                    <a:tint val="75000"/>
                  </a:schemeClr>
                </a:solidFill>
              </a:defRPr>
            </a:lvl3pPr>
            <a:lvl4pPr marL="1664639" indent="0" algn="ctr">
              <a:buNone/>
              <a:defRPr>
                <a:solidFill>
                  <a:schemeClr val="tx1">
                    <a:tint val="75000"/>
                  </a:schemeClr>
                </a:solidFill>
              </a:defRPr>
            </a:lvl4pPr>
            <a:lvl5pPr marL="2219518" indent="0" algn="ctr">
              <a:buNone/>
              <a:defRPr>
                <a:solidFill>
                  <a:schemeClr val="tx1">
                    <a:tint val="75000"/>
                  </a:schemeClr>
                </a:solidFill>
              </a:defRPr>
            </a:lvl5pPr>
            <a:lvl6pPr marL="2774397" indent="0" algn="ctr">
              <a:buNone/>
              <a:defRPr>
                <a:solidFill>
                  <a:schemeClr val="tx1">
                    <a:tint val="75000"/>
                  </a:schemeClr>
                </a:solidFill>
              </a:defRPr>
            </a:lvl6pPr>
            <a:lvl7pPr marL="3329276" indent="0" algn="ctr">
              <a:buNone/>
              <a:defRPr>
                <a:solidFill>
                  <a:schemeClr val="tx1">
                    <a:tint val="75000"/>
                  </a:schemeClr>
                </a:solidFill>
              </a:defRPr>
            </a:lvl7pPr>
            <a:lvl8pPr marL="3884156" indent="0" algn="ctr">
              <a:buNone/>
              <a:defRPr>
                <a:solidFill>
                  <a:schemeClr val="tx1">
                    <a:tint val="75000"/>
                  </a:schemeClr>
                </a:solidFill>
              </a:defRPr>
            </a:lvl8pPr>
            <a:lvl9pPr marL="4439035"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094274" y="6043737"/>
            <a:ext cx="1564922" cy="335094"/>
          </a:xfrm>
          <a:prstGeom prst="rect">
            <a:avLst/>
          </a:prstGeom>
        </p:spPr>
      </p:pic>
    </p:spTree>
    <p:extLst>
      <p:ext uri="{BB962C8B-B14F-4D97-AF65-F5344CB8AC3E}">
        <p14:creationId xmlns:p14="http://schemas.microsoft.com/office/powerpoint/2010/main" val="386707830"/>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77280" y="1554339"/>
            <a:ext cx="10881916" cy="4663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632608596"/>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sp>
        <p:nvSpPr>
          <p:cNvPr id="2" name="Title 1"/>
          <p:cNvSpPr>
            <a:spLocks noGrp="1"/>
          </p:cNvSpPr>
          <p:nvPr>
            <p:ph type="title"/>
          </p:nvPr>
        </p:nvSpPr>
        <p:spPr>
          <a:xfrm>
            <a:off x="777281" y="2"/>
            <a:ext cx="11659195" cy="658903"/>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77281" y="585023"/>
            <a:ext cx="1165919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4" name="Text Placeholder 3"/>
          <p:cNvSpPr>
            <a:spLocks noGrp="1"/>
          </p:cNvSpPr>
          <p:nvPr>
            <p:ph type="body" sz="quarter" idx="15" hasCustomPrompt="1"/>
          </p:nvPr>
        </p:nvSpPr>
        <p:spPr>
          <a:xfrm>
            <a:off x="1573452" y="1554339"/>
            <a:ext cx="10085743" cy="4663017"/>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p:nvSpPr>
        <p:spPr>
          <a:xfrm>
            <a:off x="0" y="1"/>
            <a:ext cx="777280" cy="6994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Slide Number Placeholder 4"/>
          <p:cNvSpPr>
            <a:spLocks noGrp="1"/>
          </p:cNvSpPr>
          <p:nvPr>
            <p:ph type="sldNum" sz="quarter" idx="16"/>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109120" y="6606831"/>
            <a:ext cx="8550075" cy="387694"/>
          </a:xfrm>
        </p:spPr>
        <p:txBody>
          <a:bodyPr/>
          <a:lstStyle/>
          <a:p>
            <a:endParaRPr lang="en-US" dirty="0">
              <a:solidFill>
                <a:srgbClr val="505050"/>
              </a:solidFill>
            </a:endParaRPr>
          </a:p>
        </p:txBody>
      </p:sp>
    </p:spTree>
    <p:extLst>
      <p:ext uri="{BB962C8B-B14F-4D97-AF65-F5344CB8AC3E}">
        <p14:creationId xmlns:p14="http://schemas.microsoft.com/office/powerpoint/2010/main" val="143191573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3" name="Rectangle 2"/>
          <p:cNvSpPr/>
          <p:nvPr/>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06" tIns="146166" rIns="182706" bIns="146166" numCol="1" spcCol="0" rtlCol="0" fromWordArt="0" anchor="t" anchorCtr="0" forceAA="0" compatLnSpc="1">
            <a:prstTxWarp prst="textNoShape">
              <a:avLst/>
            </a:prstTxWarp>
            <a:noAutofit/>
          </a:bodyPr>
          <a:lstStyle/>
          <a:p>
            <a:pPr algn="ctr" defTabSz="931648" fontAlgn="base">
              <a:lnSpc>
                <a:spcPct val="90000"/>
              </a:lnSpc>
              <a:spcBef>
                <a:spcPct val="0"/>
              </a:spcBef>
              <a:spcAft>
                <a:spcPct val="0"/>
              </a:spcAft>
            </a:pPr>
            <a:endParaRPr lang="en-US" sz="239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7"/>
          </a:xfrm>
          <a:noFill/>
        </p:spPr>
        <p:txBody>
          <a:bodyPr lIns="146304" tIns="91440" rIns="146304" bIns="91440" anchor="t" anchorCtr="0"/>
          <a:lstStyle>
            <a:lvl1pPr>
              <a:defRPr sz="5996" spc="-101"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3" y="3955790"/>
            <a:ext cx="9143938" cy="1828008"/>
          </a:xfrm>
          <a:noFill/>
        </p:spPr>
        <p:txBody>
          <a:bodyPr lIns="146304" tIns="109728" rIns="146304" bIns="109728">
            <a:noAutofit/>
          </a:bodyPr>
          <a:lstStyle>
            <a:lvl1pPr marL="0" indent="0">
              <a:spcBef>
                <a:spcPts val="0"/>
              </a:spcBef>
              <a:buNone/>
              <a:defRPr sz="3597"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585374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040">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Tree>
    <p:extLst>
      <p:ext uri="{BB962C8B-B14F-4D97-AF65-F5344CB8AC3E}">
        <p14:creationId xmlns:p14="http://schemas.microsoft.com/office/powerpoint/2010/main" val="3874569274"/>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040">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Tree>
    <p:extLst>
      <p:ext uri="{BB962C8B-B14F-4D97-AF65-F5344CB8AC3E}">
        <p14:creationId xmlns:p14="http://schemas.microsoft.com/office/powerpoint/2010/main" val="1489826496"/>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only (alternate)">
    <p:spTree>
      <p:nvGrpSpPr>
        <p:cNvPr id="1" name=""/>
        <p:cNvGrpSpPr/>
        <p:nvPr/>
      </p:nvGrpSpPr>
      <p:grpSpPr>
        <a:xfrm>
          <a:off x="0" y="0"/>
          <a:ext cx="0" cy="0"/>
          <a:chOff x="0" y="0"/>
          <a:chExt cx="0" cy="0"/>
        </a:xfrm>
      </p:grpSpPr>
      <p:sp>
        <p:nvSpPr>
          <p:cNvPr id="2" name="Title 1"/>
          <p:cNvSpPr>
            <a:spLocks noGrp="1"/>
          </p:cNvSpPr>
          <p:nvPr>
            <p:ph type="title"/>
          </p:nvPr>
        </p:nvSpPr>
        <p:spPr>
          <a:xfrm>
            <a:off x="777281" y="2"/>
            <a:ext cx="11659195" cy="658903"/>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77281" y="585023"/>
            <a:ext cx="1165919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9" name="Rectangle 8"/>
          <p:cNvSpPr/>
          <p:nvPr/>
        </p:nvSpPr>
        <p:spPr>
          <a:xfrm>
            <a:off x="0" y="1"/>
            <a:ext cx="777280" cy="69929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Slide Number Placeholder 4"/>
          <p:cNvSpPr>
            <a:spLocks noGrp="1"/>
          </p:cNvSpPr>
          <p:nvPr>
            <p:ph type="sldNum" sz="quarter" idx="16"/>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109119" y="6606831"/>
            <a:ext cx="8550076" cy="387694"/>
          </a:xfrm>
        </p:spPr>
        <p:txBody>
          <a:bodyPr/>
          <a:lstStyle/>
          <a:p>
            <a:endParaRPr lang="en-US" dirty="0">
              <a:solidFill>
                <a:srgbClr val="505050"/>
              </a:solidFill>
            </a:endParaRPr>
          </a:p>
        </p:txBody>
      </p:sp>
    </p:spTree>
    <p:extLst>
      <p:ext uri="{BB962C8B-B14F-4D97-AF65-F5344CB8AC3E}">
        <p14:creationId xmlns:p14="http://schemas.microsoft.com/office/powerpoint/2010/main" val="3152352315"/>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77280" y="1554339"/>
            <a:ext cx="10881916" cy="4663017"/>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7279" indent="0">
              <a:buNone/>
              <a:defRPr>
                <a:solidFill>
                  <a:schemeClr val="tx1"/>
                </a:solidFill>
                <a:latin typeface="Courier New" pitchFamily="49" charset="0"/>
                <a:cs typeface="Courier New" pitchFamily="49" charset="0"/>
              </a:defRPr>
            </a:lvl2pPr>
            <a:lvl3pPr marL="600187" indent="0">
              <a:buNone/>
              <a:defRPr>
                <a:solidFill>
                  <a:schemeClr val="tx1"/>
                </a:solidFill>
                <a:latin typeface="Courier New" pitchFamily="49" charset="0"/>
                <a:cs typeface="Courier New" pitchFamily="49" charset="0"/>
              </a:defRPr>
            </a:lvl3pPr>
            <a:lvl4pPr marL="887466" indent="0">
              <a:buNone/>
              <a:defRPr>
                <a:solidFill>
                  <a:schemeClr val="tx1"/>
                </a:solidFill>
                <a:latin typeface="Courier New" pitchFamily="49" charset="0"/>
                <a:cs typeface="Courier New" pitchFamily="49" charset="0"/>
              </a:defRPr>
            </a:lvl4pPr>
            <a:lvl5pPr marL="1127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958534381"/>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659195" y="6607291"/>
            <a:ext cx="777280" cy="385886"/>
          </a:xfrm>
          <a:prstGeom prst="rect">
            <a:avLst/>
          </a:prstGeom>
        </p:spPr>
        <p:txBody>
          <a:bodyPr anchor="ctr"/>
          <a:lstStyle>
            <a:lvl1pPr marL="0" indent="0" algn="r">
              <a:buNone/>
              <a:defRPr sz="816">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30192975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1" name="Rectangle 20"/>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77280" y="1554339"/>
            <a:ext cx="10881916" cy="4663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4435818"/>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and content (alternate 2)">
    <p:spTree>
      <p:nvGrpSpPr>
        <p:cNvPr id="1" name=""/>
        <p:cNvGrpSpPr/>
        <p:nvPr/>
      </p:nvGrpSpPr>
      <p:grpSpPr>
        <a:xfrm>
          <a:off x="0" y="0"/>
          <a:ext cx="0" cy="0"/>
          <a:chOff x="0" y="0"/>
          <a:chExt cx="0" cy="0"/>
        </a:xfrm>
      </p:grpSpPr>
      <p:sp>
        <p:nvSpPr>
          <p:cNvPr id="16" name="Rectangle 15"/>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a:xfrm>
            <a:off x="777281" y="2"/>
            <a:ext cx="11659195" cy="658903"/>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77281" y="585023"/>
            <a:ext cx="1165919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4" name="Text Placeholder 3"/>
          <p:cNvSpPr>
            <a:spLocks noGrp="1"/>
          </p:cNvSpPr>
          <p:nvPr>
            <p:ph type="body" sz="quarter" idx="15" hasCustomPrompt="1"/>
          </p:nvPr>
        </p:nvSpPr>
        <p:spPr>
          <a:xfrm>
            <a:off x="1573452" y="1554339"/>
            <a:ext cx="10085743" cy="4663017"/>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p:nvSpPr>
        <p:spPr>
          <a:xfrm>
            <a:off x="0" y="1"/>
            <a:ext cx="777280" cy="6994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Slide Number Placeholder 4"/>
          <p:cNvSpPr>
            <a:spLocks noGrp="1"/>
          </p:cNvSpPr>
          <p:nvPr>
            <p:ph type="sldNum" sz="quarter" idx="16"/>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109120" y="6606831"/>
            <a:ext cx="8550075" cy="387694"/>
          </a:xfrm>
        </p:spPr>
        <p:txBody>
          <a:bodyPr/>
          <a:lstStyle/>
          <a:p>
            <a:endParaRPr lang="en-US" dirty="0">
              <a:solidFill>
                <a:srgbClr val="505050"/>
              </a:solidFill>
            </a:endParaRPr>
          </a:p>
        </p:txBody>
      </p:sp>
    </p:spTree>
    <p:extLst>
      <p:ext uri="{BB962C8B-B14F-4D97-AF65-F5344CB8AC3E}">
        <p14:creationId xmlns:p14="http://schemas.microsoft.com/office/powerpoint/2010/main" val="601444642"/>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only 2">
    <p:spTree>
      <p:nvGrpSpPr>
        <p:cNvPr id="1" name=""/>
        <p:cNvGrpSpPr/>
        <p:nvPr/>
      </p:nvGrpSpPr>
      <p:grpSpPr>
        <a:xfrm>
          <a:off x="0" y="0"/>
          <a:ext cx="0" cy="0"/>
          <a:chOff x="0" y="0"/>
          <a:chExt cx="0" cy="0"/>
        </a:xfrm>
      </p:grpSpPr>
      <p:sp>
        <p:nvSpPr>
          <p:cNvPr id="10" name="Rectangle 9"/>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Tree>
    <p:extLst>
      <p:ext uri="{BB962C8B-B14F-4D97-AF65-F5344CB8AC3E}">
        <p14:creationId xmlns:p14="http://schemas.microsoft.com/office/powerpoint/2010/main" val="2924899704"/>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only (alternate 2)">
    <p:spTree>
      <p:nvGrpSpPr>
        <p:cNvPr id="1" name=""/>
        <p:cNvGrpSpPr/>
        <p:nvPr/>
      </p:nvGrpSpPr>
      <p:grpSpPr>
        <a:xfrm>
          <a:off x="0" y="0"/>
          <a:ext cx="0" cy="0"/>
          <a:chOff x="0" y="0"/>
          <a:chExt cx="0" cy="0"/>
        </a:xfrm>
      </p:grpSpPr>
      <p:sp>
        <p:nvSpPr>
          <p:cNvPr id="12" name="Rectangle 11"/>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a:xfrm>
            <a:off x="777281" y="2"/>
            <a:ext cx="11659195" cy="658903"/>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77281" y="585023"/>
            <a:ext cx="1165919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9" name="Rectangle 8"/>
          <p:cNvSpPr/>
          <p:nvPr/>
        </p:nvSpPr>
        <p:spPr>
          <a:xfrm>
            <a:off x="0" y="1"/>
            <a:ext cx="777280" cy="69929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Slide Number Placeholder 4"/>
          <p:cNvSpPr>
            <a:spLocks noGrp="1"/>
          </p:cNvSpPr>
          <p:nvPr>
            <p:ph type="sldNum" sz="quarter" idx="16"/>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109119" y="6606831"/>
            <a:ext cx="8550076" cy="387694"/>
          </a:xfrm>
        </p:spPr>
        <p:txBody>
          <a:bodyPr/>
          <a:lstStyle/>
          <a:p>
            <a:endParaRPr lang="en-US" dirty="0">
              <a:solidFill>
                <a:srgbClr val="505050"/>
              </a:solidFill>
            </a:endParaRPr>
          </a:p>
        </p:txBody>
      </p:sp>
    </p:spTree>
    <p:extLst>
      <p:ext uri="{BB962C8B-B14F-4D97-AF65-F5344CB8AC3E}">
        <p14:creationId xmlns:p14="http://schemas.microsoft.com/office/powerpoint/2010/main" val="315618009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Developer code 2">
    <p:spTree>
      <p:nvGrpSpPr>
        <p:cNvPr id="1" name=""/>
        <p:cNvGrpSpPr/>
        <p:nvPr/>
      </p:nvGrpSpPr>
      <p:grpSpPr>
        <a:xfrm>
          <a:off x="0" y="0"/>
          <a:ext cx="0" cy="0"/>
          <a:chOff x="0" y="0"/>
          <a:chExt cx="0" cy="0"/>
        </a:xfrm>
      </p:grpSpPr>
      <p:sp>
        <p:nvSpPr>
          <p:cNvPr id="13" name="Rectangle 12"/>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77280" y="1554339"/>
            <a:ext cx="10881916" cy="4663017"/>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7279" indent="0">
              <a:buNone/>
              <a:defRPr>
                <a:solidFill>
                  <a:schemeClr val="tx1"/>
                </a:solidFill>
                <a:latin typeface="Courier New" pitchFamily="49" charset="0"/>
                <a:cs typeface="Courier New" pitchFamily="49" charset="0"/>
              </a:defRPr>
            </a:lvl2pPr>
            <a:lvl3pPr marL="600187" indent="0">
              <a:buNone/>
              <a:defRPr>
                <a:solidFill>
                  <a:schemeClr val="tx1"/>
                </a:solidFill>
                <a:latin typeface="Courier New" pitchFamily="49" charset="0"/>
                <a:cs typeface="Courier New" pitchFamily="49" charset="0"/>
              </a:defRPr>
            </a:lvl3pPr>
            <a:lvl4pPr marL="887466" indent="0">
              <a:buNone/>
              <a:defRPr>
                <a:solidFill>
                  <a:schemeClr val="tx1"/>
                </a:solidFill>
                <a:latin typeface="Courier New" pitchFamily="49" charset="0"/>
                <a:cs typeface="Courier New" pitchFamily="49" charset="0"/>
              </a:defRPr>
            </a:lvl4pPr>
            <a:lvl5pPr marL="1127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69088615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16" name="Rectangle 15"/>
          <p:cNvSpPr/>
          <p:nvPr/>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06" tIns="146166" rIns="182706" bIns="146166" numCol="1" spcCol="0" rtlCol="0" fromWordArt="0" anchor="t" anchorCtr="0" forceAA="0" compatLnSpc="1">
            <a:prstTxWarp prst="textNoShape">
              <a:avLst/>
            </a:prstTxWarp>
            <a:noAutofit/>
          </a:bodyPr>
          <a:lstStyle/>
          <a:p>
            <a:pPr algn="ctr" defTabSz="931648" fontAlgn="base">
              <a:lnSpc>
                <a:spcPct val="90000"/>
              </a:lnSpc>
              <a:spcBef>
                <a:spcPct val="0"/>
              </a:spcBef>
              <a:spcAft>
                <a:spcPct val="0"/>
              </a:spcAft>
            </a:pPr>
            <a:endParaRPr lang="en-US" sz="239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2123087"/>
            <a:ext cx="9143936" cy="1831378"/>
          </a:xfrm>
          <a:noFill/>
        </p:spPr>
        <p:txBody>
          <a:bodyPr lIns="146304" tIns="91440" rIns="146304" bIns="91440" anchor="t" anchorCtr="0"/>
          <a:lstStyle>
            <a:lvl1pPr>
              <a:defRPr sz="5996" spc="-101"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5" y="3954468"/>
            <a:ext cx="9143936" cy="1828801"/>
          </a:xfrm>
          <a:noFill/>
        </p:spPr>
        <p:txBody>
          <a:bodyPr lIns="146304" tIns="109728" rIns="146304" bIns="109728">
            <a:noAutofit/>
          </a:bodyPr>
          <a:lstStyle>
            <a:lvl1pPr marL="0" indent="0">
              <a:spcBef>
                <a:spcPts val="0"/>
              </a:spcBef>
              <a:buNone/>
              <a:defRPr sz="3597"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58835" y="480505"/>
            <a:ext cx="2557752" cy="547906"/>
          </a:xfrm>
          <a:prstGeom prst="rect">
            <a:avLst/>
          </a:prstGeom>
        </p:spPr>
      </p:pic>
    </p:spTree>
    <p:extLst>
      <p:ext uri="{BB962C8B-B14F-4D97-AF65-F5344CB8AC3E}">
        <p14:creationId xmlns:p14="http://schemas.microsoft.com/office/powerpoint/2010/main" val="2513190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9" name="Rectangle 8"/>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6" name="Text Placeholder 23"/>
          <p:cNvSpPr>
            <a:spLocks noGrp="1"/>
          </p:cNvSpPr>
          <p:nvPr>
            <p:ph type="body" sz="quarter" idx="14" hasCustomPrompt="1"/>
          </p:nvPr>
        </p:nvSpPr>
        <p:spPr>
          <a:xfrm>
            <a:off x="11659195" y="6607291"/>
            <a:ext cx="777280" cy="385886"/>
          </a:xfrm>
          <a:prstGeom prst="rect">
            <a:avLst/>
          </a:prstGeom>
        </p:spPr>
        <p:txBody>
          <a:bodyPr anchor="ctr"/>
          <a:lstStyle>
            <a:lvl1pPr marL="0" indent="0" algn="r">
              <a:buNone/>
              <a:defRPr sz="816">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519441054"/>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8" name="Rectangle 7"/>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0" name="Rectangle 9"/>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p:nvPr>
        </p:nvSpPr>
        <p:spPr>
          <a:xfrm>
            <a:off x="777279" y="2331510"/>
            <a:ext cx="7772797" cy="2331508"/>
          </a:xfrm>
          <a:prstGeom prst="rect">
            <a:avLst/>
          </a:prstGeom>
        </p:spPr>
        <p:txBody>
          <a:bodyPr lIns="380893" anchor="b">
            <a:noAutofit/>
          </a:bodyPr>
          <a:lstStyle>
            <a:lvl1pPr marL="0" indent="0">
              <a:lnSpc>
                <a:spcPct val="80000"/>
              </a:lnSpc>
              <a:buNone/>
              <a:defRPr sz="4896">
                <a:solidFill>
                  <a:schemeClr val="bg1"/>
                </a:solidFill>
                <a:latin typeface="Segoe UI Light"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777279" y="4663017"/>
            <a:ext cx="7772797" cy="777169"/>
          </a:xfrm>
          <a:prstGeom prst="rect">
            <a:avLst/>
          </a:prstGeom>
        </p:spPr>
        <p:txBody>
          <a:bodyPr lIns="380893">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
        <p:nvSpPr>
          <p:cNvPr id="12" name="Rectangle 11"/>
          <p:cNvSpPr/>
          <p:nvPr/>
        </p:nvSpPr>
        <p:spPr>
          <a:xfrm>
            <a:off x="0" y="1"/>
            <a:ext cx="777280" cy="6992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TextBox 14"/>
          <p:cNvSpPr txBox="1"/>
          <p:nvPr/>
        </p:nvSpPr>
        <p:spPr>
          <a:xfrm>
            <a:off x="777281" y="1"/>
            <a:ext cx="5440958" cy="1339807"/>
          </a:xfrm>
          <a:prstGeom prst="rect">
            <a:avLst/>
          </a:prstGeom>
        </p:spPr>
        <p:txBody>
          <a:bodyPr vert="horz" wrap="square" lIns="388476" tIns="55494" rIns="110987" bIns="55494" rtlCol="0" anchor="ctr">
            <a:noAutofit/>
          </a:bodyPr>
          <a:lstStyle/>
          <a:p>
            <a:pPr defTabSz="932597"/>
            <a:r>
              <a:rPr lang="en-US" sz="8159"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p:nvSpPr>
        <p:spPr>
          <a:xfrm>
            <a:off x="777281" y="1"/>
            <a:ext cx="5440958" cy="1339807"/>
          </a:xfrm>
          <a:prstGeom prst="rect">
            <a:avLst/>
          </a:prstGeom>
        </p:spPr>
        <p:txBody>
          <a:bodyPr vert="horz" wrap="square" lIns="388476" tIns="55494" rIns="110987" bIns="55494" rtlCol="0" anchor="ctr">
            <a:noAutofit/>
          </a:bodyPr>
          <a:lstStyle/>
          <a:p>
            <a:pPr defTabSz="932597"/>
            <a:r>
              <a:rPr lang="en-US" sz="8159"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283607653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8" name="Rectangle 7"/>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0" name="Rectangle 9"/>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p:nvPr>
        </p:nvSpPr>
        <p:spPr>
          <a:xfrm>
            <a:off x="777279" y="2331510"/>
            <a:ext cx="7772797" cy="2331508"/>
          </a:xfrm>
          <a:prstGeom prst="rect">
            <a:avLst/>
          </a:prstGeom>
        </p:spPr>
        <p:txBody>
          <a:bodyPr lIns="380893" anchor="b">
            <a:noAutofit/>
          </a:bodyPr>
          <a:lstStyle>
            <a:lvl1pPr marL="0" indent="0">
              <a:lnSpc>
                <a:spcPct val="80000"/>
              </a:lnSpc>
              <a:buNone/>
              <a:defRPr sz="4896">
                <a:solidFill>
                  <a:schemeClr val="bg1"/>
                </a:solidFill>
                <a:latin typeface="Segoe UI Light"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777279" y="4663017"/>
            <a:ext cx="7772797" cy="777169"/>
          </a:xfrm>
          <a:prstGeom prst="rect">
            <a:avLst/>
          </a:prstGeom>
        </p:spPr>
        <p:txBody>
          <a:bodyPr lIns="380893">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
        <p:nvSpPr>
          <p:cNvPr id="12" name="Rectangle 11"/>
          <p:cNvSpPr/>
          <p:nvPr/>
        </p:nvSpPr>
        <p:spPr>
          <a:xfrm>
            <a:off x="0" y="1"/>
            <a:ext cx="777280" cy="6992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2" name="TextBox 1"/>
          <p:cNvSpPr txBox="1"/>
          <p:nvPr/>
        </p:nvSpPr>
        <p:spPr>
          <a:xfrm>
            <a:off x="777281" y="1"/>
            <a:ext cx="5440958" cy="1339807"/>
          </a:xfrm>
          <a:prstGeom prst="rect">
            <a:avLst/>
          </a:prstGeom>
        </p:spPr>
        <p:txBody>
          <a:bodyPr vert="horz" wrap="square" lIns="388476" tIns="55494" rIns="110987" bIns="55494" rtlCol="0" anchor="ctr">
            <a:noAutofit/>
          </a:bodyPr>
          <a:lstStyle/>
          <a:p>
            <a:pPr defTabSz="932597"/>
            <a:r>
              <a:rPr lang="en-US" sz="8159"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p:nvSpPr>
        <p:spPr>
          <a:xfrm>
            <a:off x="777281" y="1"/>
            <a:ext cx="5440958" cy="1339807"/>
          </a:xfrm>
          <a:prstGeom prst="rect">
            <a:avLst/>
          </a:prstGeom>
        </p:spPr>
        <p:txBody>
          <a:bodyPr vert="horz" wrap="square" lIns="388476" tIns="55494" rIns="110987" bIns="55494" rtlCol="0" anchor="ctr">
            <a:noAutofit/>
          </a:bodyPr>
          <a:lstStyle/>
          <a:p>
            <a:pPr defTabSz="932597"/>
            <a:r>
              <a:rPr lang="en-US" sz="8159"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2978305850"/>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add title</a:t>
            </a:r>
            <a:endParaRPr lang="en-US" dirty="0"/>
          </a:p>
        </p:txBody>
      </p:sp>
      <p:sp>
        <p:nvSpPr>
          <p:cNvPr id="5" name="Text Placeholder 15"/>
          <p:cNvSpPr>
            <a:spLocks noGrp="1"/>
          </p:cNvSpPr>
          <p:nvPr>
            <p:ph type="body" sz="quarter" idx="14" hasCustomPrompt="1"/>
          </p:nvPr>
        </p:nvSpPr>
        <p:spPr>
          <a:xfrm>
            <a:off x="777280" y="1554339"/>
            <a:ext cx="10881916" cy="4663017"/>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74" spc="-61"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Tree>
    <p:extLst>
      <p:ext uri="{BB962C8B-B14F-4D97-AF65-F5344CB8AC3E}">
        <p14:creationId xmlns:p14="http://schemas.microsoft.com/office/powerpoint/2010/main" val="76038670"/>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8" name="Rectangle 7"/>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0" name="Rectangle 9"/>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hasCustomPrompt="1"/>
          </p:nvPr>
        </p:nvSpPr>
        <p:spPr>
          <a:xfrm>
            <a:off x="777279" y="2331510"/>
            <a:ext cx="7772797" cy="2331508"/>
          </a:xfrm>
          <a:prstGeom prst="rect">
            <a:avLst/>
          </a:prstGeom>
        </p:spPr>
        <p:txBody>
          <a:bodyPr lIns="380893" tIns="38089" rIns="76179" bIns="38089" anchor="b">
            <a:noAutofit/>
          </a:bodyPr>
          <a:lstStyle>
            <a:lvl1pPr marL="0" indent="0">
              <a:lnSpc>
                <a:spcPct val="80000"/>
              </a:lnSpc>
              <a:buNone/>
              <a:defRPr sz="4896">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77279" y="4663017"/>
            <a:ext cx="7772797" cy="777169"/>
          </a:xfrm>
          <a:prstGeom prst="rect">
            <a:avLst/>
          </a:prstGeom>
        </p:spPr>
        <p:txBody>
          <a:bodyPr lIns="380893" tIns="38089" rIns="76179" bIns="38089">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1657948190"/>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10" name="Rectangle 9"/>
          <p:cNvSpPr/>
          <p:nvPr/>
        </p:nvSpPr>
        <p:spPr>
          <a:xfrm>
            <a:off x="777281" y="1"/>
            <a:ext cx="11659195" cy="6994525"/>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8" name="Rectangle 7"/>
          <p:cNvSpPr/>
          <p:nvPr/>
        </p:nvSpPr>
        <p:spPr>
          <a:xfrm>
            <a:off x="777281" y="1"/>
            <a:ext cx="11659195" cy="6994525"/>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hasCustomPrompt="1"/>
          </p:nvPr>
        </p:nvSpPr>
        <p:spPr>
          <a:xfrm>
            <a:off x="777279" y="2331510"/>
            <a:ext cx="7772797" cy="2331508"/>
          </a:xfrm>
          <a:prstGeom prst="rect">
            <a:avLst/>
          </a:prstGeom>
        </p:spPr>
        <p:txBody>
          <a:bodyPr lIns="380893" tIns="38089" rIns="76179" bIns="38089" anchor="b">
            <a:noAutofit/>
          </a:bodyPr>
          <a:lstStyle>
            <a:lvl1pPr marL="0" indent="0">
              <a:lnSpc>
                <a:spcPct val="80000"/>
              </a:lnSpc>
              <a:buNone/>
              <a:defRPr sz="4896">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77279" y="4663017"/>
            <a:ext cx="7772797" cy="777169"/>
          </a:xfrm>
          <a:prstGeom prst="rect">
            <a:avLst/>
          </a:prstGeom>
        </p:spPr>
        <p:txBody>
          <a:bodyPr lIns="380893" tIns="38089" rIns="76179" bIns="38089">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3817200265"/>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8" name="Rectangle 7"/>
          <p:cNvSpPr/>
          <p:nvPr/>
        </p:nvSpPr>
        <p:spPr>
          <a:xfrm>
            <a:off x="777281" y="1"/>
            <a:ext cx="11659195" cy="6994525"/>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0" name="Rectangle 9"/>
          <p:cNvSpPr/>
          <p:nvPr/>
        </p:nvSpPr>
        <p:spPr>
          <a:xfrm>
            <a:off x="777281" y="1"/>
            <a:ext cx="11659195" cy="6994525"/>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hasCustomPrompt="1"/>
          </p:nvPr>
        </p:nvSpPr>
        <p:spPr>
          <a:xfrm>
            <a:off x="777279" y="2331510"/>
            <a:ext cx="7772797" cy="2331508"/>
          </a:xfrm>
          <a:prstGeom prst="rect">
            <a:avLst/>
          </a:prstGeom>
        </p:spPr>
        <p:txBody>
          <a:bodyPr lIns="380893" tIns="38089" rIns="76179" bIns="38089" anchor="b">
            <a:noAutofit/>
          </a:bodyPr>
          <a:lstStyle>
            <a:lvl1pPr marL="0" indent="0">
              <a:lnSpc>
                <a:spcPct val="80000"/>
              </a:lnSpc>
              <a:buNone/>
              <a:defRPr sz="4896">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77279" y="4663017"/>
            <a:ext cx="7772797" cy="777169"/>
          </a:xfrm>
          <a:prstGeom prst="rect">
            <a:avLst/>
          </a:prstGeom>
        </p:spPr>
        <p:txBody>
          <a:bodyPr lIns="380893" tIns="38089" rIns="76179" bIns="38089">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4254953654"/>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436475" cy="6994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024" y="3108678"/>
            <a:ext cx="2622967" cy="427451"/>
          </a:xfrm>
          <a:prstGeom prst="rect">
            <a:avLst/>
          </a:prstGeom>
        </p:spPr>
      </p:pic>
      <p:sp>
        <p:nvSpPr>
          <p:cNvPr id="4" name="Rectangle 3"/>
          <p:cNvSpPr/>
          <p:nvPr/>
        </p:nvSpPr>
        <p:spPr>
          <a:xfrm>
            <a:off x="1" y="0"/>
            <a:ext cx="12436475" cy="6994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155711099"/>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Microsoft logo 2">
    <p:spTree>
      <p:nvGrpSpPr>
        <p:cNvPr id="1" name=""/>
        <p:cNvGrpSpPr/>
        <p:nvPr/>
      </p:nvGrpSpPr>
      <p:grpSpPr>
        <a:xfrm>
          <a:off x="0" y="0"/>
          <a:ext cx="0" cy="0"/>
          <a:chOff x="0" y="0"/>
          <a:chExt cx="0" cy="0"/>
        </a:xfrm>
      </p:grpSpPr>
      <p:sp>
        <p:nvSpPr>
          <p:cNvPr id="5" name="Rectangle 4"/>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024" y="3108678"/>
            <a:ext cx="2622967" cy="427451"/>
          </a:xfrm>
          <a:prstGeom prst="rect">
            <a:avLst/>
          </a:prstGeom>
        </p:spPr>
      </p:pic>
      <p:sp>
        <p:nvSpPr>
          <p:cNvPr id="4" name="Rectangle 3"/>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80" y="3108678"/>
            <a:ext cx="2622967" cy="427451"/>
          </a:xfrm>
          <a:prstGeom prst="rect">
            <a:avLst/>
          </a:prstGeom>
        </p:spPr>
      </p:pic>
      <p:sp>
        <p:nvSpPr>
          <p:cNvPr id="8" name="Rectangle 7"/>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80" y="3108678"/>
            <a:ext cx="2622967" cy="427451"/>
          </a:xfrm>
          <a:prstGeom prst="rect">
            <a:avLst/>
          </a:prstGeom>
        </p:spPr>
      </p:pic>
    </p:spTree>
    <p:extLst>
      <p:ext uri="{BB962C8B-B14F-4D97-AF65-F5344CB8AC3E}">
        <p14:creationId xmlns:p14="http://schemas.microsoft.com/office/powerpoint/2010/main" val="3627235977"/>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Microsoft logo 3">
    <p:spTree>
      <p:nvGrpSpPr>
        <p:cNvPr id="1" name=""/>
        <p:cNvGrpSpPr/>
        <p:nvPr/>
      </p:nvGrpSpPr>
      <p:grpSpPr>
        <a:xfrm>
          <a:off x="0" y="0"/>
          <a:ext cx="0" cy="0"/>
          <a:chOff x="0" y="0"/>
          <a:chExt cx="0" cy="0"/>
        </a:xfrm>
      </p:grpSpPr>
      <p:sp>
        <p:nvSpPr>
          <p:cNvPr id="5" name="Rectangle 4"/>
          <p:cNvSpPr/>
          <p:nvPr/>
        </p:nvSpPr>
        <p:spPr>
          <a:xfrm>
            <a:off x="1" y="0"/>
            <a:ext cx="12436475" cy="699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024" y="3109527"/>
            <a:ext cx="2622967" cy="425752"/>
          </a:xfrm>
          <a:prstGeom prst="rect">
            <a:avLst/>
          </a:prstGeom>
        </p:spPr>
      </p:pic>
      <p:sp>
        <p:nvSpPr>
          <p:cNvPr id="4" name="Rectangle 3"/>
          <p:cNvSpPr/>
          <p:nvPr/>
        </p:nvSpPr>
        <p:spPr>
          <a:xfrm>
            <a:off x="1" y="0"/>
            <a:ext cx="12436475" cy="699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80" y="3109527"/>
            <a:ext cx="2622967" cy="425752"/>
          </a:xfrm>
          <a:prstGeom prst="rect">
            <a:avLst/>
          </a:prstGeom>
        </p:spPr>
      </p:pic>
      <p:sp>
        <p:nvSpPr>
          <p:cNvPr id="8" name="Rectangle 7"/>
          <p:cNvSpPr/>
          <p:nvPr/>
        </p:nvSpPr>
        <p:spPr>
          <a:xfrm>
            <a:off x="1" y="0"/>
            <a:ext cx="12436475" cy="699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80" y="3109527"/>
            <a:ext cx="2622967" cy="425752"/>
          </a:xfrm>
          <a:prstGeom prst="rect">
            <a:avLst/>
          </a:prstGeom>
        </p:spPr>
      </p:pic>
    </p:spTree>
    <p:extLst>
      <p:ext uri="{BB962C8B-B14F-4D97-AF65-F5344CB8AC3E}">
        <p14:creationId xmlns:p14="http://schemas.microsoft.com/office/powerpoint/2010/main" val="354963712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3 for internal audiences">
    <p:spTree>
      <p:nvGrpSpPr>
        <p:cNvPr id="1" name=""/>
        <p:cNvGrpSpPr/>
        <p:nvPr/>
      </p:nvGrpSpPr>
      <p:grpSpPr>
        <a:xfrm>
          <a:off x="0" y="0"/>
          <a:ext cx="0" cy="0"/>
          <a:chOff x="0" y="0"/>
          <a:chExt cx="0" cy="0"/>
        </a:xfrm>
      </p:grpSpPr>
      <p:sp>
        <p:nvSpPr>
          <p:cNvPr id="8" name="Rectangle 7"/>
          <p:cNvSpPr/>
          <p:nvPr/>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06" tIns="146166" rIns="182706" bIns="146166" numCol="1" spcCol="0" rtlCol="0" fromWordArt="0" anchor="t" anchorCtr="0" forceAA="0" compatLnSpc="1">
            <a:prstTxWarp prst="textNoShape">
              <a:avLst/>
            </a:prstTxWarp>
            <a:noAutofit/>
          </a:bodyPr>
          <a:lstStyle/>
          <a:p>
            <a:pPr algn="ctr" defTabSz="931648" fontAlgn="base">
              <a:lnSpc>
                <a:spcPct val="90000"/>
              </a:lnSpc>
              <a:spcBef>
                <a:spcPct val="0"/>
              </a:spcBef>
              <a:spcAft>
                <a:spcPct val="0"/>
              </a:spcAft>
            </a:pPr>
            <a:endParaRPr lang="en-US" sz="239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6"/>
            <a:ext cx="9144000" cy="3663355"/>
          </a:xfrm>
          <a:noFill/>
        </p:spPr>
        <p:txBody>
          <a:bodyPr lIns="146304" tIns="91440" rIns="146304" bIns="91440" anchor="t" anchorCtr="0"/>
          <a:lstStyle>
            <a:lvl1pPr>
              <a:defRPr sz="5996" spc="-101"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61"/>
            <a:ext cx="9144000" cy="1828801"/>
          </a:xfrm>
          <a:noFill/>
        </p:spPr>
        <p:txBody>
          <a:bodyPr lIns="146304" tIns="109728" rIns="146304" bIns="109728">
            <a:noAutofit/>
          </a:bodyPr>
          <a:lstStyle>
            <a:lvl1pPr marL="0" indent="0">
              <a:spcBef>
                <a:spcPts val="0"/>
              </a:spcBef>
              <a:buNone/>
              <a:defRPr sz="3597"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642" y="296862"/>
            <a:ext cx="18287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10409972" y="479778"/>
            <a:ext cx="1552931" cy="332660"/>
          </a:xfrm>
          <a:prstGeom prst="rect">
            <a:avLst/>
          </a:prstGeom>
        </p:spPr>
      </p:pic>
    </p:spTree>
    <p:extLst>
      <p:ext uri="{BB962C8B-B14F-4D97-AF65-F5344CB8AC3E}">
        <p14:creationId xmlns:p14="http://schemas.microsoft.com/office/powerpoint/2010/main" val="1873146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1849476"/>
      </p:ext>
    </p:extLst>
  </p:cSld>
  <p:clrMapOvr>
    <a:masterClrMapping/>
  </p:clrMapOvr>
  <p:transition>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46398839"/>
      </p:ext>
    </p:extLst>
  </p:cSld>
  <p:clrMapOvr>
    <a:masterClrMapping/>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68690049"/>
      </p:ext>
    </p:extLst>
  </p:cSld>
  <p:clrMapOvr>
    <a:masterClrMapping/>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4982" y="592283"/>
            <a:ext cx="11629174" cy="6402242"/>
          </a:xfrm>
          <a:prstGeom prst="rect">
            <a:avLst/>
          </a:prstGeom>
        </p:spPr>
      </p:pic>
    </p:spTree>
    <p:extLst>
      <p:ext uri="{BB962C8B-B14F-4D97-AF65-F5344CB8AC3E}">
        <p14:creationId xmlns:p14="http://schemas.microsoft.com/office/powerpoint/2010/main" val="602495580"/>
      </p:ext>
    </p:extLst>
  </p:cSld>
  <p:clrMapOvr>
    <a:masterClrMapping/>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458767"/>
      </p:ext>
    </p:extLst>
  </p:cSld>
  <p:clrMapOvr>
    <a:masterClrMapping/>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510085"/>
      </p:ext>
    </p:extLst>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7" name="Slide Number Placeholder 6"/>
          <p:cNvSpPr>
            <a:spLocks noGrp="1"/>
          </p:cNvSpPr>
          <p:nvPr>
            <p:ph type="sldNum" sz="quarter" idx="11"/>
          </p:nvPr>
        </p:nvSpPr>
        <p:spPr>
          <a:xfrm>
            <a:off x="9327357" y="6696093"/>
            <a:ext cx="2487295" cy="223825"/>
          </a:xfrm>
          <a:prstGeom prst="rect">
            <a:avLst/>
          </a:prstGeom>
        </p:spPr>
        <p:txBody>
          <a:bodyPr/>
          <a:lstStyle/>
          <a:p>
            <a:pPr defTabSz="932372"/>
            <a:fld id="{729B0960-D2A3-4FDB-A77F-D4A848EC58EF}" type="slidenum">
              <a:rPr lang="en-US" smtClean="0">
                <a:solidFill>
                  <a:srgbClr val="000000"/>
                </a:solidFill>
              </a:rPr>
              <a:pPr defTabSz="932372"/>
              <a:t>‹#›</a:t>
            </a:fld>
            <a:endParaRPr lang="en-US" dirty="0">
              <a:solidFill>
                <a:srgbClr val="000000"/>
              </a:solidFill>
            </a:endParaRPr>
          </a:p>
        </p:txBody>
      </p:sp>
      <p:sp>
        <p:nvSpPr>
          <p:cNvPr id="8" name="Text Placeholder 3"/>
          <p:cNvSpPr>
            <a:spLocks noGrp="1"/>
          </p:cNvSpPr>
          <p:nvPr>
            <p:ph type="body" sz="half" idx="2"/>
          </p:nvPr>
        </p:nvSpPr>
        <p:spPr>
          <a:xfrm>
            <a:off x="932737" y="6172898"/>
            <a:ext cx="10571003" cy="280718"/>
          </a:xfrm>
        </p:spPr>
        <p:txBody>
          <a:bodyPr anchor="b" anchorCtr="0">
            <a:spAutoFit/>
          </a:bodyPr>
          <a:lstStyle>
            <a:lvl1pPr marL="0" indent="0" algn="l">
              <a:lnSpc>
                <a:spcPct val="100000"/>
              </a:lnSpc>
              <a:spcAft>
                <a:spcPts val="0"/>
              </a:spcAft>
              <a:buNone/>
              <a:defRPr sz="1224" b="0">
                <a:solidFill>
                  <a:schemeClr val="tx1"/>
                </a:solidFill>
                <a:latin typeface="Arial" pitchFamily="34" charset="0"/>
                <a:cs typeface="Arial" pitchFamily="34" charset="0"/>
              </a:defRPr>
            </a:lvl1pPr>
            <a:lvl2pPr marL="466114" indent="0">
              <a:buNone/>
              <a:defRPr sz="1224"/>
            </a:lvl2pPr>
            <a:lvl3pPr marL="932227" indent="0">
              <a:buNone/>
              <a:defRPr sz="1020"/>
            </a:lvl3pPr>
            <a:lvl4pPr marL="1398341" indent="0">
              <a:buNone/>
              <a:defRPr sz="918"/>
            </a:lvl4pPr>
            <a:lvl5pPr marL="1864455" indent="0">
              <a:buNone/>
              <a:defRPr sz="918"/>
            </a:lvl5pPr>
            <a:lvl6pPr marL="2330567" indent="0">
              <a:buNone/>
              <a:defRPr sz="918"/>
            </a:lvl6pPr>
            <a:lvl7pPr marL="2796682" indent="0">
              <a:buNone/>
              <a:defRPr sz="918"/>
            </a:lvl7pPr>
            <a:lvl8pPr marL="3262796" indent="0">
              <a:buNone/>
              <a:defRPr sz="918"/>
            </a:lvl8pPr>
            <a:lvl9pPr marL="3728908" indent="0">
              <a:buNone/>
              <a:defRPr sz="918"/>
            </a:lvl9pPr>
          </a:lstStyle>
          <a:p>
            <a:pPr lvl="0"/>
            <a:r>
              <a:rPr lang="en-US" smtClean="0"/>
              <a:t>Click to edit Master text styles</a:t>
            </a:r>
          </a:p>
        </p:txBody>
      </p:sp>
      <p:sp>
        <p:nvSpPr>
          <p:cNvPr id="9" name="Text Placeholder 6"/>
          <p:cNvSpPr>
            <a:spLocks noGrp="1"/>
          </p:cNvSpPr>
          <p:nvPr>
            <p:ph type="body" sz="quarter" idx="12" hasCustomPrompt="1"/>
          </p:nvPr>
        </p:nvSpPr>
        <p:spPr>
          <a:xfrm>
            <a:off x="932737" y="1165755"/>
            <a:ext cx="10571003" cy="1641283"/>
          </a:xfrm>
        </p:spPr>
        <p:txBody>
          <a:bodyPr/>
          <a:lstStyle>
            <a:lvl1pPr marL="0" indent="0">
              <a:lnSpc>
                <a:spcPct val="100000"/>
              </a:lnSpc>
              <a:spcAft>
                <a:spcPts val="0"/>
              </a:spcAft>
              <a:buFontTx/>
              <a:buNone/>
              <a:defRPr sz="1632" b="1">
                <a:solidFill>
                  <a:schemeClr val="accent6"/>
                </a:solidFill>
                <a:latin typeface="Arial" pitchFamily="34" charset="0"/>
                <a:cs typeface="Arial" pitchFamily="34" charset="0"/>
              </a:defRPr>
            </a:lvl1pPr>
            <a:lvl2pPr marL="0" indent="0">
              <a:lnSpc>
                <a:spcPct val="100000"/>
              </a:lnSpc>
              <a:spcAft>
                <a:spcPts val="0"/>
              </a:spcAft>
              <a:buFontTx/>
              <a:buNone/>
              <a:defRPr sz="1632" b="1">
                <a:solidFill>
                  <a:schemeClr val="accent6"/>
                </a:solidFill>
                <a:latin typeface="Arial" pitchFamily="34" charset="0"/>
                <a:cs typeface="Arial" pitchFamily="34" charset="0"/>
              </a:defRPr>
            </a:lvl2pPr>
            <a:lvl3pPr marL="0" indent="0">
              <a:lnSpc>
                <a:spcPct val="100000"/>
              </a:lnSpc>
              <a:spcAft>
                <a:spcPts val="0"/>
              </a:spcAft>
              <a:buFontTx/>
              <a:buNone/>
              <a:defRPr sz="1632" b="1">
                <a:solidFill>
                  <a:schemeClr val="accent6"/>
                </a:solidFill>
                <a:latin typeface="Arial" pitchFamily="34" charset="0"/>
                <a:cs typeface="Arial" pitchFamily="34" charset="0"/>
              </a:defRPr>
            </a:lvl3pPr>
            <a:lvl4pPr marL="0" indent="0">
              <a:lnSpc>
                <a:spcPct val="100000"/>
              </a:lnSpc>
              <a:spcAft>
                <a:spcPts val="0"/>
              </a:spcAft>
              <a:buFontTx/>
              <a:buNone/>
              <a:defRPr sz="1632" b="1">
                <a:solidFill>
                  <a:schemeClr val="accent6"/>
                </a:solidFill>
                <a:latin typeface="Arial" pitchFamily="34" charset="0"/>
                <a:cs typeface="Arial" pitchFamily="34" charset="0"/>
              </a:defRPr>
            </a:lvl4pPr>
            <a:lvl5pPr marL="0" indent="0">
              <a:lnSpc>
                <a:spcPct val="100000"/>
              </a:lnSpc>
              <a:spcAft>
                <a:spcPts val="0"/>
              </a:spcAft>
              <a:buFontTx/>
              <a:buNone/>
              <a:defRPr sz="1632" b="1">
                <a:solidFill>
                  <a:schemeClr val="accent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621825" y="6696092"/>
            <a:ext cx="8083708" cy="120069"/>
          </a:xfrm>
          <a:prstGeom prst="rect">
            <a:avLst/>
          </a:prstGeom>
          <a:noFill/>
        </p:spPr>
        <p:txBody>
          <a:bodyPr wrap="square" lIns="0" tIns="0" rIns="0" bIns="0" rtlCol="0">
            <a:spAutoFit/>
          </a:bodyPr>
          <a:lstStyle/>
          <a:p>
            <a:pPr defTabSz="932227">
              <a:defRPr/>
            </a:pPr>
            <a:r>
              <a:rPr lang="en-US" sz="765" dirty="0" smtClean="0">
                <a:solidFill>
                  <a:srgbClr val="68217A"/>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219401667"/>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pPr defTabSz="1109758">
              <a:defRPr/>
            </a:pPr>
            <a:endParaRPr lang="en-US" dirty="0">
              <a:solidFill>
                <a:srgbClr val="505050"/>
              </a:solidFill>
            </a:endParaRPr>
          </a:p>
        </p:txBody>
      </p:sp>
      <p:sp>
        <p:nvSpPr>
          <p:cNvPr id="3" name="Slide Number Placeholder 2"/>
          <p:cNvSpPr>
            <a:spLocks noGrp="1"/>
          </p:cNvSpPr>
          <p:nvPr>
            <p:ph type="sldNum" sz="quarter" idx="16"/>
          </p:nvPr>
        </p:nvSpPr>
        <p:spPr/>
        <p:txBody>
          <a:bodyPr/>
          <a:lstStyle/>
          <a:p>
            <a:pPr defTabSz="1109758">
              <a:defRPr/>
            </a:pPr>
            <a:fld id="{FAADACFB-7C71-4E89-89D2-7BBA40B7BFA9}" type="slidenum">
              <a:rPr lang="en-US" smtClean="0">
                <a:solidFill>
                  <a:srgbClr val="505050"/>
                </a:solidFill>
              </a:rPr>
              <a:pPr defTabSz="1109758">
                <a:defRPr/>
              </a:pPr>
              <a:t>‹#›</a:t>
            </a:fld>
            <a:endParaRPr lang="en-US" dirty="0">
              <a:solidFill>
                <a:srgbClr val="505050"/>
              </a:solidFill>
            </a:endParaRPr>
          </a:p>
        </p:txBody>
      </p:sp>
    </p:spTree>
    <p:extLst>
      <p:ext uri="{BB962C8B-B14F-4D97-AF65-F5344CB8AC3E}">
        <p14:creationId xmlns:p14="http://schemas.microsoft.com/office/powerpoint/2010/main" val="1305467465"/>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831975"/>
          </a:xfrm>
          <a:noFill/>
        </p:spPr>
        <p:txBody>
          <a:bodyPr tIns="91440" bIns="91440" anchor="t" anchorCtr="0"/>
          <a:lstStyle>
            <a:lvl1pPr algn="l" defTabSz="932194" rtl="0" eaLnBrk="1" latinLnBrk="0" hangingPunct="1">
              <a:lnSpc>
                <a:spcPct val="90000"/>
              </a:lnSpc>
              <a:spcBef>
                <a:spcPct val="0"/>
              </a:spcBef>
              <a:buNone/>
              <a:defRPr lang="en-US" sz="8796"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Slide Number Placeholder 2"/>
          <p:cNvSpPr>
            <a:spLocks noGrp="1"/>
          </p:cNvSpPr>
          <p:nvPr>
            <p:ph type="sldNum" sz="quarter" idx="4"/>
          </p:nvPr>
        </p:nvSpPr>
        <p:spPr>
          <a:xfrm>
            <a:off x="9638269" y="6620173"/>
            <a:ext cx="2798207" cy="372394"/>
          </a:xfrm>
          <a:prstGeom prst="rect">
            <a:avLst/>
          </a:prstGeom>
        </p:spPr>
        <p:txBody>
          <a:bodyPr vert="horz" lIns="91440" tIns="45720" rIns="91440" bIns="45720" rtlCol="0" anchor="ctr"/>
          <a:lstStyle>
            <a:lvl1pPr algn="r">
              <a:defRPr sz="1224">
                <a:solidFill>
                  <a:schemeClr val="bg1"/>
                </a:solidFill>
              </a:defRPr>
            </a:lvl1pPr>
          </a:lstStyle>
          <a:p>
            <a:pPr defTabSz="914037" fontAlgn="base"/>
            <a:fld id="{69A10F4A-D902-428C-8E80-BA41288EEC30}" type="slidenum">
              <a:rPr lang="en-US" smtClean="0">
                <a:solidFill>
                  <a:srgbClr val="505050"/>
                </a:solidFill>
              </a:rPr>
              <a:pPr defTabSz="914037" fontAlgn="base"/>
              <a:t>‹#›</a:t>
            </a:fld>
            <a:endParaRPr lang="en-US" dirty="0">
              <a:solidFill>
                <a:srgbClr val="505050"/>
              </a:solidFill>
            </a:endParaRPr>
          </a:p>
        </p:txBody>
      </p:sp>
    </p:spTree>
    <p:extLst>
      <p:ext uri="{BB962C8B-B14F-4D97-AF65-F5344CB8AC3E}">
        <p14:creationId xmlns:p14="http://schemas.microsoft.com/office/powerpoint/2010/main" val="36189770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 Microsoft">
    <p:spTree>
      <p:nvGrpSpPr>
        <p:cNvPr id="1" name=""/>
        <p:cNvGrpSpPr/>
        <p:nvPr/>
      </p:nvGrpSpPr>
      <p:grpSpPr>
        <a:xfrm>
          <a:off x="0" y="0"/>
          <a:ext cx="0" cy="0"/>
          <a:chOff x="0" y="0"/>
          <a:chExt cx="0" cy="0"/>
        </a:xfrm>
      </p:grpSpPr>
      <p:sp>
        <p:nvSpPr>
          <p:cNvPr id="14" name="Rectangle 13"/>
          <p:cNvSpPr/>
          <p:nvPr/>
        </p:nvSpPr>
        <p:spPr>
          <a:xfrm>
            <a:off x="1" y="0"/>
            <a:ext cx="1554559" cy="15543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noAutofit/>
          </a:bodyPr>
          <a:lstStyle/>
          <a:p>
            <a:pPr algn="ctr" defTabSz="932597"/>
            <a:endParaRPr lang="en-US" sz="1836">
              <a:solidFill>
                <a:prstClr val="white"/>
              </a:solidFill>
            </a:endParaRPr>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703" y="153055"/>
            <a:ext cx="1295229" cy="211078"/>
          </a:xfrm>
          <a:prstGeom prst="rect">
            <a:avLst/>
          </a:prstGeom>
        </p:spPr>
      </p:pic>
      <p:sp>
        <p:nvSpPr>
          <p:cNvPr id="12" name="Picture Placeholder 11"/>
          <p:cNvSpPr>
            <a:spLocks noGrp="1"/>
          </p:cNvSpPr>
          <p:nvPr>
            <p:ph type="pic" sz="quarter" idx="13" hasCustomPrompt="1"/>
          </p:nvPr>
        </p:nvSpPr>
        <p:spPr>
          <a:xfrm>
            <a:off x="8550076" y="1554339"/>
            <a:ext cx="3886399" cy="3885847"/>
          </a:xfrm>
          <a:prstGeom prst="rect">
            <a:avLst/>
          </a:prstGeom>
          <a:solidFill>
            <a:schemeClr val="tx2"/>
          </a:solidFill>
          <a:ln>
            <a:noFill/>
          </a:ln>
        </p:spPr>
        <p:txBody>
          <a:bodyPr lIns="76179" tIns="38089" rIns="76179" bIns="38089">
            <a:noAutofit/>
          </a:bodyPr>
          <a:lstStyle>
            <a:lvl1pPr marL="0" indent="0">
              <a:buNone/>
              <a:defRPr>
                <a:solidFill>
                  <a:schemeClr val="bg1"/>
                </a:solidFill>
              </a:defRPr>
            </a:lvl1pPr>
          </a:lstStyle>
          <a:p>
            <a:r>
              <a:rPr lang="en-US" dirty="0" smtClean="0"/>
              <a:t>Click to add optional icon or picture</a:t>
            </a:r>
          </a:p>
        </p:txBody>
      </p:sp>
      <p:sp>
        <p:nvSpPr>
          <p:cNvPr id="9" name="Subtitle 2"/>
          <p:cNvSpPr>
            <a:spLocks noGrp="1"/>
          </p:cNvSpPr>
          <p:nvPr>
            <p:ph type="subTitle" idx="1"/>
          </p:nvPr>
        </p:nvSpPr>
        <p:spPr>
          <a:xfrm>
            <a:off x="0" y="5439646"/>
            <a:ext cx="4663678" cy="1554879"/>
          </a:xfrm>
          <a:prstGeom prst="rect">
            <a:avLst/>
          </a:prstGeom>
          <a:solidFill>
            <a:schemeClr val="accent1"/>
          </a:solidFill>
        </p:spPr>
        <p:txBody>
          <a:bodyPr lIns="114268" tIns="152357" rIns="76171" bIns="76171">
            <a:noAutofit/>
          </a:bodyPr>
          <a:lstStyle>
            <a:lvl1pPr marL="0" indent="0" algn="l">
              <a:lnSpc>
                <a:spcPct val="80000"/>
              </a:lnSpc>
              <a:buNone/>
              <a:defRPr sz="1836">
                <a:solidFill>
                  <a:srgbClr val="FFFFFF"/>
                </a:solidFill>
                <a:latin typeface="Segoe UI" pitchFamily="34" charset="0"/>
                <a:ea typeface="Segoe UI" pitchFamily="34" charset="0"/>
                <a:cs typeface="Segoe UI" pitchFamily="34" charset="0"/>
              </a:defRPr>
            </a:lvl1pPr>
            <a:lvl2pPr marL="554880" indent="0" algn="ctr">
              <a:buNone/>
              <a:defRPr>
                <a:solidFill>
                  <a:schemeClr val="tx1">
                    <a:tint val="75000"/>
                  </a:schemeClr>
                </a:solidFill>
              </a:defRPr>
            </a:lvl2pPr>
            <a:lvl3pPr marL="1109758" indent="0" algn="ctr">
              <a:buNone/>
              <a:defRPr>
                <a:solidFill>
                  <a:schemeClr val="tx1">
                    <a:tint val="75000"/>
                  </a:schemeClr>
                </a:solidFill>
              </a:defRPr>
            </a:lvl3pPr>
            <a:lvl4pPr marL="1664639" indent="0" algn="ctr">
              <a:buNone/>
              <a:defRPr>
                <a:solidFill>
                  <a:schemeClr val="tx1">
                    <a:tint val="75000"/>
                  </a:schemeClr>
                </a:solidFill>
              </a:defRPr>
            </a:lvl4pPr>
            <a:lvl5pPr marL="2219518" indent="0" algn="ctr">
              <a:buNone/>
              <a:defRPr>
                <a:solidFill>
                  <a:schemeClr val="tx1">
                    <a:tint val="75000"/>
                  </a:schemeClr>
                </a:solidFill>
              </a:defRPr>
            </a:lvl5pPr>
            <a:lvl6pPr marL="2774397" indent="0" algn="ctr">
              <a:buNone/>
              <a:defRPr>
                <a:solidFill>
                  <a:schemeClr val="tx1">
                    <a:tint val="75000"/>
                  </a:schemeClr>
                </a:solidFill>
              </a:defRPr>
            </a:lvl6pPr>
            <a:lvl7pPr marL="3329276" indent="0" algn="ctr">
              <a:buNone/>
              <a:defRPr>
                <a:solidFill>
                  <a:schemeClr val="tx1">
                    <a:tint val="75000"/>
                  </a:schemeClr>
                </a:solidFill>
              </a:defRPr>
            </a:lvl7pPr>
            <a:lvl8pPr marL="3884156" indent="0" algn="ctr">
              <a:buNone/>
              <a:defRPr>
                <a:solidFill>
                  <a:schemeClr val="tx1">
                    <a:tint val="75000"/>
                  </a:schemeClr>
                </a:solidFill>
              </a:defRPr>
            </a:lvl8pPr>
            <a:lvl9pPr marL="4439035" indent="0" algn="ctr">
              <a:buNone/>
              <a:defRPr>
                <a:solidFill>
                  <a:schemeClr val="tx1">
                    <a:tint val="75000"/>
                  </a:schemeClr>
                </a:solidFill>
              </a:defRPr>
            </a:lvl9pPr>
          </a:lstStyle>
          <a:p>
            <a:r>
              <a:rPr lang="en-US" smtClean="0"/>
              <a:t>Click to edit Master subtitle style</a:t>
            </a:r>
            <a:endParaRPr lang="en-US" dirty="0"/>
          </a:p>
        </p:txBody>
      </p:sp>
      <p:sp>
        <p:nvSpPr>
          <p:cNvPr id="10" name="Title 1"/>
          <p:cNvSpPr>
            <a:spLocks noGrp="1"/>
          </p:cNvSpPr>
          <p:nvPr>
            <p:ph type="ctrTitle" hasCustomPrompt="1"/>
          </p:nvPr>
        </p:nvSpPr>
        <p:spPr>
          <a:xfrm>
            <a:off x="1" y="1554339"/>
            <a:ext cx="8550076" cy="3885847"/>
          </a:xfrm>
          <a:prstGeom prst="rect">
            <a:avLst/>
          </a:prstGeom>
          <a:solidFill>
            <a:schemeClr val="accent4"/>
          </a:solidFill>
        </p:spPr>
        <p:txBody>
          <a:bodyPr lIns="114268" tIns="152357" rIns="76171" bIns="76171" anchor="t">
            <a:noAutofit/>
          </a:bodyPr>
          <a:lstStyle>
            <a:lvl1pPr algn="l">
              <a:lnSpc>
                <a:spcPct val="80000"/>
              </a:lnSpc>
              <a:defRPr sz="4488"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404108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4" name="Rectangle 3"/>
          <p:cNvSpPr/>
          <p:nvPr/>
        </p:nvSpPr>
        <p:spPr bwMode="auto">
          <a:xfrm>
            <a:off x="274704" y="1211287"/>
            <a:ext cx="10058335"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06" tIns="146166" rIns="182706" bIns="146166" numCol="1" spcCol="0" rtlCol="0" fromWordArt="0" anchor="t" anchorCtr="0" forceAA="0" compatLnSpc="1">
            <a:prstTxWarp prst="textNoShape">
              <a:avLst/>
            </a:prstTxWarp>
            <a:noAutofit/>
          </a:bodyPr>
          <a:lstStyle/>
          <a:p>
            <a:pPr algn="ctr" defTabSz="931648" fontAlgn="base">
              <a:lnSpc>
                <a:spcPct val="90000"/>
              </a:lnSpc>
              <a:spcBef>
                <a:spcPct val="0"/>
              </a:spcBef>
              <a:spcAft>
                <a:spcPct val="0"/>
              </a:spcAft>
            </a:pPr>
            <a:endParaRPr lang="en-US" sz="239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2" y="1209975"/>
            <a:ext cx="10056812" cy="2751698"/>
          </a:xfrm>
          <a:noFill/>
        </p:spPr>
        <p:txBody>
          <a:bodyPr tIns="91440" bIns="91440" anchor="t" anchorCtr="0"/>
          <a:lstStyle>
            <a:lvl1pPr>
              <a:defRPr sz="7194" spc="-101"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3" y="3954468"/>
            <a:ext cx="10058400" cy="1829593"/>
          </a:xfrm>
          <a:noFill/>
        </p:spPr>
        <p:txBody>
          <a:bodyPr lIns="182880" tIns="146304" rIns="182880" bIns="146304">
            <a:noAutofit/>
          </a:bodyPr>
          <a:lstStyle>
            <a:lvl1pPr marL="0" indent="0">
              <a:spcBef>
                <a:spcPts val="0"/>
              </a:spcBef>
              <a:buNone/>
              <a:defRPr sz="3597"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308666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91" y="-4960"/>
            <a:ext cx="12439467" cy="6992845"/>
          </a:xfrm>
          <a:prstGeom prst="rect">
            <a:avLst/>
          </a:prstGeom>
        </p:spPr>
      </p:pic>
      <p:sp>
        <p:nvSpPr>
          <p:cNvPr id="10" name="Rectangle 9"/>
          <p:cNvSpPr/>
          <p:nvPr/>
        </p:nvSpPr>
        <p:spPr>
          <a:xfrm>
            <a:off x="-12145" y="2319366"/>
            <a:ext cx="6468358" cy="3108678"/>
          </a:xfrm>
          <a:prstGeom prst="rect">
            <a:avLst/>
          </a:prstGeom>
          <a:solidFill>
            <a:srgbClr val="000000">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2" name="Title 1"/>
          <p:cNvSpPr>
            <a:spLocks noGrp="1"/>
          </p:cNvSpPr>
          <p:nvPr>
            <p:ph type="ctrTitle" hasCustomPrompt="1"/>
          </p:nvPr>
        </p:nvSpPr>
        <p:spPr>
          <a:xfrm>
            <a:off x="0" y="2331508"/>
            <a:ext cx="6389038" cy="2319908"/>
          </a:xfrm>
          <a:prstGeom prst="rect">
            <a:avLst/>
          </a:prstGeom>
        </p:spPr>
        <p:txBody>
          <a:bodyPr lIns="114268" tIns="152357" rIns="76171" bIns="76171" anchor="t">
            <a:noAutofit/>
          </a:bodyPr>
          <a:lstStyle>
            <a:lvl1pPr>
              <a:defRPr lang="en-US" sz="4488" dirty="0">
                <a:solidFill>
                  <a:srgbClr val="FFFFFF"/>
                </a:solidFill>
              </a:defRPr>
            </a:lvl1pPr>
          </a:lstStyle>
          <a:p>
            <a:pPr lvl="0">
              <a:lnSpc>
                <a:spcPct val="80000"/>
              </a:lnSpc>
            </a:pPr>
            <a:r>
              <a:rPr lang="en-US" dirty="0" smtClean="0"/>
              <a:t>Click to add presentation title</a:t>
            </a:r>
            <a:endParaRPr lang="en-US" dirty="0"/>
          </a:p>
        </p:txBody>
      </p:sp>
      <p:sp>
        <p:nvSpPr>
          <p:cNvPr id="12" name="Subtitle 2"/>
          <p:cNvSpPr>
            <a:spLocks noGrp="1"/>
          </p:cNvSpPr>
          <p:nvPr>
            <p:ph type="subTitle" idx="1" hasCustomPrompt="1"/>
          </p:nvPr>
        </p:nvSpPr>
        <p:spPr>
          <a:xfrm>
            <a:off x="0" y="4651417"/>
            <a:ext cx="7379791" cy="776628"/>
          </a:xfrm>
          <a:prstGeom prst="rect">
            <a:avLst/>
          </a:prstGeom>
        </p:spPr>
        <p:txBody>
          <a:bodyPr lIns="114268" tIns="152357" rIns="76171" bIns="76171">
            <a:noAutofit/>
          </a:bodyPr>
          <a:lstStyle>
            <a:lvl1pPr marL="0" indent="0" algn="l">
              <a:lnSpc>
                <a:spcPct val="80000"/>
              </a:lnSpc>
              <a:buNone/>
              <a:defRPr sz="1836">
                <a:solidFill>
                  <a:srgbClr val="FFFFFF"/>
                </a:solidFill>
                <a:latin typeface="Segoe UI" pitchFamily="34" charset="0"/>
                <a:ea typeface="Segoe UI" pitchFamily="34" charset="0"/>
                <a:cs typeface="Segoe UI" pitchFamily="34" charset="0"/>
              </a:defRPr>
            </a:lvl1pPr>
            <a:lvl2pPr marL="554880" indent="0" algn="ctr">
              <a:buNone/>
              <a:defRPr>
                <a:solidFill>
                  <a:schemeClr val="tx1">
                    <a:tint val="75000"/>
                  </a:schemeClr>
                </a:solidFill>
              </a:defRPr>
            </a:lvl2pPr>
            <a:lvl3pPr marL="1109758" indent="0" algn="ctr">
              <a:buNone/>
              <a:defRPr>
                <a:solidFill>
                  <a:schemeClr val="tx1">
                    <a:tint val="75000"/>
                  </a:schemeClr>
                </a:solidFill>
              </a:defRPr>
            </a:lvl3pPr>
            <a:lvl4pPr marL="1664639" indent="0" algn="ctr">
              <a:buNone/>
              <a:defRPr>
                <a:solidFill>
                  <a:schemeClr val="tx1">
                    <a:tint val="75000"/>
                  </a:schemeClr>
                </a:solidFill>
              </a:defRPr>
            </a:lvl4pPr>
            <a:lvl5pPr marL="2219518" indent="0" algn="ctr">
              <a:buNone/>
              <a:defRPr>
                <a:solidFill>
                  <a:schemeClr val="tx1">
                    <a:tint val="75000"/>
                  </a:schemeClr>
                </a:solidFill>
              </a:defRPr>
            </a:lvl5pPr>
            <a:lvl6pPr marL="2774397" indent="0" algn="ctr">
              <a:buNone/>
              <a:defRPr>
                <a:solidFill>
                  <a:schemeClr val="tx1">
                    <a:tint val="75000"/>
                  </a:schemeClr>
                </a:solidFill>
              </a:defRPr>
            </a:lvl6pPr>
            <a:lvl7pPr marL="3329276" indent="0" algn="ctr">
              <a:buNone/>
              <a:defRPr>
                <a:solidFill>
                  <a:schemeClr val="tx1">
                    <a:tint val="75000"/>
                  </a:schemeClr>
                </a:solidFill>
              </a:defRPr>
            </a:lvl7pPr>
            <a:lvl8pPr marL="3884156" indent="0" algn="ctr">
              <a:buNone/>
              <a:defRPr>
                <a:solidFill>
                  <a:schemeClr val="tx1">
                    <a:tint val="75000"/>
                  </a:schemeClr>
                </a:solidFill>
              </a:defRPr>
            </a:lvl8pPr>
            <a:lvl9pPr marL="4439035" indent="0" algn="ctr">
              <a:buNone/>
              <a:defRPr>
                <a:solidFill>
                  <a:schemeClr val="tx1">
                    <a:tint val="75000"/>
                  </a:schemeClr>
                </a:solidFill>
              </a:defRPr>
            </a:lvl9pPr>
          </a:lstStyle>
          <a:p>
            <a:r>
              <a:rPr lang="en-US" dirty="0" smtClean="0"/>
              <a:t>Click to edit master subtitle style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094274" y="6043737"/>
            <a:ext cx="1564922" cy="335094"/>
          </a:xfrm>
          <a:prstGeom prst="rect">
            <a:avLst/>
          </a:prstGeom>
        </p:spPr>
      </p:pic>
    </p:spTree>
    <p:extLst>
      <p:ext uri="{BB962C8B-B14F-4D97-AF65-F5344CB8AC3E}">
        <p14:creationId xmlns:p14="http://schemas.microsoft.com/office/powerpoint/2010/main" val="1607705116"/>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EXAMPLE ONLY: Title with photo">
    <p:spTree>
      <p:nvGrpSpPr>
        <p:cNvPr id="1" name=""/>
        <p:cNvGrpSpPr/>
        <p:nvPr/>
      </p:nvGrpSpPr>
      <p:grpSpPr>
        <a:xfrm>
          <a:off x="0" y="0"/>
          <a:ext cx="0" cy="0"/>
          <a:chOff x="0" y="0"/>
          <a:chExt cx="0" cy="0"/>
        </a:xfrm>
      </p:grpSpPr>
      <p:sp>
        <p:nvSpPr>
          <p:cNvPr id="20" name="Rectangle 19"/>
          <p:cNvSpPr/>
          <p:nvPr/>
        </p:nvSpPr>
        <p:spPr>
          <a:xfrm>
            <a:off x="1"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noAutofit/>
          </a:bodyPr>
          <a:lstStyle/>
          <a:p>
            <a:pPr algn="ctr" defTabSz="932597"/>
            <a:endParaRPr lang="en-US" sz="1836" dirty="0">
              <a:solidFill>
                <a:prstClr val="white"/>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436475" cy="6994525"/>
          </a:xfrm>
          <a:prstGeom prst="rect">
            <a:avLst/>
          </a:prstGeom>
        </p:spPr>
      </p:pic>
      <p:sp>
        <p:nvSpPr>
          <p:cNvPr id="4" name="Rectangle 3"/>
          <p:cNvSpPr/>
          <p:nvPr/>
        </p:nvSpPr>
        <p:spPr>
          <a:xfrm>
            <a:off x="-12144" y="2331508"/>
            <a:ext cx="7784942" cy="310867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5" name="Rectangle 4"/>
          <p:cNvSpPr/>
          <p:nvPr/>
        </p:nvSpPr>
        <p:spPr>
          <a:xfrm>
            <a:off x="-14520" y="0"/>
            <a:ext cx="2331839" cy="23315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6" name="Rectangle 5"/>
          <p:cNvSpPr/>
          <p:nvPr/>
        </p:nvSpPr>
        <p:spPr>
          <a:xfrm>
            <a:off x="1" y="5428045"/>
            <a:ext cx="1554559" cy="15664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10" name="Rectangle 9"/>
          <p:cNvSpPr/>
          <p:nvPr/>
        </p:nvSpPr>
        <p:spPr>
          <a:xfrm>
            <a:off x="-12144" y="2331508"/>
            <a:ext cx="7784942" cy="310867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11" name="Rectangle 10"/>
          <p:cNvSpPr/>
          <p:nvPr/>
        </p:nvSpPr>
        <p:spPr>
          <a:xfrm>
            <a:off x="-14522" y="0"/>
            <a:ext cx="2346361" cy="23315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7696" tIns="38847" rIns="77696" bIns="38847" rtlCol="0" anchor="ctr"/>
          <a:lstStyle/>
          <a:p>
            <a:pPr algn="ctr" defTabSz="932597"/>
            <a:endParaRPr lang="en-US" sz="1836">
              <a:solidFill>
                <a:prstClr val="white"/>
              </a:solidFill>
            </a:endParaRPr>
          </a:p>
        </p:txBody>
      </p:sp>
      <p:sp>
        <p:nvSpPr>
          <p:cNvPr id="2" name="Title 1"/>
          <p:cNvSpPr>
            <a:spLocks noGrp="1"/>
          </p:cNvSpPr>
          <p:nvPr>
            <p:ph type="ctrTitle" hasCustomPrompt="1"/>
          </p:nvPr>
        </p:nvSpPr>
        <p:spPr>
          <a:xfrm>
            <a:off x="1" y="2331508"/>
            <a:ext cx="7379792" cy="2319908"/>
          </a:xfrm>
          <a:prstGeom prst="rect">
            <a:avLst/>
          </a:prstGeom>
        </p:spPr>
        <p:txBody>
          <a:bodyPr lIns="114268" tIns="152357" rIns="76171" bIns="76171" anchor="t">
            <a:noAutofit/>
          </a:bodyPr>
          <a:lstStyle>
            <a:lvl1pPr>
              <a:defRPr lang="en-US" sz="4488" dirty="0">
                <a:solidFill>
                  <a:srgbClr val="FFFFFF"/>
                </a:solidFill>
              </a:defRPr>
            </a:lvl1pPr>
          </a:lstStyle>
          <a:p>
            <a:pPr lvl="0">
              <a:lnSpc>
                <a:spcPct val="80000"/>
              </a:lnSpc>
            </a:pPr>
            <a:r>
              <a:rPr lang="en-US" dirty="0" smtClean="0"/>
              <a:t>Click to add presentation title</a:t>
            </a:r>
            <a:endParaRPr lang="en-US" dirty="0"/>
          </a:p>
        </p:txBody>
      </p:sp>
      <p:sp>
        <p:nvSpPr>
          <p:cNvPr id="12" name="Subtitle 2"/>
          <p:cNvSpPr>
            <a:spLocks noGrp="1"/>
          </p:cNvSpPr>
          <p:nvPr>
            <p:ph type="subTitle" idx="1"/>
          </p:nvPr>
        </p:nvSpPr>
        <p:spPr>
          <a:xfrm>
            <a:off x="1" y="4651417"/>
            <a:ext cx="7379792" cy="776628"/>
          </a:xfrm>
          <a:prstGeom prst="rect">
            <a:avLst/>
          </a:prstGeom>
        </p:spPr>
        <p:txBody>
          <a:bodyPr lIns="114268" tIns="152357" rIns="76171" bIns="76171">
            <a:noAutofit/>
          </a:bodyPr>
          <a:lstStyle>
            <a:lvl1pPr marL="0" indent="0" algn="l">
              <a:lnSpc>
                <a:spcPct val="80000"/>
              </a:lnSpc>
              <a:buNone/>
              <a:defRPr sz="1836">
                <a:solidFill>
                  <a:srgbClr val="FFFFFF"/>
                </a:solidFill>
                <a:latin typeface="Segoe UI" pitchFamily="34" charset="0"/>
                <a:ea typeface="Segoe UI" pitchFamily="34" charset="0"/>
                <a:cs typeface="Segoe UI" pitchFamily="34" charset="0"/>
              </a:defRPr>
            </a:lvl1pPr>
            <a:lvl2pPr marL="554880" indent="0" algn="ctr">
              <a:buNone/>
              <a:defRPr>
                <a:solidFill>
                  <a:schemeClr val="tx1">
                    <a:tint val="75000"/>
                  </a:schemeClr>
                </a:solidFill>
              </a:defRPr>
            </a:lvl2pPr>
            <a:lvl3pPr marL="1109758" indent="0" algn="ctr">
              <a:buNone/>
              <a:defRPr>
                <a:solidFill>
                  <a:schemeClr val="tx1">
                    <a:tint val="75000"/>
                  </a:schemeClr>
                </a:solidFill>
              </a:defRPr>
            </a:lvl3pPr>
            <a:lvl4pPr marL="1664639" indent="0" algn="ctr">
              <a:buNone/>
              <a:defRPr>
                <a:solidFill>
                  <a:schemeClr val="tx1">
                    <a:tint val="75000"/>
                  </a:schemeClr>
                </a:solidFill>
              </a:defRPr>
            </a:lvl4pPr>
            <a:lvl5pPr marL="2219518" indent="0" algn="ctr">
              <a:buNone/>
              <a:defRPr>
                <a:solidFill>
                  <a:schemeClr val="tx1">
                    <a:tint val="75000"/>
                  </a:schemeClr>
                </a:solidFill>
              </a:defRPr>
            </a:lvl5pPr>
            <a:lvl6pPr marL="2774397" indent="0" algn="ctr">
              <a:buNone/>
              <a:defRPr>
                <a:solidFill>
                  <a:schemeClr val="tx1">
                    <a:tint val="75000"/>
                  </a:schemeClr>
                </a:solidFill>
              </a:defRPr>
            </a:lvl6pPr>
            <a:lvl7pPr marL="3329276" indent="0" algn="ctr">
              <a:buNone/>
              <a:defRPr>
                <a:solidFill>
                  <a:schemeClr val="tx1">
                    <a:tint val="75000"/>
                  </a:schemeClr>
                </a:solidFill>
              </a:defRPr>
            </a:lvl7pPr>
            <a:lvl8pPr marL="3884156" indent="0" algn="ctr">
              <a:buNone/>
              <a:defRPr>
                <a:solidFill>
                  <a:schemeClr val="tx1">
                    <a:tint val="75000"/>
                  </a:schemeClr>
                </a:solidFill>
              </a:defRPr>
            </a:lvl8pPr>
            <a:lvl9pPr marL="4439035"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094274" y="6043737"/>
            <a:ext cx="1564922" cy="335094"/>
          </a:xfrm>
          <a:prstGeom prst="rect">
            <a:avLst/>
          </a:prstGeom>
        </p:spPr>
      </p:pic>
    </p:spTree>
    <p:extLst>
      <p:ext uri="{BB962C8B-B14F-4D97-AF65-F5344CB8AC3E}">
        <p14:creationId xmlns:p14="http://schemas.microsoft.com/office/powerpoint/2010/main" val="2934420294"/>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77280" y="1554339"/>
            <a:ext cx="10881916" cy="4663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1322115702"/>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sp>
        <p:nvSpPr>
          <p:cNvPr id="2" name="Title 1"/>
          <p:cNvSpPr>
            <a:spLocks noGrp="1"/>
          </p:cNvSpPr>
          <p:nvPr>
            <p:ph type="title"/>
          </p:nvPr>
        </p:nvSpPr>
        <p:spPr>
          <a:xfrm>
            <a:off x="777281" y="2"/>
            <a:ext cx="11659195" cy="658903"/>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77281" y="585023"/>
            <a:ext cx="1165919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4" name="Text Placeholder 3"/>
          <p:cNvSpPr>
            <a:spLocks noGrp="1"/>
          </p:cNvSpPr>
          <p:nvPr>
            <p:ph type="body" sz="quarter" idx="15" hasCustomPrompt="1"/>
          </p:nvPr>
        </p:nvSpPr>
        <p:spPr>
          <a:xfrm>
            <a:off x="1573452" y="1554339"/>
            <a:ext cx="10085743" cy="4663017"/>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p:nvSpPr>
        <p:spPr>
          <a:xfrm>
            <a:off x="0" y="1"/>
            <a:ext cx="777280" cy="6994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Slide Number Placeholder 4"/>
          <p:cNvSpPr>
            <a:spLocks noGrp="1"/>
          </p:cNvSpPr>
          <p:nvPr>
            <p:ph type="sldNum" sz="quarter" idx="16"/>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109120" y="6606831"/>
            <a:ext cx="8550075" cy="387694"/>
          </a:xfrm>
        </p:spPr>
        <p:txBody>
          <a:bodyPr/>
          <a:lstStyle/>
          <a:p>
            <a:endParaRPr lang="en-US" dirty="0">
              <a:solidFill>
                <a:srgbClr val="505050"/>
              </a:solidFill>
            </a:endParaRPr>
          </a:p>
        </p:txBody>
      </p:sp>
    </p:spTree>
    <p:extLst>
      <p:ext uri="{BB962C8B-B14F-4D97-AF65-F5344CB8AC3E}">
        <p14:creationId xmlns:p14="http://schemas.microsoft.com/office/powerpoint/2010/main" val="438761674"/>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040">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Tree>
    <p:extLst>
      <p:ext uri="{BB962C8B-B14F-4D97-AF65-F5344CB8AC3E}">
        <p14:creationId xmlns:p14="http://schemas.microsoft.com/office/powerpoint/2010/main" val="2929153422"/>
      </p:ext>
    </p:extLst>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040">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Tree>
    <p:extLst>
      <p:ext uri="{BB962C8B-B14F-4D97-AF65-F5344CB8AC3E}">
        <p14:creationId xmlns:p14="http://schemas.microsoft.com/office/powerpoint/2010/main" val="960570708"/>
      </p:ext>
    </p:extLst>
  </p:cSld>
  <p:clrMapOvr>
    <a:masterClrMapping/>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only (alternate)">
    <p:spTree>
      <p:nvGrpSpPr>
        <p:cNvPr id="1" name=""/>
        <p:cNvGrpSpPr/>
        <p:nvPr/>
      </p:nvGrpSpPr>
      <p:grpSpPr>
        <a:xfrm>
          <a:off x="0" y="0"/>
          <a:ext cx="0" cy="0"/>
          <a:chOff x="0" y="0"/>
          <a:chExt cx="0" cy="0"/>
        </a:xfrm>
      </p:grpSpPr>
      <p:sp>
        <p:nvSpPr>
          <p:cNvPr id="2" name="Title 1"/>
          <p:cNvSpPr>
            <a:spLocks noGrp="1"/>
          </p:cNvSpPr>
          <p:nvPr>
            <p:ph type="title"/>
          </p:nvPr>
        </p:nvSpPr>
        <p:spPr>
          <a:xfrm>
            <a:off x="777281" y="2"/>
            <a:ext cx="11659195" cy="658903"/>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77281" y="585023"/>
            <a:ext cx="1165919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9" name="Rectangle 8"/>
          <p:cNvSpPr/>
          <p:nvPr/>
        </p:nvSpPr>
        <p:spPr>
          <a:xfrm>
            <a:off x="0" y="1"/>
            <a:ext cx="777280" cy="69929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Slide Number Placeholder 4"/>
          <p:cNvSpPr>
            <a:spLocks noGrp="1"/>
          </p:cNvSpPr>
          <p:nvPr>
            <p:ph type="sldNum" sz="quarter" idx="16"/>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109119" y="6606831"/>
            <a:ext cx="8550076" cy="387694"/>
          </a:xfrm>
        </p:spPr>
        <p:txBody>
          <a:bodyPr/>
          <a:lstStyle/>
          <a:p>
            <a:endParaRPr lang="en-US" dirty="0">
              <a:solidFill>
                <a:srgbClr val="505050"/>
              </a:solidFill>
            </a:endParaRPr>
          </a:p>
        </p:txBody>
      </p:sp>
    </p:spTree>
    <p:extLst>
      <p:ext uri="{BB962C8B-B14F-4D97-AF65-F5344CB8AC3E}">
        <p14:creationId xmlns:p14="http://schemas.microsoft.com/office/powerpoint/2010/main" val="1846785131"/>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77280" y="1554339"/>
            <a:ext cx="10881916" cy="4663017"/>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7279" indent="0">
              <a:buNone/>
              <a:defRPr>
                <a:solidFill>
                  <a:schemeClr val="tx1"/>
                </a:solidFill>
                <a:latin typeface="Courier New" pitchFamily="49" charset="0"/>
                <a:cs typeface="Courier New" pitchFamily="49" charset="0"/>
              </a:defRPr>
            </a:lvl2pPr>
            <a:lvl3pPr marL="600187" indent="0">
              <a:buNone/>
              <a:defRPr>
                <a:solidFill>
                  <a:schemeClr val="tx1"/>
                </a:solidFill>
                <a:latin typeface="Courier New" pitchFamily="49" charset="0"/>
                <a:cs typeface="Courier New" pitchFamily="49" charset="0"/>
              </a:defRPr>
            </a:lvl3pPr>
            <a:lvl4pPr marL="887466" indent="0">
              <a:buNone/>
              <a:defRPr>
                <a:solidFill>
                  <a:schemeClr val="tx1"/>
                </a:solidFill>
                <a:latin typeface="Courier New" pitchFamily="49" charset="0"/>
                <a:cs typeface="Courier New" pitchFamily="49" charset="0"/>
              </a:defRPr>
            </a:lvl4pPr>
            <a:lvl5pPr marL="1127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77149626"/>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659195" y="6607291"/>
            <a:ext cx="777280" cy="385886"/>
          </a:xfrm>
          <a:prstGeom prst="rect">
            <a:avLst/>
          </a:prstGeom>
        </p:spPr>
        <p:txBody>
          <a:bodyPr anchor="ctr"/>
          <a:lstStyle>
            <a:lvl1pPr marL="0" indent="0" algn="r">
              <a:buNone/>
              <a:defRPr sz="816">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648012592"/>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1" name="Rectangle 20"/>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77280" y="1554339"/>
            <a:ext cx="10881916" cy="4663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66920602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4" name="Rectangle 3"/>
          <p:cNvSpPr/>
          <p:nvPr/>
        </p:nvSpPr>
        <p:spPr bwMode="auto">
          <a:xfrm>
            <a:off x="274704" y="1211287"/>
            <a:ext cx="10058335"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06" tIns="146166" rIns="182706" bIns="146166" numCol="1" spcCol="0" rtlCol="0" fromWordArt="0" anchor="t" anchorCtr="0" forceAA="0" compatLnSpc="1">
            <a:prstTxWarp prst="textNoShape">
              <a:avLst/>
            </a:prstTxWarp>
            <a:noAutofit/>
          </a:bodyPr>
          <a:lstStyle/>
          <a:p>
            <a:pPr algn="ctr" defTabSz="931648" fontAlgn="base">
              <a:lnSpc>
                <a:spcPct val="90000"/>
              </a:lnSpc>
              <a:spcBef>
                <a:spcPct val="0"/>
              </a:spcBef>
              <a:spcAft>
                <a:spcPct val="0"/>
              </a:spcAft>
            </a:pPr>
            <a:endParaRPr lang="en-US" sz="239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2" y="1209975"/>
            <a:ext cx="10056812" cy="2751698"/>
          </a:xfrm>
          <a:noFill/>
        </p:spPr>
        <p:txBody>
          <a:bodyPr tIns="91440" bIns="91440" anchor="t" anchorCtr="0"/>
          <a:lstStyle>
            <a:lvl1pPr>
              <a:defRPr sz="7194" spc="-101"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3918715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and content (alternate 2)">
    <p:spTree>
      <p:nvGrpSpPr>
        <p:cNvPr id="1" name=""/>
        <p:cNvGrpSpPr/>
        <p:nvPr/>
      </p:nvGrpSpPr>
      <p:grpSpPr>
        <a:xfrm>
          <a:off x="0" y="0"/>
          <a:ext cx="0" cy="0"/>
          <a:chOff x="0" y="0"/>
          <a:chExt cx="0" cy="0"/>
        </a:xfrm>
      </p:grpSpPr>
      <p:sp>
        <p:nvSpPr>
          <p:cNvPr id="16" name="Rectangle 15"/>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a:xfrm>
            <a:off x="777281" y="2"/>
            <a:ext cx="11659195" cy="658903"/>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77281" y="585023"/>
            <a:ext cx="1165919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4" name="Text Placeholder 3"/>
          <p:cNvSpPr>
            <a:spLocks noGrp="1"/>
          </p:cNvSpPr>
          <p:nvPr>
            <p:ph type="body" sz="quarter" idx="15" hasCustomPrompt="1"/>
          </p:nvPr>
        </p:nvSpPr>
        <p:spPr>
          <a:xfrm>
            <a:off x="1573452" y="1554339"/>
            <a:ext cx="10085743" cy="4663017"/>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p:nvSpPr>
        <p:spPr>
          <a:xfrm>
            <a:off x="0" y="1"/>
            <a:ext cx="777280" cy="6994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Slide Number Placeholder 4"/>
          <p:cNvSpPr>
            <a:spLocks noGrp="1"/>
          </p:cNvSpPr>
          <p:nvPr>
            <p:ph type="sldNum" sz="quarter" idx="16"/>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109120" y="6606831"/>
            <a:ext cx="8550075" cy="387694"/>
          </a:xfrm>
        </p:spPr>
        <p:txBody>
          <a:bodyPr/>
          <a:lstStyle/>
          <a:p>
            <a:endParaRPr lang="en-US" dirty="0">
              <a:solidFill>
                <a:srgbClr val="505050"/>
              </a:solidFill>
            </a:endParaRPr>
          </a:p>
        </p:txBody>
      </p:sp>
    </p:spTree>
    <p:extLst>
      <p:ext uri="{BB962C8B-B14F-4D97-AF65-F5344CB8AC3E}">
        <p14:creationId xmlns:p14="http://schemas.microsoft.com/office/powerpoint/2010/main" val="3851176546"/>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only 2">
    <p:spTree>
      <p:nvGrpSpPr>
        <p:cNvPr id="1" name=""/>
        <p:cNvGrpSpPr/>
        <p:nvPr/>
      </p:nvGrpSpPr>
      <p:grpSpPr>
        <a:xfrm>
          <a:off x="0" y="0"/>
          <a:ext cx="0" cy="0"/>
          <a:chOff x="0" y="0"/>
          <a:chExt cx="0" cy="0"/>
        </a:xfrm>
      </p:grpSpPr>
      <p:sp>
        <p:nvSpPr>
          <p:cNvPr id="10" name="Rectangle 9"/>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Tree>
    <p:extLst>
      <p:ext uri="{BB962C8B-B14F-4D97-AF65-F5344CB8AC3E}">
        <p14:creationId xmlns:p14="http://schemas.microsoft.com/office/powerpoint/2010/main" val="588252233"/>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itle only (alternate 2)">
    <p:spTree>
      <p:nvGrpSpPr>
        <p:cNvPr id="1" name=""/>
        <p:cNvGrpSpPr/>
        <p:nvPr/>
      </p:nvGrpSpPr>
      <p:grpSpPr>
        <a:xfrm>
          <a:off x="0" y="0"/>
          <a:ext cx="0" cy="0"/>
          <a:chOff x="0" y="0"/>
          <a:chExt cx="0" cy="0"/>
        </a:xfrm>
      </p:grpSpPr>
      <p:sp>
        <p:nvSpPr>
          <p:cNvPr id="12" name="Rectangle 11"/>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a:xfrm>
            <a:off x="777281" y="2"/>
            <a:ext cx="11659195" cy="658903"/>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77281" y="585023"/>
            <a:ext cx="1165919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9" name="Rectangle 8"/>
          <p:cNvSpPr/>
          <p:nvPr/>
        </p:nvSpPr>
        <p:spPr>
          <a:xfrm>
            <a:off x="0" y="1"/>
            <a:ext cx="777280" cy="69929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Slide Number Placeholder 4"/>
          <p:cNvSpPr>
            <a:spLocks noGrp="1"/>
          </p:cNvSpPr>
          <p:nvPr>
            <p:ph type="sldNum" sz="quarter" idx="16"/>
          </p:nvPr>
        </p:nvSpPr>
        <p:spPr>
          <a:xfrm>
            <a:off x="11659196" y="6607559"/>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109119" y="6606831"/>
            <a:ext cx="8550076" cy="387694"/>
          </a:xfrm>
        </p:spPr>
        <p:txBody>
          <a:bodyPr/>
          <a:lstStyle/>
          <a:p>
            <a:endParaRPr lang="en-US" dirty="0">
              <a:solidFill>
                <a:srgbClr val="505050"/>
              </a:solidFill>
            </a:endParaRPr>
          </a:p>
        </p:txBody>
      </p:sp>
    </p:spTree>
    <p:extLst>
      <p:ext uri="{BB962C8B-B14F-4D97-AF65-F5344CB8AC3E}">
        <p14:creationId xmlns:p14="http://schemas.microsoft.com/office/powerpoint/2010/main" val="2482536572"/>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Developer code 2">
    <p:spTree>
      <p:nvGrpSpPr>
        <p:cNvPr id="1" name=""/>
        <p:cNvGrpSpPr/>
        <p:nvPr/>
      </p:nvGrpSpPr>
      <p:grpSpPr>
        <a:xfrm>
          <a:off x="0" y="0"/>
          <a:ext cx="0" cy="0"/>
          <a:chOff x="0" y="0"/>
          <a:chExt cx="0" cy="0"/>
        </a:xfrm>
      </p:grpSpPr>
      <p:sp>
        <p:nvSpPr>
          <p:cNvPr id="13" name="Rectangle 12"/>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77280" y="1554339"/>
            <a:ext cx="10881916" cy="4663017"/>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7279" indent="0">
              <a:buNone/>
              <a:defRPr>
                <a:solidFill>
                  <a:schemeClr val="tx1"/>
                </a:solidFill>
                <a:latin typeface="Courier New" pitchFamily="49" charset="0"/>
                <a:cs typeface="Courier New" pitchFamily="49" charset="0"/>
              </a:defRPr>
            </a:lvl2pPr>
            <a:lvl3pPr marL="600187" indent="0">
              <a:buNone/>
              <a:defRPr>
                <a:solidFill>
                  <a:schemeClr val="tx1"/>
                </a:solidFill>
                <a:latin typeface="Courier New" pitchFamily="49" charset="0"/>
                <a:cs typeface="Courier New" pitchFamily="49" charset="0"/>
              </a:defRPr>
            </a:lvl3pPr>
            <a:lvl4pPr marL="887466" indent="0">
              <a:buNone/>
              <a:defRPr>
                <a:solidFill>
                  <a:schemeClr val="tx1"/>
                </a:solidFill>
                <a:latin typeface="Courier New" pitchFamily="49" charset="0"/>
                <a:cs typeface="Courier New" pitchFamily="49" charset="0"/>
              </a:defRPr>
            </a:lvl4pPr>
            <a:lvl5pPr marL="1127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876862285"/>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9" name="Rectangle 8"/>
          <p:cNvSpPr/>
          <p:nvPr/>
        </p:nvSpPr>
        <p:spPr>
          <a:xfrm>
            <a:off x="1" y="6607559"/>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
        <p:nvSpPr>
          <p:cNvPr id="6" name="Text Placeholder 23"/>
          <p:cNvSpPr>
            <a:spLocks noGrp="1"/>
          </p:cNvSpPr>
          <p:nvPr>
            <p:ph type="body" sz="quarter" idx="14" hasCustomPrompt="1"/>
          </p:nvPr>
        </p:nvSpPr>
        <p:spPr>
          <a:xfrm>
            <a:off x="11659195" y="6607291"/>
            <a:ext cx="777280" cy="385886"/>
          </a:xfrm>
          <a:prstGeom prst="rect">
            <a:avLst/>
          </a:prstGeom>
        </p:spPr>
        <p:txBody>
          <a:bodyPr anchor="ctr"/>
          <a:lstStyle>
            <a:lvl1pPr marL="0" indent="0" algn="r">
              <a:buNone/>
              <a:defRPr sz="816">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880844843"/>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8" name="Rectangle 7"/>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0" name="Rectangle 9"/>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p:nvPr>
        </p:nvSpPr>
        <p:spPr>
          <a:xfrm>
            <a:off x="777279" y="2331510"/>
            <a:ext cx="7772797" cy="2331508"/>
          </a:xfrm>
          <a:prstGeom prst="rect">
            <a:avLst/>
          </a:prstGeom>
        </p:spPr>
        <p:txBody>
          <a:bodyPr lIns="380893" anchor="b">
            <a:noAutofit/>
          </a:bodyPr>
          <a:lstStyle>
            <a:lvl1pPr marL="0" indent="0">
              <a:lnSpc>
                <a:spcPct val="80000"/>
              </a:lnSpc>
              <a:buNone/>
              <a:defRPr sz="4896">
                <a:solidFill>
                  <a:schemeClr val="bg1"/>
                </a:solidFill>
                <a:latin typeface="Segoe UI Light"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777279" y="4663017"/>
            <a:ext cx="7772797" cy="777169"/>
          </a:xfrm>
          <a:prstGeom prst="rect">
            <a:avLst/>
          </a:prstGeom>
        </p:spPr>
        <p:txBody>
          <a:bodyPr lIns="380893">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
        <p:nvSpPr>
          <p:cNvPr id="12" name="Rectangle 11"/>
          <p:cNvSpPr/>
          <p:nvPr/>
        </p:nvSpPr>
        <p:spPr>
          <a:xfrm>
            <a:off x="0" y="1"/>
            <a:ext cx="777280" cy="6992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5" name="TextBox 14"/>
          <p:cNvSpPr txBox="1"/>
          <p:nvPr/>
        </p:nvSpPr>
        <p:spPr>
          <a:xfrm>
            <a:off x="777281" y="1"/>
            <a:ext cx="5440958" cy="1339807"/>
          </a:xfrm>
          <a:prstGeom prst="rect">
            <a:avLst/>
          </a:prstGeom>
        </p:spPr>
        <p:txBody>
          <a:bodyPr vert="horz" wrap="square" lIns="388476" tIns="55494" rIns="110987" bIns="55494" rtlCol="0" anchor="ctr">
            <a:noAutofit/>
          </a:bodyPr>
          <a:lstStyle/>
          <a:p>
            <a:pPr defTabSz="932597"/>
            <a:r>
              <a:rPr lang="en-US" sz="8159"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p:nvSpPr>
        <p:spPr>
          <a:xfrm>
            <a:off x="777281" y="1"/>
            <a:ext cx="5440958" cy="1339807"/>
          </a:xfrm>
          <a:prstGeom prst="rect">
            <a:avLst/>
          </a:prstGeom>
        </p:spPr>
        <p:txBody>
          <a:bodyPr vert="horz" wrap="square" lIns="388476" tIns="55494" rIns="110987" bIns="55494" rtlCol="0" anchor="ctr">
            <a:noAutofit/>
          </a:bodyPr>
          <a:lstStyle/>
          <a:p>
            <a:pPr defTabSz="932597"/>
            <a:r>
              <a:rPr lang="en-US" sz="8159"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3630327931"/>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8" name="Rectangle 7"/>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0" name="Rectangle 9"/>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p:nvPr>
        </p:nvSpPr>
        <p:spPr>
          <a:xfrm>
            <a:off x="777279" y="2331510"/>
            <a:ext cx="7772797" cy="2331508"/>
          </a:xfrm>
          <a:prstGeom prst="rect">
            <a:avLst/>
          </a:prstGeom>
        </p:spPr>
        <p:txBody>
          <a:bodyPr lIns="380893" anchor="b">
            <a:noAutofit/>
          </a:bodyPr>
          <a:lstStyle>
            <a:lvl1pPr marL="0" indent="0">
              <a:lnSpc>
                <a:spcPct val="80000"/>
              </a:lnSpc>
              <a:buNone/>
              <a:defRPr sz="4896">
                <a:solidFill>
                  <a:schemeClr val="bg1"/>
                </a:solidFill>
                <a:latin typeface="Segoe UI Light"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777279" y="4663017"/>
            <a:ext cx="7772797" cy="777169"/>
          </a:xfrm>
          <a:prstGeom prst="rect">
            <a:avLst/>
          </a:prstGeom>
        </p:spPr>
        <p:txBody>
          <a:bodyPr lIns="380893">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smtClean="0"/>
              <a:t>Click to edit Master text styles</a:t>
            </a:r>
          </a:p>
        </p:txBody>
      </p:sp>
      <p:sp>
        <p:nvSpPr>
          <p:cNvPr id="12" name="Rectangle 11"/>
          <p:cNvSpPr/>
          <p:nvPr/>
        </p:nvSpPr>
        <p:spPr>
          <a:xfrm>
            <a:off x="0" y="1"/>
            <a:ext cx="777280" cy="6992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2" name="TextBox 1"/>
          <p:cNvSpPr txBox="1"/>
          <p:nvPr/>
        </p:nvSpPr>
        <p:spPr>
          <a:xfrm>
            <a:off x="777281" y="1"/>
            <a:ext cx="5440958" cy="1339807"/>
          </a:xfrm>
          <a:prstGeom prst="rect">
            <a:avLst/>
          </a:prstGeom>
        </p:spPr>
        <p:txBody>
          <a:bodyPr vert="horz" wrap="square" lIns="388476" tIns="55494" rIns="110987" bIns="55494" rtlCol="0" anchor="ctr">
            <a:noAutofit/>
          </a:bodyPr>
          <a:lstStyle/>
          <a:p>
            <a:pPr defTabSz="932597"/>
            <a:r>
              <a:rPr lang="en-US" sz="8159"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p:nvSpPr>
        <p:spPr>
          <a:xfrm>
            <a:off x="777281" y="1"/>
            <a:ext cx="5440958" cy="1339807"/>
          </a:xfrm>
          <a:prstGeom prst="rect">
            <a:avLst/>
          </a:prstGeom>
        </p:spPr>
        <p:txBody>
          <a:bodyPr vert="horz" wrap="square" lIns="388476" tIns="55494" rIns="110987" bIns="55494" rtlCol="0" anchor="ctr">
            <a:noAutofit/>
          </a:bodyPr>
          <a:lstStyle/>
          <a:p>
            <a:pPr defTabSz="932597"/>
            <a:r>
              <a:rPr lang="en-US" sz="8159"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1096223690"/>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add title</a:t>
            </a:r>
            <a:endParaRPr lang="en-US" dirty="0"/>
          </a:p>
        </p:txBody>
      </p:sp>
      <p:sp>
        <p:nvSpPr>
          <p:cNvPr id="5" name="Text Placeholder 15"/>
          <p:cNvSpPr>
            <a:spLocks noGrp="1"/>
          </p:cNvSpPr>
          <p:nvPr>
            <p:ph type="body" sz="quarter" idx="14" hasCustomPrompt="1"/>
          </p:nvPr>
        </p:nvSpPr>
        <p:spPr>
          <a:xfrm>
            <a:off x="777280" y="1554339"/>
            <a:ext cx="10881916" cy="4663017"/>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74" spc="-61"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Tree>
    <p:extLst>
      <p:ext uri="{BB962C8B-B14F-4D97-AF65-F5344CB8AC3E}">
        <p14:creationId xmlns:p14="http://schemas.microsoft.com/office/powerpoint/2010/main" val="1967439391"/>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8" name="Rectangle 7"/>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0" name="Rectangle 9"/>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hasCustomPrompt="1"/>
          </p:nvPr>
        </p:nvSpPr>
        <p:spPr>
          <a:xfrm>
            <a:off x="777279" y="2331510"/>
            <a:ext cx="7772797" cy="2331508"/>
          </a:xfrm>
          <a:prstGeom prst="rect">
            <a:avLst/>
          </a:prstGeom>
        </p:spPr>
        <p:txBody>
          <a:bodyPr lIns="380893" tIns="38089" rIns="76179" bIns="38089" anchor="b">
            <a:noAutofit/>
          </a:bodyPr>
          <a:lstStyle>
            <a:lvl1pPr marL="0" indent="0">
              <a:lnSpc>
                <a:spcPct val="80000"/>
              </a:lnSpc>
              <a:buNone/>
              <a:defRPr sz="4896">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77279" y="4663017"/>
            <a:ext cx="7772797" cy="777169"/>
          </a:xfrm>
          <a:prstGeom prst="rect">
            <a:avLst/>
          </a:prstGeom>
        </p:spPr>
        <p:txBody>
          <a:bodyPr lIns="380893" tIns="38089" rIns="76179" bIns="38089">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160474498"/>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10" name="Rectangle 9"/>
          <p:cNvSpPr/>
          <p:nvPr/>
        </p:nvSpPr>
        <p:spPr>
          <a:xfrm>
            <a:off x="777281" y="1"/>
            <a:ext cx="11659195" cy="6994525"/>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8" name="Rectangle 7"/>
          <p:cNvSpPr/>
          <p:nvPr/>
        </p:nvSpPr>
        <p:spPr>
          <a:xfrm>
            <a:off x="777281" y="1"/>
            <a:ext cx="11659195" cy="6994525"/>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hasCustomPrompt="1"/>
          </p:nvPr>
        </p:nvSpPr>
        <p:spPr>
          <a:xfrm>
            <a:off x="777279" y="2331510"/>
            <a:ext cx="7772797" cy="2331508"/>
          </a:xfrm>
          <a:prstGeom prst="rect">
            <a:avLst/>
          </a:prstGeom>
        </p:spPr>
        <p:txBody>
          <a:bodyPr lIns="380893" tIns="38089" rIns="76179" bIns="38089" anchor="b">
            <a:noAutofit/>
          </a:bodyPr>
          <a:lstStyle>
            <a:lvl1pPr marL="0" indent="0">
              <a:lnSpc>
                <a:spcPct val="80000"/>
              </a:lnSpc>
              <a:buNone/>
              <a:defRPr sz="4896">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77279" y="4663017"/>
            <a:ext cx="7772797" cy="777169"/>
          </a:xfrm>
          <a:prstGeom prst="rect">
            <a:avLst/>
          </a:prstGeom>
        </p:spPr>
        <p:txBody>
          <a:bodyPr lIns="380893" tIns="38089" rIns="76179" bIns="38089">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46954736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8"/>
            <a:ext cx="11887200" cy="1831975"/>
          </a:xfrm>
          <a:noFill/>
        </p:spPr>
        <p:txBody>
          <a:bodyPr tIns="91440" bIns="91440" anchor="t" anchorCtr="0"/>
          <a:lstStyle>
            <a:lvl1pPr>
              <a:defRPr sz="8793"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07920097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8" name="Rectangle 7"/>
          <p:cNvSpPr/>
          <p:nvPr/>
        </p:nvSpPr>
        <p:spPr>
          <a:xfrm>
            <a:off x="777281" y="1"/>
            <a:ext cx="11659195" cy="6994525"/>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10" name="Rectangle 9"/>
          <p:cNvSpPr/>
          <p:nvPr/>
        </p:nvSpPr>
        <p:spPr>
          <a:xfrm>
            <a:off x="777281" y="1"/>
            <a:ext cx="11659195" cy="6994525"/>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7" name="Rectangle 6"/>
          <p:cNvSpPr/>
          <p:nvPr/>
        </p:nvSpPr>
        <p:spPr>
          <a:xfrm>
            <a:off x="777281" y="1"/>
            <a:ext cx="11659195" cy="6994525"/>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7687" tIns="38844" rIns="77687" bIns="38844" rtlCol="0" anchor="ctr">
            <a:noAutofit/>
          </a:bodyPr>
          <a:lstStyle/>
          <a:p>
            <a:pPr algn="ctr" defTabSz="932597"/>
            <a:endParaRPr lang="en-US" sz="1836">
              <a:solidFill>
                <a:prstClr val="white"/>
              </a:solidFill>
            </a:endParaRPr>
          </a:p>
        </p:txBody>
      </p:sp>
      <p:sp>
        <p:nvSpPr>
          <p:cNvPr id="9" name="Text Placeholder 8"/>
          <p:cNvSpPr>
            <a:spLocks noGrp="1"/>
          </p:cNvSpPr>
          <p:nvPr>
            <p:ph type="body" sz="quarter" idx="13" hasCustomPrompt="1"/>
          </p:nvPr>
        </p:nvSpPr>
        <p:spPr>
          <a:xfrm>
            <a:off x="777279" y="2331510"/>
            <a:ext cx="7772797" cy="2331508"/>
          </a:xfrm>
          <a:prstGeom prst="rect">
            <a:avLst/>
          </a:prstGeom>
        </p:spPr>
        <p:txBody>
          <a:bodyPr lIns="380893" tIns="38089" rIns="76179" bIns="38089" anchor="b">
            <a:noAutofit/>
          </a:bodyPr>
          <a:lstStyle>
            <a:lvl1pPr marL="0" indent="0">
              <a:lnSpc>
                <a:spcPct val="80000"/>
              </a:lnSpc>
              <a:buNone/>
              <a:defRPr sz="4896">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77279" y="4663017"/>
            <a:ext cx="7772797" cy="777169"/>
          </a:xfrm>
          <a:prstGeom prst="rect">
            <a:avLst/>
          </a:prstGeom>
        </p:spPr>
        <p:txBody>
          <a:bodyPr lIns="380893" tIns="38089" rIns="76179" bIns="38089">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402421983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436475" cy="6994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024" y="3108678"/>
            <a:ext cx="2622967" cy="427451"/>
          </a:xfrm>
          <a:prstGeom prst="rect">
            <a:avLst/>
          </a:prstGeom>
        </p:spPr>
      </p:pic>
      <p:sp>
        <p:nvSpPr>
          <p:cNvPr id="4" name="Rectangle 3"/>
          <p:cNvSpPr/>
          <p:nvPr/>
        </p:nvSpPr>
        <p:spPr>
          <a:xfrm>
            <a:off x="1" y="0"/>
            <a:ext cx="12436475" cy="6994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336784968"/>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Microsoft logo 2">
    <p:spTree>
      <p:nvGrpSpPr>
        <p:cNvPr id="1" name=""/>
        <p:cNvGrpSpPr/>
        <p:nvPr/>
      </p:nvGrpSpPr>
      <p:grpSpPr>
        <a:xfrm>
          <a:off x="0" y="0"/>
          <a:ext cx="0" cy="0"/>
          <a:chOff x="0" y="0"/>
          <a:chExt cx="0" cy="0"/>
        </a:xfrm>
      </p:grpSpPr>
      <p:sp>
        <p:nvSpPr>
          <p:cNvPr id="5" name="Rectangle 4"/>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024" y="3108678"/>
            <a:ext cx="2622967" cy="427451"/>
          </a:xfrm>
          <a:prstGeom prst="rect">
            <a:avLst/>
          </a:prstGeom>
        </p:spPr>
      </p:pic>
      <p:sp>
        <p:nvSpPr>
          <p:cNvPr id="4" name="Rectangle 3"/>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80" y="3108678"/>
            <a:ext cx="2622967" cy="427451"/>
          </a:xfrm>
          <a:prstGeom prst="rect">
            <a:avLst/>
          </a:prstGeom>
        </p:spPr>
      </p:pic>
      <p:sp>
        <p:nvSpPr>
          <p:cNvPr id="8" name="Rectangle 7"/>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80" y="3108678"/>
            <a:ext cx="2622967" cy="427451"/>
          </a:xfrm>
          <a:prstGeom prst="rect">
            <a:avLst/>
          </a:prstGeom>
        </p:spPr>
      </p:pic>
    </p:spTree>
    <p:extLst>
      <p:ext uri="{BB962C8B-B14F-4D97-AF65-F5344CB8AC3E}">
        <p14:creationId xmlns:p14="http://schemas.microsoft.com/office/powerpoint/2010/main" val="2264046276"/>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Microsoft logo 3">
    <p:spTree>
      <p:nvGrpSpPr>
        <p:cNvPr id="1" name=""/>
        <p:cNvGrpSpPr/>
        <p:nvPr/>
      </p:nvGrpSpPr>
      <p:grpSpPr>
        <a:xfrm>
          <a:off x="0" y="0"/>
          <a:ext cx="0" cy="0"/>
          <a:chOff x="0" y="0"/>
          <a:chExt cx="0" cy="0"/>
        </a:xfrm>
      </p:grpSpPr>
      <p:sp>
        <p:nvSpPr>
          <p:cNvPr id="5" name="Rectangle 4"/>
          <p:cNvSpPr/>
          <p:nvPr/>
        </p:nvSpPr>
        <p:spPr>
          <a:xfrm>
            <a:off x="1" y="0"/>
            <a:ext cx="12436475" cy="699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024" y="3109527"/>
            <a:ext cx="2622967" cy="425752"/>
          </a:xfrm>
          <a:prstGeom prst="rect">
            <a:avLst/>
          </a:prstGeom>
        </p:spPr>
      </p:pic>
      <p:sp>
        <p:nvSpPr>
          <p:cNvPr id="4" name="Rectangle 3"/>
          <p:cNvSpPr/>
          <p:nvPr/>
        </p:nvSpPr>
        <p:spPr>
          <a:xfrm>
            <a:off x="1" y="0"/>
            <a:ext cx="12436475" cy="699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80" y="3109527"/>
            <a:ext cx="2622967" cy="425752"/>
          </a:xfrm>
          <a:prstGeom prst="rect">
            <a:avLst/>
          </a:prstGeom>
        </p:spPr>
      </p:pic>
      <p:sp>
        <p:nvSpPr>
          <p:cNvPr id="8" name="Rectangle 7"/>
          <p:cNvSpPr/>
          <p:nvPr/>
        </p:nvSpPr>
        <p:spPr>
          <a:xfrm>
            <a:off x="1" y="0"/>
            <a:ext cx="12436475" cy="699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932597"/>
            <a:endParaRPr lang="en-US" sz="1836">
              <a:solidFill>
                <a:prstClr val="white"/>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80" y="3109527"/>
            <a:ext cx="2622967" cy="425752"/>
          </a:xfrm>
          <a:prstGeom prst="rect">
            <a:avLst/>
          </a:prstGeom>
        </p:spPr>
      </p:pic>
    </p:spTree>
    <p:extLst>
      <p:ext uri="{BB962C8B-B14F-4D97-AF65-F5344CB8AC3E}">
        <p14:creationId xmlns:p14="http://schemas.microsoft.com/office/powerpoint/2010/main" val="1088987147"/>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6571744"/>
      </p:ext>
    </p:extLst>
  </p:cSld>
  <p:clrMapOvr>
    <a:masterClrMapping/>
  </p:clrMapOvr>
  <p:transition>
    <p:fade/>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55706880"/>
      </p:ext>
    </p:extLst>
  </p:cSld>
  <p:clrMapOvr>
    <a:masterClrMapping/>
  </p:clrMapOvr>
  <p:transition>
    <p:fade/>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90369202"/>
      </p:ext>
    </p:extLst>
  </p:cSld>
  <p:clrMapOvr>
    <a:masterClrMapping/>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4982" y="592283"/>
            <a:ext cx="11629174" cy="6402242"/>
          </a:xfrm>
          <a:prstGeom prst="rect">
            <a:avLst/>
          </a:prstGeom>
        </p:spPr>
      </p:pic>
    </p:spTree>
    <p:extLst>
      <p:ext uri="{BB962C8B-B14F-4D97-AF65-F5344CB8AC3E}">
        <p14:creationId xmlns:p14="http://schemas.microsoft.com/office/powerpoint/2010/main" val="13739024"/>
      </p:ext>
    </p:extLst>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853374"/>
      </p:ext>
    </p:extLst>
  </p:cSld>
  <p:clrMapOvr>
    <a:masterClrMapping/>
  </p:clrMapOvr>
  <p:transition>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021539"/>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8"/>
            <a:ext cx="11887200" cy="1831975"/>
          </a:xfrm>
          <a:noFill/>
        </p:spPr>
        <p:txBody>
          <a:bodyPr tIns="91440" bIns="91440" anchor="t" anchorCtr="0"/>
          <a:lstStyle>
            <a:lvl1pPr>
              <a:defRPr sz="8793"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796796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7" name="Slide Number Placeholder 6"/>
          <p:cNvSpPr>
            <a:spLocks noGrp="1"/>
          </p:cNvSpPr>
          <p:nvPr>
            <p:ph type="sldNum" sz="quarter" idx="11"/>
          </p:nvPr>
        </p:nvSpPr>
        <p:spPr>
          <a:xfrm>
            <a:off x="9327357" y="6696093"/>
            <a:ext cx="2487295" cy="223825"/>
          </a:xfrm>
          <a:prstGeom prst="rect">
            <a:avLst/>
          </a:prstGeom>
        </p:spPr>
        <p:txBody>
          <a:bodyPr/>
          <a:lstStyle/>
          <a:p>
            <a:pPr defTabSz="932372"/>
            <a:fld id="{729B0960-D2A3-4FDB-A77F-D4A848EC58EF}" type="slidenum">
              <a:rPr lang="en-US" smtClean="0">
                <a:solidFill>
                  <a:srgbClr val="000000"/>
                </a:solidFill>
              </a:rPr>
              <a:pPr defTabSz="932372"/>
              <a:t>‹#›</a:t>
            </a:fld>
            <a:endParaRPr lang="en-US" dirty="0">
              <a:solidFill>
                <a:srgbClr val="000000"/>
              </a:solidFill>
            </a:endParaRPr>
          </a:p>
        </p:txBody>
      </p:sp>
      <p:sp>
        <p:nvSpPr>
          <p:cNvPr id="8" name="Text Placeholder 3"/>
          <p:cNvSpPr>
            <a:spLocks noGrp="1"/>
          </p:cNvSpPr>
          <p:nvPr>
            <p:ph type="body" sz="half" idx="2"/>
          </p:nvPr>
        </p:nvSpPr>
        <p:spPr>
          <a:xfrm>
            <a:off x="932737" y="6172898"/>
            <a:ext cx="10571003" cy="280718"/>
          </a:xfrm>
        </p:spPr>
        <p:txBody>
          <a:bodyPr anchor="b" anchorCtr="0">
            <a:spAutoFit/>
          </a:bodyPr>
          <a:lstStyle>
            <a:lvl1pPr marL="0" indent="0" algn="l">
              <a:lnSpc>
                <a:spcPct val="100000"/>
              </a:lnSpc>
              <a:spcAft>
                <a:spcPts val="0"/>
              </a:spcAft>
              <a:buNone/>
              <a:defRPr sz="1224" b="0">
                <a:solidFill>
                  <a:schemeClr val="tx1"/>
                </a:solidFill>
                <a:latin typeface="Arial" pitchFamily="34" charset="0"/>
                <a:cs typeface="Arial" pitchFamily="34" charset="0"/>
              </a:defRPr>
            </a:lvl1pPr>
            <a:lvl2pPr marL="466114" indent="0">
              <a:buNone/>
              <a:defRPr sz="1224"/>
            </a:lvl2pPr>
            <a:lvl3pPr marL="932227" indent="0">
              <a:buNone/>
              <a:defRPr sz="1020"/>
            </a:lvl3pPr>
            <a:lvl4pPr marL="1398341" indent="0">
              <a:buNone/>
              <a:defRPr sz="918"/>
            </a:lvl4pPr>
            <a:lvl5pPr marL="1864455" indent="0">
              <a:buNone/>
              <a:defRPr sz="918"/>
            </a:lvl5pPr>
            <a:lvl6pPr marL="2330567" indent="0">
              <a:buNone/>
              <a:defRPr sz="918"/>
            </a:lvl6pPr>
            <a:lvl7pPr marL="2796682" indent="0">
              <a:buNone/>
              <a:defRPr sz="918"/>
            </a:lvl7pPr>
            <a:lvl8pPr marL="3262796" indent="0">
              <a:buNone/>
              <a:defRPr sz="918"/>
            </a:lvl8pPr>
            <a:lvl9pPr marL="3728908" indent="0">
              <a:buNone/>
              <a:defRPr sz="918"/>
            </a:lvl9pPr>
          </a:lstStyle>
          <a:p>
            <a:pPr lvl="0"/>
            <a:r>
              <a:rPr lang="en-US" smtClean="0"/>
              <a:t>Click to edit Master text styles</a:t>
            </a:r>
          </a:p>
        </p:txBody>
      </p:sp>
      <p:sp>
        <p:nvSpPr>
          <p:cNvPr id="9" name="Text Placeholder 6"/>
          <p:cNvSpPr>
            <a:spLocks noGrp="1"/>
          </p:cNvSpPr>
          <p:nvPr>
            <p:ph type="body" sz="quarter" idx="12" hasCustomPrompt="1"/>
          </p:nvPr>
        </p:nvSpPr>
        <p:spPr>
          <a:xfrm>
            <a:off x="932737" y="1165755"/>
            <a:ext cx="10571003" cy="1641283"/>
          </a:xfrm>
        </p:spPr>
        <p:txBody>
          <a:bodyPr/>
          <a:lstStyle>
            <a:lvl1pPr marL="0" indent="0">
              <a:lnSpc>
                <a:spcPct val="100000"/>
              </a:lnSpc>
              <a:spcAft>
                <a:spcPts val="0"/>
              </a:spcAft>
              <a:buFontTx/>
              <a:buNone/>
              <a:defRPr sz="1632" b="1">
                <a:solidFill>
                  <a:schemeClr val="accent6"/>
                </a:solidFill>
                <a:latin typeface="Arial" pitchFamily="34" charset="0"/>
                <a:cs typeface="Arial" pitchFamily="34" charset="0"/>
              </a:defRPr>
            </a:lvl1pPr>
            <a:lvl2pPr marL="0" indent="0">
              <a:lnSpc>
                <a:spcPct val="100000"/>
              </a:lnSpc>
              <a:spcAft>
                <a:spcPts val="0"/>
              </a:spcAft>
              <a:buFontTx/>
              <a:buNone/>
              <a:defRPr sz="1632" b="1">
                <a:solidFill>
                  <a:schemeClr val="accent6"/>
                </a:solidFill>
                <a:latin typeface="Arial" pitchFamily="34" charset="0"/>
                <a:cs typeface="Arial" pitchFamily="34" charset="0"/>
              </a:defRPr>
            </a:lvl2pPr>
            <a:lvl3pPr marL="0" indent="0">
              <a:lnSpc>
                <a:spcPct val="100000"/>
              </a:lnSpc>
              <a:spcAft>
                <a:spcPts val="0"/>
              </a:spcAft>
              <a:buFontTx/>
              <a:buNone/>
              <a:defRPr sz="1632" b="1">
                <a:solidFill>
                  <a:schemeClr val="accent6"/>
                </a:solidFill>
                <a:latin typeface="Arial" pitchFamily="34" charset="0"/>
                <a:cs typeface="Arial" pitchFamily="34" charset="0"/>
              </a:defRPr>
            </a:lvl3pPr>
            <a:lvl4pPr marL="0" indent="0">
              <a:lnSpc>
                <a:spcPct val="100000"/>
              </a:lnSpc>
              <a:spcAft>
                <a:spcPts val="0"/>
              </a:spcAft>
              <a:buFontTx/>
              <a:buNone/>
              <a:defRPr sz="1632" b="1">
                <a:solidFill>
                  <a:schemeClr val="accent6"/>
                </a:solidFill>
                <a:latin typeface="Arial" pitchFamily="34" charset="0"/>
                <a:cs typeface="Arial" pitchFamily="34" charset="0"/>
              </a:defRPr>
            </a:lvl4pPr>
            <a:lvl5pPr marL="0" indent="0">
              <a:lnSpc>
                <a:spcPct val="100000"/>
              </a:lnSpc>
              <a:spcAft>
                <a:spcPts val="0"/>
              </a:spcAft>
              <a:buFontTx/>
              <a:buNone/>
              <a:defRPr sz="1632" b="1">
                <a:solidFill>
                  <a:schemeClr val="accent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621825" y="6696092"/>
            <a:ext cx="8083708" cy="120069"/>
          </a:xfrm>
          <a:prstGeom prst="rect">
            <a:avLst/>
          </a:prstGeom>
          <a:noFill/>
        </p:spPr>
        <p:txBody>
          <a:bodyPr wrap="square" lIns="0" tIns="0" rIns="0" bIns="0" rtlCol="0">
            <a:spAutoFit/>
          </a:bodyPr>
          <a:lstStyle/>
          <a:p>
            <a:pPr defTabSz="932227">
              <a:defRPr/>
            </a:pPr>
            <a:r>
              <a:rPr lang="en-US" sz="765" dirty="0" smtClean="0">
                <a:solidFill>
                  <a:srgbClr val="68217A"/>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2125297222"/>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pPr defTabSz="1109758">
              <a:defRPr/>
            </a:pPr>
            <a:endParaRPr lang="en-US" dirty="0">
              <a:solidFill>
                <a:srgbClr val="505050"/>
              </a:solidFill>
            </a:endParaRPr>
          </a:p>
        </p:txBody>
      </p:sp>
      <p:sp>
        <p:nvSpPr>
          <p:cNvPr id="3" name="Slide Number Placeholder 2"/>
          <p:cNvSpPr>
            <a:spLocks noGrp="1"/>
          </p:cNvSpPr>
          <p:nvPr>
            <p:ph type="sldNum" sz="quarter" idx="16"/>
          </p:nvPr>
        </p:nvSpPr>
        <p:spPr/>
        <p:txBody>
          <a:bodyPr/>
          <a:lstStyle/>
          <a:p>
            <a:pPr defTabSz="1109758">
              <a:defRPr/>
            </a:pPr>
            <a:fld id="{FAADACFB-7C71-4E89-89D2-7BBA40B7BFA9}" type="slidenum">
              <a:rPr lang="en-US" smtClean="0">
                <a:solidFill>
                  <a:srgbClr val="505050"/>
                </a:solidFill>
              </a:rPr>
              <a:pPr defTabSz="1109758">
                <a:defRPr/>
              </a:pPr>
              <a:t>‹#›</a:t>
            </a:fld>
            <a:endParaRPr lang="en-US" dirty="0">
              <a:solidFill>
                <a:srgbClr val="505050"/>
              </a:solidFill>
            </a:endParaRPr>
          </a:p>
        </p:txBody>
      </p:sp>
    </p:spTree>
    <p:extLst>
      <p:ext uri="{BB962C8B-B14F-4D97-AF65-F5344CB8AC3E}">
        <p14:creationId xmlns:p14="http://schemas.microsoft.com/office/powerpoint/2010/main" val="907053244"/>
      </p:ext>
    </p:extLst>
  </p:cSld>
  <p:clrMapOvr>
    <a:masterClrMapping/>
  </p:clrMapOvr>
  <p:transition>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831975"/>
          </a:xfrm>
          <a:noFill/>
        </p:spPr>
        <p:txBody>
          <a:bodyPr tIns="91440" bIns="91440" anchor="t" anchorCtr="0"/>
          <a:lstStyle>
            <a:lvl1pPr algn="l" defTabSz="932194" rtl="0" eaLnBrk="1" latinLnBrk="0" hangingPunct="1">
              <a:lnSpc>
                <a:spcPct val="90000"/>
              </a:lnSpc>
              <a:spcBef>
                <a:spcPct val="0"/>
              </a:spcBef>
              <a:buNone/>
              <a:defRPr lang="en-US" sz="8796"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Slide Number Placeholder 2"/>
          <p:cNvSpPr>
            <a:spLocks noGrp="1"/>
          </p:cNvSpPr>
          <p:nvPr>
            <p:ph type="sldNum" sz="quarter" idx="4"/>
          </p:nvPr>
        </p:nvSpPr>
        <p:spPr>
          <a:xfrm>
            <a:off x="9638269" y="6620173"/>
            <a:ext cx="2798207" cy="372394"/>
          </a:xfrm>
          <a:prstGeom prst="rect">
            <a:avLst/>
          </a:prstGeom>
        </p:spPr>
        <p:txBody>
          <a:bodyPr vert="horz" lIns="91440" tIns="45720" rIns="91440" bIns="45720" rtlCol="0" anchor="ctr"/>
          <a:lstStyle>
            <a:lvl1pPr algn="r">
              <a:defRPr sz="1224">
                <a:solidFill>
                  <a:schemeClr val="bg1"/>
                </a:solidFill>
              </a:defRPr>
            </a:lvl1pPr>
          </a:lstStyle>
          <a:p>
            <a:pPr defTabSz="914037" fontAlgn="base"/>
            <a:fld id="{69A10F4A-D902-428C-8E80-BA41288EEC30}" type="slidenum">
              <a:rPr lang="en-US" smtClean="0">
                <a:solidFill>
                  <a:srgbClr val="505050"/>
                </a:solidFill>
              </a:rPr>
              <a:pPr defTabSz="914037" fontAlgn="base"/>
              <a:t>‹#›</a:t>
            </a:fld>
            <a:endParaRPr lang="en-US" dirty="0">
              <a:solidFill>
                <a:srgbClr val="505050"/>
              </a:solidFill>
            </a:endParaRPr>
          </a:p>
        </p:txBody>
      </p:sp>
    </p:spTree>
    <p:extLst>
      <p:ext uri="{BB962C8B-B14F-4D97-AF65-F5344CB8AC3E}">
        <p14:creationId xmlns:p14="http://schemas.microsoft.com/office/powerpoint/2010/main" val="11546409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1824" y="6482889"/>
            <a:ext cx="2901844" cy="372394"/>
          </a:xfrm>
          <a:prstGeom prst="rect">
            <a:avLst/>
          </a:prstGeom>
        </p:spPr>
        <p:txBody>
          <a:bodyPr/>
          <a:lstStyle/>
          <a:p>
            <a:fld id="{83E90829-82EC-42E5-B9A0-9DC39838AE48}" type="datetimeFigureOut">
              <a:rPr lang="el-GR" smtClean="0"/>
              <a:pPr/>
              <a:t>8/5/2015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3920ABD-5304-4162-B2CC-0F2C70A645C1}" type="slidenum">
              <a:rPr lang="el-GR" smtClean="0"/>
              <a:pPr/>
              <a:t>‹#›</a:t>
            </a:fld>
            <a:endParaRPr lang="el-GR"/>
          </a:p>
        </p:txBody>
      </p:sp>
    </p:spTree>
    <p:extLst>
      <p:ext uri="{BB962C8B-B14F-4D97-AF65-F5344CB8AC3E}">
        <p14:creationId xmlns:p14="http://schemas.microsoft.com/office/powerpoint/2010/main" val="2255964190"/>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6" y="2172837"/>
            <a:ext cx="10571004" cy="1499289"/>
          </a:xfrm>
        </p:spPr>
        <p:txBody>
          <a:bodyPr/>
          <a:lstStyle/>
          <a:p>
            <a:r>
              <a:rPr lang="en-US" smtClean="0"/>
              <a:t>Click to edit Master title style</a:t>
            </a:r>
            <a:endParaRPr lang="el-GR"/>
          </a:p>
        </p:txBody>
      </p:sp>
      <p:sp>
        <p:nvSpPr>
          <p:cNvPr id="3" name="Subtitle 2"/>
          <p:cNvSpPr>
            <a:spLocks noGrp="1"/>
          </p:cNvSpPr>
          <p:nvPr>
            <p:ph type="subTitle" idx="1"/>
          </p:nvPr>
        </p:nvSpPr>
        <p:spPr>
          <a:xfrm>
            <a:off x="1865471" y="3963564"/>
            <a:ext cx="8705533" cy="1787490"/>
          </a:xfrm>
        </p:spPr>
        <p:txBody>
          <a:bodyPr/>
          <a:lstStyle>
            <a:lvl1pPr marL="0" indent="0" algn="ctr">
              <a:buNone/>
              <a:defRPr>
                <a:solidFill>
                  <a:schemeClr val="tx1">
                    <a:tint val="7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97707365"/>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8254301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396" y="4494631"/>
            <a:ext cx="10571004" cy="1389190"/>
          </a:xfrm>
        </p:spPr>
        <p:txBody>
          <a:bodyPr anchor="t"/>
          <a:lstStyle>
            <a:lvl1pPr algn="l">
              <a:defRPr sz="4080" b="1" cap="all"/>
            </a:lvl1pPr>
          </a:lstStyle>
          <a:p>
            <a:r>
              <a:rPr lang="en-US" smtClean="0"/>
              <a:t>Click to edit Master title style</a:t>
            </a:r>
            <a:endParaRPr lang="el-GR"/>
          </a:p>
        </p:txBody>
      </p:sp>
      <p:sp>
        <p:nvSpPr>
          <p:cNvPr id="3" name="Text Placeholder 2"/>
          <p:cNvSpPr>
            <a:spLocks noGrp="1"/>
          </p:cNvSpPr>
          <p:nvPr>
            <p:ph type="body" idx="1"/>
          </p:nvPr>
        </p:nvSpPr>
        <p:spPr>
          <a:xfrm>
            <a:off x="982396" y="2964579"/>
            <a:ext cx="10571004" cy="1530052"/>
          </a:xfrm>
        </p:spPr>
        <p:txBody>
          <a:bodyPr anchor="b"/>
          <a:lstStyle>
            <a:lvl1pPr marL="0" indent="0">
              <a:buNone/>
              <a:defRPr sz="2040">
                <a:solidFill>
                  <a:schemeClr val="tx1">
                    <a:tint val="75000"/>
                  </a:schemeClr>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945096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21824" y="1632056"/>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321875" y="1632056"/>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96097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21824" y="1565673"/>
            <a:ext cx="5494936" cy="652498"/>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621824" y="2218171"/>
            <a:ext cx="5494936"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317557" y="1565673"/>
            <a:ext cx="5497095" cy="652498"/>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317557" y="2218171"/>
            <a:ext cx="5497095"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643935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234942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8"/>
            <a:ext cx="11887200" cy="1831975"/>
          </a:xfrm>
          <a:noFill/>
        </p:spPr>
        <p:txBody>
          <a:bodyPr tIns="91440" bIns="91440" anchor="t" anchorCtr="0"/>
          <a:lstStyle>
            <a:lvl1pPr>
              <a:defRPr sz="8793"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6784719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47894265"/>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824" y="278486"/>
            <a:ext cx="4091515" cy="1185183"/>
          </a:xfrm>
        </p:spPr>
        <p:txBody>
          <a:bodyPr anchor="b"/>
          <a:lstStyle>
            <a:lvl1pPr algn="l">
              <a:defRPr sz="2040" b="1"/>
            </a:lvl1pPr>
          </a:lstStyle>
          <a:p>
            <a:r>
              <a:rPr lang="en-US" smtClean="0"/>
              <a:t>Click to edit Master title style</a:t>
            </a:r>
            <a:endParaRPr lang="el-GR"/>
          </a:p>
        </p:txBody>
      </p:sp>
      <p:sp>
        <p:nvSpPr>
          <p:cNvPr id="3" name="Content Placeholder 2"/>
          <p:cNvSpPr>
            <a:spLocks noGrp="1"/>
          </p:cNvSpPr>
          <p:nvPr>
            <p:ph idx="1"/>
          </p:nvPr>
        </p:nvSpPr>
        <p:spPr>
          <a:xfrm>
            <a:off x="4862316" y="278486"/>
            <a:ext cx="6952335" cy="5969633"/>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21824" y="1463670"/>
            <a:ext cx="4091515" cy="4784450"/>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407887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7636" y="4896168"/>
            <a:ext cx="7461885" cy="578020"/>
          </a:xfrm>
        </p:spPr>
        <p:txBody>
          <a:bodyPr anchor="b"/>
          <a:lstStyle>
            <a:lvl1pPr algn="l">
              <a:defRPr sz="2040" b="1"/>
            </a:lvl1pPr>
          </a:lstStyle>
          <a:p>
            <a:r>
              <a:rPr lang="en-US" smtClean="0"/>
              <a:t>Click to edit Master title style</a:t>
            </a:r>
            <a:endParaRPr lang="el-GR"/>
          </a:p>
        </p:txBody>
      </p:sp>
      <p:sp>
        <p:nvSpPr>
          <p:cNvPr id="3" name="Picture Placeholder 2"/>
          <p:cNvSpPr>
            <a:spLocks noGrp="1"/>
          </p:cNvSpPr>
          <p:nvPr>
            <p:ph type="pic" idx="1"/>
          </p:nvPr>
        </p:nvSpPr>
        <p:spPr>
          <a:xfrm>
            <a:off x="2437636" y="624974"/>
            <a:ext cx="7461885" cy="4196715"/>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l-GR"/>
          </a:p>
        </p:txBody>
      </p:sp>
      <p:sp>
        <p:nvSpPr>
          <p:cNvPr id="4" name="Text Placeholder 3"/>
          <p:cNvSpPr>
            <a:spLocks noGrp="1"/>
          </p:cNvSpPr>
          <p:nvPr>
            <p:ph type="body" sz="half" idx="2"/>
          </p:nvPr>
        </p:nvSpPr>
        <p:spPr>
          <a:xfrm>
            <a:off x="2437636" y="5474188"/>
            <a:ext cx="7461885" cy="820885"/>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6939742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443740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444" y="280106"/>
            <a:ext cx="2798207" cy="596801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21824" y="280106"/>
            <a:ext cx="8187346" cy="59680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717259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3_Blank Color 1 Layout">
    <p:bg>
      <p:bgPr>
        <a:solidFill>
          <a:srgbClr val="FFC21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3"/>
            <a:ext cx="11456578" cy="847540"/>
          </a:xfrm>
        </p:spPr>
        <p:txBody>
          <a:bodyPr/>
          <a:lstStyle>
            <a:lvl1pPr marL="0" indent="0">
              <a:buNone/>
              <a:defRPr lang="en-US" sz="4591" i="0" kern="1200" spc="-76"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57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2" y="3283253"/>
            <a:ext cx="7666298" cy="452022"/>
          </a:xfrm>
        </p:spPr>
        <p:txBody>
          <a:bodyPr/>
          <a:lstStyle>
            <a:lvl1pPr marL="0" indent="0">
              <a:buNone/>
              <a:defRPr lang="en-US" sz="2449" kern="1200" spc="-76"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57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39857" y="6384520"/>
            <a:ext cx="1569841" cy="60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089961"/>
      </p:ext>
    </p:extLst>
  </p:cSld>
  <p:clrMapOvr>
    <a:masterClrMapping/>
  </p:clrMapOvr>
  <p:transition>
    <p:fade/>
  </p:transition>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6" y="2172837"/>
            <a:ext cx="10571004" cy="1499289"/>
          </a:xfrm>
        </p:spPr>
        <p:txBody>
          <a:bodyPr/>
          <a:lstStyle/>
          <a:p>
            <a:r>
              <a:rPr lang="en-US" smtClean="0"/>
              <a:t>Click to edit Master title style</a:t>
            </a:r>
            <a:endParaRPr lang="el-GR"/>
          </a:p>
        </p:txBody>
      </p:sp>
      <p:sp>
        <p:nvSpPr>
          <p:cNvPr id="3" name="Subtitle 2"/>
          <p:cNvSpPr>
            <a:spLocks noGrp="1"/>
          </p:cNvSpPr>
          <p:nvPr>
            <p:ph type="subTitle" idx="1"/>
          </p:nvPr>
        </p:nvSpPr>
        <p:spPr>
          <a:xfrm>
            <a:off x="1865471" y="3963564"/>
            <a:ext cx="8705533" cy="1787490"/>
          </a:xfrm>
        </p:spPr>
        <p:txBody>
          <a:bodyPr/>
          <a:lstStyle>
            <a:lvl1pPr marL="0" indent="0" algn="ctr">
              <a:buNone/>
              <a:defRPr>
                <a:solidFill>
                  <a:schemeClr val="tx1">
                    <a:tint val="7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83372869"/>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865451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396" y="4494631"/>
            <a:ext cx="10571004" cy="1389190"/>
          </a:xfrm>
        </p:spPr>
        <p:txBody>
          <a:bodyPr anchor="t"/>
          <a:lstStyle>
            <a:lvl1pPr algn="l">
              <a:defRPr sz="4080" b="1" cap="all"/>
            </a:lvl1pPr>
          </a:lstStyle>
          <a:p>
            <a:r>
              <a:rPr lang="en-US" smtClean="0"/>
              <a:t>Click to edit Master title style</a:t>
            </a:r>
            <a:endParaRPr lang="el-GR"/>
          </a:p>
        </p:txBody>
      </p:sp>
      <p:sp>
        <p:nvSpPr>
          <p:cNvPr id="3" name="Text Placeholder 2"/>
          <p:cNvSpPr>
            <a:spLocks noGrp="1"/>
          </p:cNvSpPr>
          <p:nvPr>
            <p:ph type="body" idx="1"/>
          </p:nvPr>
        </p:nvSpPr>
        <p:spPr>
          <a:xfrm>
            <a:off x="982396" y="2964579"/>
            <a:ext cx="10571004" cy="1530052"/>
          </a:xfrm>
        </p:spPr>
        <p:txBody>
          <a:bodyPr anchor="b"/>
          <a:lstStyle>
            <a:lvl1pPr marL="0" indent="0">
              <a:buNone/>
              <a:defRPr sz="2040">
                <a:solidFill>
                  <a:schemeClr val="tx1">
                    <a:tint val="75000"/>
                  </a:schemeClr>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789465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21824" y="1632056"/>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321875" y="1632056"/>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9783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3379405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9" y="1212851"/>
            <a:ext cx="11887200" cy="2090772"/>
          </a:xfrm>
        </p:spPr>
        <p:txBody>
          <a:bodyPr/>
          <a:lstStyle>
            <a:lvl1pPr marL="0" indent="0">
              <a:buNone/>
              <a:defRPr>
                <a:gradFill>
                  <a:gsLst>
                    <a:gs pos="1250">
                      <a:schemeClr val="tx2"/>
                    </a:gs>
                    <a:gs pos="99000">
                      <a:schemeClr val="tx2"/>
                    </a:gs>
                  </a:gsLst>
                  <a:lin ang="5400000" scaled="0"/>
                </a:gradFill>
              </a:defRPr>
            </a:lvl1pPr>
            <a:lvl2pPr marL="0" indent="0">
              <a:buFontTx/>
              <a:buNone/>
              <a:defRPr sz="1998"/>
            </a:lvl2pPr>
            <a:lvl3pPr marL="228397" indent="0">
              <a:buNone/>
              <a:defRPr/>
            </a:lvl3pPr>
            <a:lvl4pPr marL="456796" indent="0">
              <a:buNone/>
              <a:defRPr/>
            </a:lvl4pPr>
            <a:lvl5pPr marL="685195"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5819710"/>
      </p:ext>
    </p:extLst>
  </p:cSld>
  <p:clrMapOvr>
    <a:masterClrMapping/>
  </p:clrMapOvr>
  <p:transition>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21824" y="1565673"/>
            <a:ext cx="5494936" cy="652498"/>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621824" y="2218171"/>
            <a:ext cx="5494936"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317557" y="1565673"/>
            <a:ext cx="5497095" cy="652498"/>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317557" y="2218171"/>
            <a:ext cx="5497095"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622178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28953755"/>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06081687"/>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824" y="278486"/>
            <a:ext cx="4091515" cy="1185183"/>
          </a:xfrm>
        </p:spPr>
        <p:txBody>
          <a:bodyPr anchor="b"/>
          <a:lstStyle>
            <a:lvl1pPr algn="l">
              <a:defRPr sz="2040" b="1"/>
            </a:lvl1pPr>
          </a:lstStyle>
          <a:p>
            <a:r>
              <a:rPr lang="en-US" smtClean="0"/>
              <a:t>Click to edit Master title style</a:t>
            </a:r>
            <a:endParaRPr lang="el-GR"/>
          </a:p>
        </p:txBody>
      </p:sp>
      <p:sp>
        <p:nvSpPr>
          <p:cNvPr id="3" name="Content Placeholder 2"/>
          <p:cNvSpPr>
            <a:spLocks noGrp="1"/>
          </p:cNvSpPr>
          <p:nvPr>
            <p:ph idx="1"/>
          </p:nvPr>
        </p:nvSpPr>
        <p:spPr>
          <a:xfrm>
            <a:off x="4862316" y="278486"/>
            <a:ext cx="6952335" cy="5969633"/>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21824" y="1463670"/>
            <a:ext cx="4091515" cy="4784450"/>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602672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7636" y="4896168"/>
            <a:ext cx="7461885" cy="578020"/>
          </a:xfrm>
        </p:spPr>
        <p:txBody>
          <a:bodyPr anchor="b"/>
          <a:lstStyle>
            <a:lvl1pPr algn="l">
              <a:defRPr sz="2040" b="1"/>
            </a:lvl1pPr>
          </a:lstStyle>
          <a:p>
            <a:r>
              <a:rPr lang="en-US" smtClean="0"/>
              <a:t>Click to edit Master title style</a:t>
            </a:r>
            <a:endParaRPr lang="el-GR"/>
          </a:p>
        </p:txBody>
      </p:sp>
      <p:sp>
        <p:nvSpPr>
          <p:cNvPr id="3" name="Picture Placeholder 2"/>
          <p:cNvSpPr>
            <a:spLocks noGrp="1"/>
          </p:cNvSpPr>
          <p:nvPr>
            <p:ph type="pic" idx="1"/>
          </p:nvPr>
        </p:nvSpPr>
        <p:spPr>
          <a:xfrm>
            <a:off x="2437636" y="624974"/>
            <a:ext cx="7461885" cy="4196715"/>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l-GR"/>
          </a:p>
        </p:txBody>
      </p:sp>
      <p:sp>
        <p:nvSpPr>
          <p:cNvPr id="4" name="Text Placeholder 3"/>
          <p:cNvSpPr>
            <a:spLocks noGrp="1"/>
          </p:cNvSpPr>
          <p:nvPr>
            <p:ph type="body" sz="half" idx="2"/>
          </p:nvPr>
        </p:nvSpPr>
        <p:spPr>
          <a:xfrm>
            <a:off x="2437636" y="5474188"/>
            <a:ext cx="7461885" cy="820885"/>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135482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717933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444" y="280106"/>
            <a:ext cx="2798207" cy="596801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21824" y="280106"/>
            <a:ext cx="8187346" cy="59680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901074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3_Blank Color 1 Layout">
    <p:bg>
      <p:bgPr>
        <a:solidFill>
          <a:srgbClr val="FFC21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3"/>
            <a:ext cx="11456578" cy="847540"/>
          </a:xfrm>
        </p:spPr>
        <p:txBody>
          <a:bodyPr/>
          <a:lstStyle>
            <a:lvl1pPr marL="0" indent="0">
              <a:buNone/>
              <a:defRPr lang="en-US" sz="4591" i="0" kern="1200" spc="-76"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57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2" y="3283253"/>
            <a:ext cx="7666298" cy="452022"/>
          </a:xfrm>
        </p:spPr>
        <p:txBody>
          <a:bodyPr/>
          <a:lstStyle>
            <a:lvl1pPr marL="0" indent="0">
              <a:buNone/>
              <a:defRPr lang="en-US" sz="2449" kern="1200" spc="-76"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57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39857" y="6384520"/>
            <a:ext cx="1569841" cy="60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723163"/>
      </p:ext>
    </p:extLst>
  </p:cSld>
  <p:clrMapOvr>
    <a:masterClrMapping/>
  </p:clrMapOvr>
  <p:transition>
    <p:fade/>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89D6364-1661-49FA-B5E6-E8797B2C0F72}" type="datetimeFigureOut">
              <a:rPr lang="en-US" smtClean="0">
                <a:solidFill>
                  <a:prstClr val="black">
                    <a:tint val="75000"/>
                  </a:prstClr>
                </a:solidFill>
              </a:rPr>
              <a:pPr/>
              <a:t>5/8/2015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BD3401-E04D-4144-B38B-37993A296EF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14549" y="1088037"/>
            <a:ext cx="11607377" cy="544019"/>
          </a:xfrm>
        </p:spPr>
        <p:txBody>
          <a:bodyPr lIns="137160">
            <a:normAutofit/>
          </a:bodyPr>
          <a:lstStyle>
            <a:lvl1pPr marL="0" indent="0">
              <a:buNone/>
              <a:defRPr sz="2448" b="1"/>
            </a:lvl1pPr>
          </a:lstStyle>
          <a:p>
            <a:pPr lvl="0"/>
            <a:r>
              <a:rPr lang="en-US" dirty="0" smtClean="0"/>
              <a:t>Subhead</a:t>
            </a:r>
            <a:endParaRPr lang="en-US" dirty="0"/>
          </a:p>
        </p:txBody>
      </p:sp>
    </p:spTree>
    <p:extLst>
      <p:ext uri="{BB962C8B-B14F-4D97-AF65-F5344CB8AC3E}">
        <p14:creationId xmlns:p14="http://schemas.microsoft.com/office/powerpoint/2010/main" val="21965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6" y="2172837"/>
            <a:ext cx="10571004" cy="1499289"/>
          </a:xfrm>
        </p:spPr>
        <p:txBody>
          <a:bodyPr/>
          <a:lstStyle/>
          <a:p>
            <a:r>
              <a:rPr lang="en-US" smtClean="0"/>
              <a:t>Click to edit Master title style</a:t>
            </a:r>
            <a:endParaRPr lang="el-GR"/>
          </a:p>
        </p:txBody>
      </p:sp>
      <p:sp>
        <p:nvSpPr>
          <p:cNvPr id="3" name="Subtitle 2"/>
          <p:cNvSpPr>
            <a:spLocks noGrp="1"/>
          </p:cNvSpPr>
          <p:nvPr>
            <p:ph type="subTitle" idx="1"/>
          </p:nvPr>
        </p:nvSpPr>
        <p:spPr>
          <a:xfrm>
            <a:off x="1865471" y="3963564"/>
            <a:ext cx="8705533" cy="1787490"/>
          </a:xfrm>
        </p:spPr>
        <p:txBody>
          <a:bodyPr/>
          <a:lstStyle>
            <a:lvl1pPr marL="0" indent="0" algn="ctr">
              <a:buNone/>
              <a:defRPr>
                <a:solidFill>
                  <a:schemeClr val="tx1">
                    <a:tint val="7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0355289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9" y="1212851"/>
            <a:ext cx="11887200" cy="2090772"/>
          </a:xfrm>
        </p:spPr>
        <p:txBody>
          <a:bodyPr/>
          <a:lstStyle>
            <a:lvl1pPr marL="0" indent="0">
              <a:buNone/>
              <a:defRPr>
                <a:gradFill>
                  <a:gsLst>
                    <a:gs pos="1250">
                      <a:schemeClr val="tx1"/>
                    </a:gs>
                    <a:gs pos="99000">
                      <a:schemeClr val="tx1"/>
                    </a:gs>
                  </a:gsLst>
                  <a:lin ang="5400000" scaled="0"/>
                </a:gradFill>
              </a:defRPr>
            </a:lvl1pPr>
            <a:lvl2pPr marL="0" indent="0">
              <a:buFontTx/>
              <a:buNone/>
              <a:defRPr sz="1998"/>
            </a:lvl2pPr>
            <a:lvl3pPr marL="228397" indent="0">
              <a:buNone/>
              <a:defRPr/>
            </a:lvl3pPr>
            <a:lvl4pPr marL="456796" indent="0">
              <a:buNone/>
              <a:defRPr/>
            </a:lvl4pPr>
            <a:lvl5pPr marL="685195"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565433"/>
      </p:ext>
    </p:extLst>
  </p:cSld>
  <p:clrMapOvr>
    <a:masterClrMapping/>
  </p:clrMapOvr>
  <p:transition>
    <p:fade/>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225301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396" y="4494631"/>
            <a:ext cx="10571004" cy="1389190"/>
          </a:xfrm>
        </p:spPr>
        <p:txBody>
          <a:bodyPr anchor="t"/>
          <a:lstStyle>
            <a:lvl1pPr algn="l">
              <a:defRPr sz="4080" b="1" cap="all"/>
            </a:lvl1pPr>
          </a:lstStyle>
          <a:p>
            <a:r>
              <a:rPr lang="en-US" smtClean="0"/>
              <a:t>Click to edit Master title style</a:t>
            </a:r>
            <a:endParaRPr lang="el-GR"/>
          </a:p>
        </p:txBody>
      </p:sp>
      <p:sp>
        <p:nvSpPr>
          <p:cNvPr id="3" name="Text Placeholder 2"/>
          <p:cNvSpPr>
            <a:spLocks noGrp="1"/>
          </p:cNvSpPr>
          <p:nvPr>
            <p:ph type="body" idx="1"/>
          </p:nvPr>
        </p:nvSpPr>
        <p:spPr>
          <a:xfrm>
            <a:off x="982396" y="2964579"/>
            <a:ext cx="10571004" cy="1530052"/>
          </a:xfrm>
        </p:spPr>
        <p:txBody>
          <a:bodyPr anchor="b"/>
          <a:lstStyle>
            <a:lvl1pPr marL="0" indent="0">
              <a:buNone/>
              <a:defRPr sz="2040">
                <a:solidFill>
                  <a:schemeClr val="tx1">
                    <a:tint val="75000"/>
                  </a:schemeClr>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270450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21824" y="1632056"/>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321875" y="1632056"/>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635680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21824" y="1565673"/>
            <a:ext cx="5494936" cy="652498"/>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621824" y="2218171"/>
            <a:ext cx="5494936"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317557" y="1565673"/>
            <a:ext cx="5497095" cy="652498"/>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317557" y="2218171"/>
            <a:ext cx="5497095"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2349215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37102716"/>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07072760"/>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824" y="278486"/>
            <a:ext cx="4091515" cy="1185183"/>
          </a:xfrm>
        </p:spPr>
        <p:txBody>
          <a:bodyPr anchor="b"/>
          <a:lstStyle>
            <a:lvl1pPr algn="l">
              <a:defRPr sz="2040" b="1"/>
            </a:lvl1pPr>
          </a:lstStyle>
          <a:p>
            <a:r>
              <a:rPr lang="en-US" smtClean="0"/>
              <a:t>Click to edit Master title style</a:t>
            </a:r>
            <a:endParaRPr lang="el-GR"/>
          </a:p>
        </p:txBody>
      </p:sp>
      <p:sp>
        <p:nvSpPr>
          <p:cNvPr id="3" name="Content Placeholder 2"/>
          <p:cNvSpPr>
            <a:spLocks noGrp="1"/>
          </p:cNvSpPr>
          <p:nvPr>
            <p:ph idx="1"/>
          </p:nvPr>
        </p:nvSpPr>
        <p:spPr>
          <a:xfrm>
            <a:off x="4862316" y="278486"/>
            <a:ext cx="6952335" cy="5969633"/>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21824" y="1463670"/>
            <a:ext cx="4091515" cy="4784450"/>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606453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7636" y="4896168"/>
            <a:ext cx="7461885" cy="578020"/>
          </a:xfrm>
        </p:spPr>
        <p:txBody>
          <a:bodyPr anchor="b"/>
          <a:lstStyle>
            <a:lvl1pPr algn="l">
              <a:defRPr sz="2040" b="1"/>
            </a:lvl1pPr>
          </a:lstStyle>
          <a:p>
            <a:r>
              <a:rPr lang="en-US" smtClean="0"/>
              <a:t>Click to edit Master title style</a:t>
            </a:r>
            <a:endParaRPr lang="el-GR"/>
          </a:p>
        </p:txBody>
      </p:sp>
      <p:sp>
        <p:nvSpPr>
          <p:cNvPr id="3" name="Picture Placeholder 2"/>
          <p:cNvSpPr>
            <a:spLocks noGrp="1"/>
          </p:cNvSpPr>
          <p:nvPr>
            <p:ph type="pic" idx="1"/>
          </p:nvPr>
        </p:nvSpPr>
        <p:spPr>
          <a:xfrm>
            <a:off x="2437636" y="624974"/>
            <a:ext cx="7461885" cy="4196715"/>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l-GR"/>
          </a:p>
        </p:txBody>
      </p:sp>
      <p:sp>
        <p:nvSpPr>
          <p:cNvPr id="4" name="Text Placeholder 3"/>
          <p:cNvSpPr>
            <a:spLocks noGrp="1"/>
          </p:cNvSpPr>
          <p:nvPr>
            <p:ph type="body" sz="half" idx="2"/>
          </p:nvPr>
        </p:nvSpPr>
        <p:spPr>
          <a:xfrm>
            <a:off x="2437636" y="5474188"/>
            <a:ext cx="7461885" cy="820885"/>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904606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41541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444" y="280106"/>
            <a:ext cx="2798207" cy="596801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21824" y="280106"/>
            <a:ext cx="8187346" cy="59680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61097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2"/>
            <a:ext cx="11887200" cy="2158524"/>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4275265"/>
      </p:ext>
    </p:extLst>
  </p:cSld>
  <p:clrMapOvr>
    <a:masterClrMapping/>
  </p:clrMapOvr>
  <p:transition>
    <p:fade/>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3_Blank Color 1 Layout">
    <p:bg>
      <p:bgPr>
        <a:solidFill>
          <a:srgbClr val="FFC21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3"/>
            <a:ext cx="11456578" cy="847540"/>
          </a:xfrm>
        </p:spPr>
        <p:txBody>
          <a:bodyPr/>
          <a:lstStyle>
            <a:lvl1pPr marL="0" indent="0">
              <a:buNone/>
              <a:defRPr lang="en-US" sz="4591" i="0" kern="1200" spc="-76"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57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2" y="3283253"/>
            <a:ext cx="7666298" cy="452022"/>
          </a:xfrm>
        </p:spPr>
        <p:txBody>
          <a:bodyPr/>
          <a:lstStyle>
            <a:lvl1pPr marL="0" indent="0">
              <a:buNone/>
              <a:defRPr lang="en-US" sz="2449" kern="1200" spc="-76"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57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39857" y="6384520"/>
            <a:ext cx="1569841" cy="60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513355"/>
      </p:ext>
    </p:extLst>
  </p:cSld>
  <p:clrMapOvr>
    <a:masterClrMapping/>
  </p:clrMapOvr>
  <p:transition>
    <p:fade/>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6" y="2172837"/>
            <a:ext cx="10571004" cy="1499289"/>
          </a:xfrm>
        </p:spPr>
        <p:txBody>
          <a:bodyPr/>
          <a:lstStyle/>
          <a:p>
            <a:r>
              <a:rPr lang="en-US" smtClean="0"/>
              <a:t>Click to edit Master title style</a:t>
            </a:r>
            <a:endParaRPr lang="el-GR"/>
          </a:p>
        </p:txBody>
      </p:sp>
      <p:sp>
        <p:nvSpPr>
          <p:cNvPr id="3" name="Subtitle 2"/>
          <p:cNvSpPr>
            <a:spLocks noGrp="1"/>
          </p:cNvSpPr>
          <p:nvPr>
            <p:ph type="subTitle" idx="1"/>
          </p:nvPr>
        </p:nvSpPr>
        <p:spPr>
          <a:xfrm>
            <a:off x="1865471" y="3963564"/>
            <a:ext cx="8705533" cy="1787490"/>
          </a:xfrm>
        </p:spPr>
        <p:txBody>
          <a:bodyPr/>
          <a:lstStyle>
            <a:lvl1pPr marL="0" indent="0" algn="ctr">
              <a:buNone/>
              <a:defRPr>
                <a:solidFill>
                  <a:schemeClr val="tx1">
                    <a:tint val="7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21814796"/>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7623687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396" y="4494631"/>
            <a:ext cx="10571004" cy="1389190"/>
          </a:xfrm>
        </p:spPr>
        <p:txBody>
          <a:bodyPr anchor="t"/>
          <a:lstStyle>
            <a:lvl1pPr algn="l">
              <a:defRPr sz="4080" b="1" cap="all"/>
            </a:lvl1pPr>
          </a:lstStyle>
          <a:p>
            <a:r>
              <a:rPr lang="en-US" smtClean="0"/>
              <a:t>Click to edit Master title style</a:t>
            </a:r>
            <a:endParaRPr lang="el-GR"/>
          </a:p>
        </p:txBody>
      </p:sp>
      <p:sp>
        <p:nvSpPr>
          <p:cNvPr id="3" name="Text Placeholder 2"/>
          <p:cNvSpPr>
            <a:spLocks noGrp="1"/>
          </p:cNvSpPr>
          <p:nvPr>
            <p:ph type="body" idx="1"/>
          </p:nvPr>
        </p:nvSpPr>
        <p:spPr>
          <a:xfrm>
            <a:off x="982396" y="2964579"/>
            <a:ext cx="10571004" cy="1530052"/>
          </a:xfrm>
        </p:spPr>
        <p:txBody>
          <a:bodyPr anchor="b"/>
          <a:lstStyle>
            <a:lvl1pPr marL="0" indent="0">
              <a:buNone/>
              <a:defRPr sz="2040">
                <a:solidFill>
                  <a:schemeClr val="tx1">
                    <a:tint val="75000"/>
                  </a:schemeClr>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781387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21824" y="1632056"/>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321875" y="1632056"/>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436417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21824" y="1565673"/>
            <a:ext cx="5494936" cy="652498"/>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621824" y="2218171"/>
            <a:ext cx="5494936"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317557" y="1565673"/>
            <a:ext cx="5497095" cy="652498"/>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317557" y="2218171"/>
            <a:ext cx="5497095"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412338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59568940"/>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86717000"/>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824" y="278486"/>
            <a:ext cx="4091515" cy="1185183"/>
          </a:xfrm>
        </p:spPr>
        <p:txBody>
          <a:bodyPr anchor="b"/>
          <a:lstStyle>
            <a:lvl1pPr algn="l">
              <a:defRPr sz="2040" b="1"/>
            </a:lvl1pPr>
          </a:lstStyle>
          <a:p>
            <a:r>
              <a:rPr lang="en-US" smtClean="0"/>
              <a:t>Click to edit Master title style</a:t>
            </a:r>
            <a:endParaRPr lang="el-GR"/>
          </a:p>
        </p:txBody>
      </p:sp>
      <p:sp>
        <p:nvSpPr>
          <p:cNvPr id="3" name="Content Placeholder 2"/>
          <p:cNvSpPr>
            <a:spLocks noGrp="1"/>
          </p:cNvSpPr>
          <p:nvPr>
            <p:ph idx="1"/>
          </p:nvPr>
        </p:nvSpPr>
        <p:spPr>
          <a:xfrm>
            <a:off x="4862316" y="278486"/>
            <a:ext cx="6952335" cy="5969633"/>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21824" y="1463670"/>
            <a:ext cx="4091515" cy="4784450"/>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5269574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7636" y="4896168"/>
            <a:ext cx="7461885" cy="578020"/>
          </a:xfrm>
        </p:spPr>
        <p:txBody>
          <a:bodyPr anchor="b"/>
          <a:lstStyle>
            <a:lvl1pPr algn="l">
              <a:defRPr sz="2040" b="1"/>
            </a:lvl1pPr>
          </a:lstStyle>
          <a:p>
            <a:r>
              <a:rPr lang="en-US" smtClean="0"/>
              <a:t>Click to edit Master title style</a:t>
            </a:r>
            <a:endParaRPr lang="el-GR"/>
          </a:p>
        </p:txBody>
      </p:sp>
      <p:sp>
        <p:nvSpPr>
          <p:cNvPr id="3" name="Picture Placeholder 2"/>
          <p:cNvSpPr>
            <a:spLocks noGrp="1"/>
          </p:cNvSpPr>
          <p:nvPr>
            <p:ph type="pic" idx="1"/>
          </p:nvPr>
        </p:nvSpPr>
        <p:spPr>
          <a:xfrm>
            <a:off x="2437636" y="624974"/>
            <a:ext cx="7461885" cy="4196715"/>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l-GR"/>
          </a:p>
        </p:txBody>
      </p:sp>
      <p:sp>
        <p:nvSpPr>
          <p:cNvPr id="4" name="Text Placeholder 3"/>
          <p:cNvSpPr>
            <a:spLocks noGrp="1"/>
          </p:cNvSpPr>
          <p:nvPr>
            <p:ph type="body" sz="half" idx="2"/>
          </p:nvPr>
        </p:nvSpPr>
        <p:spPr>
          <a:xfrm>
            <a:off x="2437636" y="5474188"/>
            <a:ext cx="7461885" cy="820885"/>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1645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2"/>
            <a:ext cx="11887200" cy="2158524"/>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50439329"/>
      </p:ext>
    </p:extLst>
  </p:cSld>
  <p:clrMapOvr>
    <a:masterClrMapping/>
  </p:clrMapOvr>
  <p:transition>
    <p:fade/>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843606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444" y="280106"/>
            <a:ext cx="2798207" cy="596801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21824" y="280106"/>
            <a:ext cx="8187346" cy="59680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solidFill>
                  <a:prstClr val="black">
                    <a:tint val="75000"/>
                  </a:prstClr>
                </a:solidFill>
              </a:rPr>
              <a:pPr/>
              <a:t>8/5/2015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13920ABD-5304-4162-B2CC-0F2C70A645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1554123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3_Blank Color 1 Layout">
    <p:bg>
      <p:bgPr>
        <a:solidFill>
          <a:srgbClr val="FFC21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3"/>
            <a:ext cx="11456578" cy="847540"/>
          </a:xfrm>
        </p:spPr>
        <p:txBody>
          <a:bodyPr/>
          <a:lstStyle>
            <a:lvl1pPr marL="0" indent="0">
              <a:buNone/>
              <a:defRPr lang="en-US" sz="4591" i="0" kern="1200" spc="-76"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57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2" y="3283253"/>
            <a:ext cx="7666298" cy="452022"/>
          </a:xfrm>
        </p:spPr>
        <p:txBody>
          <a:bodyPr/>
          <a:lstStyle>
            <a:lvl1pPr marL="0" indent="0">
              <a:buNone/>
              <a:defRPr lang="en-US" sz="2449" kern="1200" spc="-76"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57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39857" y="6384520"/>
            <a:ext cx="1569841" cy="60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17097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4" y="1212851"/>
            <a:ext cx="5486399" cy="2533726"/>
          </a:xfrm>
        </p:spPr>
        <p:txBody>
          <a:bodyPr wrap="square">
            <a:spAutoFit/>
          </a:bodyPr>
          <a:lstStyle>
            <a:lvl1pPr marL="0" indent="0">
              <a:spcBef>
                <a:spcPts val="1224"/>
              </a:spcBef>
              <a:buClr>
                <a:schemeClr val="tx1"/>
              </a:buClr>
              <a:buFont typeface="Wingdings" pitchFamily="2" charset="2"/>
              <a:buNone/>
              <a:defRPr sz="3597">
                <a:gradFill>
                  <a:gsLst>
                    <a:gs pos="1250">
                      <a:schemeClr val="tx2"/>
                    </a:gs>
                    <a:gs pos="99000">
                      <a:schemeClr val="tx2"/>
                    </a:gs>
                  </a:gsLst>
                  <a:lin ang="5400000" scaled="0"/>
                </a:gradFill>
              </a:defRPr>
            </a:lvl1pPr>
            <a:lvl2pPr marL="0" indent="0">
              <a:buNone/>
              <a:defRPr sz="1998"/>
            </a:lvl2pPr>
            <a:lvl3pPr marL="231571" indent="0">
              <a:buNone/>
              <a:tabLst/>
              <a:defRPr sz="1998"/>
            </a:lvl3pPr>
            <a:lvl4pPr marL="459970" indent="0">
              <a:buNone/>
              <a:defRPr/>
            </a:lvl4pPr>
            <a:lvl5pPr marL="68519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51"/>
            <a:ext cx="5486399" cy="2533726"/>
          </a:xfrm>
        </p:spPr>
        <p:txBody>
          <a:bodyPr wrap="square">
            <a:spAutoFit/>
          </a:bodyPr>
          <a:lstStyle>
            <a:lvl1pPr marL="0" indent="0">
              <a:spcBef>
                <a:spcPts val="1224"/>
              </a:spcBef>
              <a:buClr>
                <a:schemeClr val="tx1"/>
              </a:buClr>
              <a:buFont typeface="Wingdings" pitchFamily="2" charset="2"/>
              <a:buNone/>
              <a:defRPr sz="3597">
                <a:gradFill>
                  <a:gsLst>
                    <a:gs pos="1250">
                      <a:schemeClr val="tx2"/>
                    </a:gs>
                    <a:gs pos="99000">
                      <a:schemeClr val="tx2"/>
                    </a:gs>
                  </a:gsLst>
                  <a:lin ang="5400000" scaled="0"/>
                </a:gradFill>
              </a:defRPr>
            </a:lvl1pPr>
            <a:lvl2pPr marL="0" indent="0">
              <a:buNone/>
              <a:defRPr sz="1998"/>
            </a:lvl2pPr>
            <a:lvl3pPr marL="231571" indent="0">
              <a:buNone/>
              <a:tabLst/>
              <a:defRPr sz="1998"/>
            </a:lvl3pPr>
            <a:lvl4pPr marL="459970" indent="0">
              <a:buNone/>
              <a:defRPr/>
            </a:lvl4pPr>
            <a:lvl5pPr marL="68519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0386309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4" y="1212851"/>
            <a:ext cx="5486399" cy="2533726"/>
          </a:xfrm>
        </p:spPr>
        <p:txBody>
          <a:bodyPr wrap="square">
            <a:spAutoFit/>
          </a:bodyPr>
          <a:lstStyle>
            <a:lvl1pPr marL="0" indent="0">
              <a:spcBef>
                <a:spcPts val="1224"/>
              </a:spcBef>
              <a:buClr>
                <a:schemeClr val="tx1"/>
              </a:buClr>
              <a:buFont typeface="Wingdings" pitchFamily="2" charset="2"/>
              <a:buNone/>
              <a:defRPr sz="3597"/>
            </a:lvl1pPr>
            <a:lvl2pPr marL="0" indent="0">
              <a:buNone/>
              <a:defRPr sz="1998"/>
            </a:lvl2pPr>
            <a:lvl3pPr marL="231571" indent="0">
              <a:buNone/>
              <a:tabLst/>
              <a:defRPr sz="1998"/>
            </a:lvl3pPr>
            <a:lvl4pPr marL="459970" indent="0">
              <a:buNone/>
              <a:defRPr/>
            </a:lvl4pPr>
            <a:lvl5pPr marL="68519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51"/>
            <a:ext cx="5486399" cy="2533726"/>
          </a:xfrm>
        </p:spPr>
        <p:txBody>
          <a:bodyPr wrap="square">
            <a:spAutoFit/>
          </a:bodyPr>
          <a:lstStyle>
            <a:lvl1pPr marL="0" indent="0">
              <a:spcBef>
                <a:spcPts val="1224"/>
              </a:spcBef>
              <a:buClr>
                <a:schemeClr val="tx1"/>
              </a:buClr>
              <a:buFont typeface="Wingdings" pitchFamily="2" charset="2"/>
              <a:buNone/>
              <a:defRPr sz="3597"/>
            </a:lvl1pPr>
            <a:lvl2pPr marL="0" indent="0">
              <a:buNone/>
              <a:defRPr sz="1998"/>
            </a:lvl2pPr>
            <a:lvl3pPr marL="231571" indent="0">
              <a:buNone/>
              <a:tabLst/>
              <a:defRPr sz="1998"/>
            </a:lvl3pPr>
            <a:lvl4pPr marL="459970" indent="0">
              <a:buNone/>
              <a:defRPr/>
            </a:lvl4pPr>
            <a:lvl5pPr marL="68519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7970567"/>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4" y="1212851"/>
            <a:ext cx="5486399" cy="2601477"/>
          </a:xfrm>
        </p:spPr>
        <p:txBody>
          <a:bodyPr wrap="square">
            <a:spAutoFit/>
          </a:bodyPr>
          <a:lstStyle>
            <a:lvl1pPr marL="287086" indent="-287086">
              <a:spcBef>
                <a:spcPts val="1224"/>
              </a:spcBef>
              <a:buClr>
                <a:schemeClr val="tx1"/>
              </a:buClr>
              <a:buFont typeface="Arial" pitchFamily="34" charset="0"/>
              <a:buChar char="•"/>
              <a:defRPr sz="3597"/>
            </a:lvl1pPr>
            <a:lvl2pPr marL="530698" indent="-232990">
              <a:defRPr sz="2398"/>
            </a:lvl2pPr>
            <a:lvl3pPr marL="698968" indent="-168270">
              <a:tabLst/>
              <a:defRPr sz="1998"/>
            </a:lvl3pPr>
            <a:lvl4pPr marL="880182" indent="-181214">
              <a:defRPr/>
            </a:lvl4pPr>
            <a:lvl5pPr marL="1048450" indent="-1682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51"/>
            <a:ext cx="5486399" cy="2601477"/>
          </a:xfrm>
        </p:spPr>
        <p:txBody>
          <a:bodyPr wrap="square">
            <a:spAutoFit/>
          </a:bodyPr>
          <a:lstStyle>
            <a:lvl1pPr marL="287086" indent="-287086">
              <a:spcBef>
                <a:spcPts val="1224"/>
              </a:spcBef>
              <a:buClr>
                <a:schemeClr val="tx1"/>
              </a:buClr>
              <a:buFont typeface="Arial" pitchFamily="34" charset="0"/>
              <a:buChar char="•"/>
              <a:defRPr sz="3597"/>
            </a:lvl1pPr>
            <a:lvl2pPr marL="530698" indent="-232990">
              <a:defRPr sz="2398"/>
            </a:lvl2pPr>
            <a:lvl3pPr marL="698968" indent="-168270">
              <a:tabLst/>
              <a:defRPr sz="1998"/>
            </a:lvl3pPr>
            <a:lvl4pPr marL="880182" indent="-181214">
              <a:defRPr/>
            </a:lvl4pPr>
            <a:lvl5pPr marL="1048450" indent="-1682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591294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4" y="1212851"/>
            <a:ext cx="5486399" cy="2601477"/>
          </a:xfrm>
        </p:spPr>
        <p:txBody>
          <a:bodyPr wrap="square">
            <a:spAutoFit/>
          </a:bodyPr>
          <a:lstStyle>
            <a:lvl1pPr marL="287086" indent="-287086">
              <a:spcBef>
                <a:spcPts val="1224"/>
              </a:spcBef>
              <a:buClr>
                <a:schemeClr val="tx2"/>
              </a:buClr>
              <a:buFont typeface="Arial" pitchFamily="34" charset="0"/>
              <a:buChar char="•"/>
              <a:defRPr sz="3597">
                <a:gradFill>
                  <a:gsLst>
                    <a:gs pos="1250">
                      <a:schemeClr val="tx2"/>
                    </a:gs>
                    <a:gs pos="99000">
                      <a:schemeClr val="tx2"/>
                    </a:gs>
                  </a:gsLst>
                  <a:lin ang="5400000" scaled="0"/>
                </a:gradFill>
              </a:defRPr>
            </a:lvl1pPr>
            <a:lvl2pPr marL="530698" indent="-232990">
              <a:defRPr sz="2398"/>
            </a:lvl2pPr>
            <a:lvl3pPr marL="698968" indent="-168270">
              <a:tabLst/>
              <a:defRPr sz="1998"/>
            </a:lvl3pPr>
            <a:lvl4pPr marL="880182" indent="-181214">
              <a:defRPr/>
            </a:lvl4pPr>
            <a:lvl5pPr marL="1048450" indent="-1682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51"/>
            <a:ext cx="5486399" cy="2601477"/>
          </a:xfrm>
        </p:spPr>
        <p:txBody>
          <a:bodyPr wrap="square">
            <a:spAutoFit/>
          </a:bodyPr>
          <a:lstStyle>
            <a:lvl1pPr marL="287086" indent="-287086">
              <a:spcBef>
                <a:spcPts val="1224"/>
              </a:spcBef>
              <a:buClr>
                <a:schemeClr val="tx2"/>
              </a:buClr>
              <a:buFont typeface="Arial" pitchFamily="34" charset="0"/>
              <a:buChar char="•"/>
              <a:defRPr sz="3597">
                <a:gradFill>
                  <a:gsLst>
                    <a:gs pos="1250">
                      <a:schemeClr val="tx2"/>
                    </a:gs>
                    <a:gs pos="99000">
                      <a:schemeClr val="tx2"/>
                    </a:gs>
                  </a:gsLst>
                  <a:lin ang="5400000" scaled="0"/>
                </a:gradFill>
              </a:defRPr>
            </a:lvl1pPr>
            <a:lvl2pPr marL="530698" indent="-232990">
              <a:defRPr sz="2398"/>
            </a:lvl2pPr>
            <a:lvl3pPr marL="698968" indent="-168270">
              <a:tabLst/>
              <a:defRPr sz="1998"/>
            </a:lvl3pPr>
            <a:lvl4pPr marL="880182" indent="-181214">
              <a:defRPr/>
            </a:lvl4pPr>
            <a:lvl5pPr marL="1048450" indent="-1682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346670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54766257"/>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19849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8010971"/>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What we're doing BG">
    <p:spTree>
      <p:nvGrpSpPr>
        <p:cNvPr id="1" name=""/>
        <p:cNvGrpSpPr/>
        <p:nvPr/>
      </p:nvGrpSpPr>
      <p:grpSpPr>
        <a:xfrm>
          <a:off x="0" y="0"/>
          <a:ext cx="0" cy="0"/>
          <a:chOff x="0" y="0"/>
          <a:chExt cx="0" cy="0"/>
        </a:xfrm>
      </p:grpSpPr>
      <p:sp>
        <p:nvSpPr>
          <p:cNvPr id="2" name="Title 1"/>
          <p:cNvSpPr txBox="1">
            <a:spLocks/>
          </p:cNvSpPr>
          <p:nvPr/>
        </p:nvSpPr>
        <p:spPr>
          <a:xfrm>
            <a:off x="457203" y="450283"/>
            <a:ext cx="11889564" cy="747897"/>
          </a:xfrm>
          <a:prstGeom prst="rect">
            <a:avLst/>
          </a:prstGeom>
        </p:spPr>
        <p:txBody>
          <a:bodyPr/>
          <a:lstStyle>
            <a:defPPr>
              <a:defRPr lang="en-US"/>
            </a:defPPr>
            <a:lvl1pPr>
              <a:lnSpc>
                <a:spcPct val="90000"/>
              </a:lnSpc>
              <a:spcBef>
                <a:spcPct val="0"/>
              </a:spcBef>
              <a:buNone/>
              <a:defRPr sz="5400" b="0" cap="none" spc="-102" baseline="0">
                <a:ln w="3175">
                  <a:noFill/>
                </a:ln>
                <a:gradFill>
                  <a:gsLst>
                    <a:gs pos="1250">
                      <a:schemeClr val="accent2"/>
                    </a:gs>
                    <a:gs pos="100000">
                      <a:schemeClr val="accent2"/>
                    </a:gs>
                  </a:gsLst>
                  <a:lin ang="5400000" scaled="0"/>
                </a:gradFill>
                <a:effectLst/>
                <a:latin typeface="+mj-lt"/>
                <a:cs typeface="Segoe UI" pitchFamily="34" charset="0"/>
              </a:defRPr>
            </a:lvl1pPr>
          </a:lstStyle>
          <a:p>
            <a:pPr defTabSz="931919"/>
            <a:r>
              <a:rPr lang="en-US" sz="5394" dirty="0" smtClean="0">
                <a:gradFill>
                  <a:gsLst>
                    <a:gs pos="1250">
                      <a:srgbClr val="008272"/>
                    </a:gs>
                    <a:gs pos="100000">
                      <a:srgbClr val="008272"/>
                    </a:gs>
                  </a:gsLst>
                  <a:lin ang="5400000" scaled="0"/>
                </a:gradFill>
              </a:rPr>
              <a:t>What </a:t>
            </a:r>
            <a:r>
              <a:rPr lang="en-US" sz="5394" dirty="0" smtClean="0">
                <a:gradFill>
                  <a:gsLst>
                    <a:gs pos="1250">
                      <a:srgbClr val="8D8D8D"/>
                    </a:gs>
                    <a:gs pos="100000">
                      <a:srgbClr val="8D8D8D"/>
                    </a:gs>
                  </a:gsLst>
                  <a:lin ang="5400000" scaled="0"/>
                </a:gradFill>
              </a:rPr>
              <a:t>we’re doing.</a:t>
            </a:r>
            <a:endParaRPr lang="en-US" sz="5394" dirty="0">
              <a:gradFill>
                <a:gsLst>
                  <a:gs pos="1250">
                    <a:srgbClr val="8D8D8D"/>
                  </a:gs>
                  <a:gs pos="100000">
                    <a:srgbClr val="8D8D8D"/>
                  </a:gs>
                </a:gsLst>
                <a:lin ang="5400000" scaled="0"/>
              </a:gradFill>
            </a:endParaRPr>
          </a:p>
        </p:txBody>
      </p:sp>
    </p:spTree>
    <p:extLst>
      <p:ext uri="{BB962C8B-B14F-4D97-AF65-F5344CB8AC3E}">
        <p14:creationId xmlns:p14="http://schemas.microsoft.com/office/powerpoint/2010/main" val="3552612882"/>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What's next? BG">
    <p:spTree>
      <p:nvGrpSpPr>
        <p:cNvPr id="1" name=""/>
        <p:cNvGrpSpPr/>
        <p:nvPr/>
      </p:nvGrpSpPr>
      <p:grpSpPr>
        <a:xfrm>
          <a:off x="0" y="0"/>
          <a:ext cx="0" cy="0"/>
          <a:chOff x="0" y="0"/>
          <a:chExt cx="0" cy="0"/>
        </a:xfrm>
      </p:grpSpPr>
      <p:sp>
        <p:nvSpPr>
          <p:cNvPr id="2" name="Title 1"/>
          <p:cNvSpPr txBox="1">
            <a:spLocks/>
          </p:cNvSpPr>
          <p:nvPr/>
        </p:nvSpPr>
        <p:spPr>
          <a:xfrm>
            <a:off x="457203" y="450283"/>
            <a:ext cx="11889564" cy="747897"/>
          </a:xfrm>
          <a:prstGeom prst="rect">
            <a:avLst/>
          </a:prstGeom>
        </p:spPr>
        <p:txBody>
          <a:bodyPr/>
          <a:lstStyle>
            <a:defPPr>
              <a:defRPr lang="en-US"/>
            </a:defPPr>
            <a:lvl1pPr>
              <a:lnSpc>
                <a:spcPct val="90000"/>
              </a:lnSpc>
              <a:spcBef>
                <a:spcPct val="0"/>
              </a:spcBef>
              <a:buNone/>
              <a:defRPr sz="5400" b="0" cap="none" spc="-102" baseline="0">
                <a:ln w="3175">
                  <a:noFill/>
                </a:ln>
                <a:gradFill>
                  <a:gsLst>
                    <a:gs pos="1250">
                      <a:schemeClr val="bg1"/>
                    </a:gs>
                    <a:gs pos="100000">
                      <a:schemeClr val="bg1"/>
                    </a:gs>
                  </a:gsLst>
                  <a:lin ang="5400000" scaled="0"/>
                </a:gradFill>
                <a:effectLst/>
                <a:latin typeface="+mj-lt"/>
                <a:cs typeface="Segoe UI" pitchFamily="34" charset="0"/>
              </a:defRPr>
            </a:lvl1pPr>
          </a:lstStyle>
          <a:p>
            <a:pPr defTabSz="931919"/>
            <a:r>
              <a:rPr lang="en-US" sz="5394" dirty="0" smtClean="0">
                <a:gradFill>
                  <a:gsLst>
                    <a:gs pos="1250">
                      <a:srgbClr val="8D8D8D"/>
                    </a:gs>
                    <a:gs pos="100000">
                      <a:srgbClr val="8D8D8D"/>
                    </a:gs>
                  </a:gsLst>
                  <a:lin ang="5400000" scaled="0"/>
                </a:gradFill>
              </a:rPr>
              <a:t>What’s </a:t>
            </a:r>
            <a:r>
              <a:rPr lang="en-US" sz="5394" dirty="0" smtClean="0">
                <a:gradFill>
                  <a:gsLst>
                    <a:gs pos="1250">
                      <a:srgbClr val="B4009E"/>
                    </a:gs>
                    <a:gs pos="100000">
                      <a:srgbClr val="B4009E"/>
                    </a:gs>
                  </a:gsLst>
                  <a:lin ang="5400000" scaled="0"/>
                </a:gradFill>
              </a:rPr>
              <a:t>next?</a:t>
            </a:r>
            <a:endParaRPr lang="en-US" sz="5394" dirty="0">
              <a:gradFill>
                <a:gsLst>
                  <a:gs pos="1250">
                    <a:srgbClr val="B4009E"/>
                  </a:gs>
                  <a:gs pos="100000">
                    <a:srgbClr val="B4009E"/>
                  </a:gs>
                </a:gsLst>
                <a:lin ang="5400000" scaled="0"/>
              </a:gradFill>
            </a:endParaRPr>
          </a:p>
        </p:txBody>
      </p:sp>
    </p:spTree>
    <p:extLst>
      <p:ext uri="{BB962C8B-B14F-4D97-AF65-F5344CB8AC3E}">
        <p14:creationId xmlns:p14="http://schemas.microsoft.com/office/powerpoint/2010/main" val="157154310"/>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8801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6290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149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p:nvSpPr>
        <p:spPr bwMode="hidden">
          <a:xfrm>
            <a:off x="4"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97" tIns="46597" rIns="46597" bIns="46597" numCol="1" spcCol="0" rtlCol="0" fromWordArt="0" anchor="ctr" anchorCtr="0" forceAA="0" compatLnSpc="1">
            <a:prstTxWarp prst="textNoShape">
              <a:avLst/>
            </a:prstTxWarp>
            <a:noAutofit/>
          </a:bodyPr>
          <a:lstStyle/>
          <a:p>
            <a:pPr algn="ctr" defTabSz="931648" fontAlgn="base">
              <a:spcBef>
                <a:spcPct val="0"/>
              </a:spcBef>
              <a:spcAft>
                <a:spcPct val="0"/>
              </a:spcAft>
            </a:pPr>
            <a:endParaRPr lang="en-US" sz="1798"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4" y="1221159"/>
            <a:ext cx="11887198" cy="2061562"/>
          </a:xfrm>
        </p:spPr>
        <p:txBody>
          <a:bodyPr/>
          <a:lstStyle>
            <a:lvl1pPr marL="0" indent="0">
              <a:buNone/>
              <a:defRPr sz="3296">
                <a:gradFill>
                  <a:gsLst>
                    <a:gs pos="1250">
                      <a:srgbClr val="000000"/>
                    </a:gs>
                    <a:gs pos="100000">
                      <a:srgbClr val="000000"/>
                    </a:gs>
                  </a:gsLst>
                  <a:lin ang="5400000" scaled="0"/>
                </a:gradFill>
                <a:latin typeface="Segoe UI" pitchFamily="34" charset="0"/>
                <a:cs typeface="Segoe UI" pitchFamily="34" charset="0"/>
              </a:defRPr>
            </a:lvl1pPr>
            <a:lvl2pPr marL="346249" indent="0">
              <a:buNone/>
              <a:defRPr>
                <a:gradFill>
                  <a:gsLst>
                    <a:gs pos="1250">
                      <a:srgbClr val="000000"/>
                    </a:gs>
                    <a:gs pos="100000">
                      <a:srgbClr val="000000"/>
                    </a:gs>
                  </a:gsLst>
                  <a:lin ang="5400000" scaled="0"/>
                </a:gradFill>
                <a:latin typeface="Segoe UI" pitchFamily="34" charset="0"/>
                <a:cs typeface="Segoe UI" pitchFamily="34" charset="0"/>
              </a:defRPr>
            </a:lvl2pPr>
            <a:lvl3pPr marL="584092" indent="0">
              <a:buNone/>
              <a:defRPr>
                <a:gradFill>
                  <a:gsLst>
                    <a:gs pos="1250">
                      <a:srgbClr val="000000"/>
                    </a:gs>
                    <a:gs pos="100000">
                      <a:srgbClr val="000000"/>
                    </a:gs>
                  </a:gsLst>
                  <a:lin ang="5400000" scaled="0"/>
                </a:gradFill>
                <a:latin typeface="Segoe UI" pitchFamily="34" charset="0"/>
                <a:cs typeface="Segoe UI" pitchFamily="34" charset="0"/>
              </a:defRPr>
            </a:lvl3pPr>
            <a:lvl4pPr marL="813845"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070"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p:nvPr userDrawn="1"/>
        </p:nvSpPr>
        <p:spPr bwMode="hidden">
          <a:xfrm>
            <a:off x="0" y="1178953"/>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66"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4671438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508877"/>
          </a:xfrm>
          <a:prstGeom prst="rect">
            <a:avLst/>
          </a:prstGeom>
        </p:spPr>
        <p:txBody>
          <a:bodyPr/>
          <a:lstStyle>
            <a:lvl1pPr marL="290256" indent="-290256">
              <a:buClr>
                <a:schemeClr val="tx1"/>
              </a:buClr>
              <a:buSzPct val="90000"/>
              <a:buFont typeface="Arial" pitchFamily="34" charset="0"/>
              <a:buChar char="•"/>
              <a:defRPr sz="359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996" indent="-280739">
              <a:buClr>
                <a:schemeClr val="tx1"/>
              </a:buClr>
              <a:buSzPct val="90000"/>
              <a:buFont typeface="Arial" pitchFamily="34" charset="0"/>
              <a:buChar char="•"/>
              <a:defRPr sz="319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253" indent="-290256">
              <a:buClr>
                <a:schemeClr val="tx1"/>
              </a:buClr>
              <a:buSzPct val="90000"/>
              <a:buFont typeface="Arial" pitchFamily="34" charset="0"/>
              <a:buChar char="•"/>
              <a:defRPr sz="2798">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650" indent="-228397">
              <a:buClr>
                <a:schemeClr val="tx1"/>
              </a:buClr>
              <a:buSzPct val="90000"/>
              <a:buFont typeface="Arial" pitchFamily="34" charset="0"/>
              <a:buChar char="•"/>
              <a:defRPr sz="2398">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049" indent="-228397">
              <a:buClr>
                <a:schemeClr val="tx1"/>
              </a:buClr>
              <a:buSzPct val="90000"/>
              <a:buFont typeface="Arial" pitchFamily="34" charset="0"/>
              <a:buChar char="•"/>
              <a:defRPr sz="199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3" y="6363079"/>
            <a:ext cx="12436476" cy="631452"/>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6"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325609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chemeClr val="tx1"/>
                    </a:gs>
                    <a:gs pos="53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5833">
                      <a:schemeClr val="tx1"/>
                    </a:gs>
                    <a:gs pos="53000">
                      <a:schemeClr val="tx1"/>
                    </a:gs>
                  </a:gsLst>
                  <a:lin ang="5400000" scaled="0"/>
                </a:gradFill>
                <a:latin typeface="+mj-lt"/>
              </a:defRPr>
            </a:lvl1pPr>
          </a:lstStyle>
          <a:p>
            <a:pPr lvl="0"/>
            <a:r>
              <a:rPr lang="en-US" dirty="0" smtClean="0"/>
              <a:t>Speaker Name</a:t>
            </a:r>
          </a:p>
        </p:txBody>
      </p:sp>
      <p:sp>
        <p:nvSpPr>
          <p:cNvPr id="2" name="Footer Placeholder 1"/>
          <p:cNvSpPr>
            <a:spLocks noGrp="1"/>
          </p:cNvSpPr>
          <p:nvPr>
            <p:ph type="ftr" sz="quarter" idx="13"/>
          </p:nvPr>
        </p:nvSpPr>
        <p:spPr>
          <a:xfrm>
            <a:off x="274638" y="6689365"/>
            <a:ext cx="3937000" cy="137160"/>
          </a:xfrm>
          <a:prstGeom prst="rect">
            <a:avLst/>
          </a:prstGeom>
        </p:spPr>
        <p:txBody>
          <a:bodyPr/>
          <a:lstStyle/>
          <a:p>
            <a:pPr defTabSz="932742"/>
            <a:r>
              <a:rPr lang="en-US" smtClean="0">
                <a:solidFill>
                  <a:srgbClr val="FFFFFF"/>
                </a:solidFill>
              </a:rPr>
              <a:t>Microsoft Confidential</a:t>
            </a:r>
            <a:endParaRPr lang="en-US">
              <a:solidFill>
                <a:srgbClr val="FFFFFF"/>
              </a:solidFill>
            </a:endParaRP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FFFFFF"/>
                    </a:gs>
                    <a:gs pos="11940">
                      <a:srgbClr val="FFFFFF"/>
                    </a:gs>
                  </a:gsLst>
                  <a:lin ang="5400000" scaled="0"/>
                </a:gradFill>
              </a:rPr>
              <a:pPr/>
              <a:t>‹#›</a:t>
            </a:fld>
            <a:endParaRPr>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354" y="479775"/>
            <a:ext cx="1639084" cy="359162"/>
          </a:xfrm>
          <a:prstGeom prst="rect">
            <a:avLst/>
          </a:prstGeom>
        </p:spPr>
      </p:pic>
    </p:spTree>
    <p:extLst>
      <p:ext uri="{BB962C8B-B14F-4D97-AF65-F5344CB8AC3E}">
        <p14:creationId xmlns:p14="http://schemas.microsoft.com/office/powerpoint/2010/main" val="1552559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1"/>
            <a:ext cx="12436475" cy="6994525"/>
          </a:xfrm>
        </p:spPr>
        <p:txBody>
          <a:bodyPr/>
          <a:lstStyle>
            <a:lvl1pPr marL="0" indent="0">
              <a:buNone/>
              <a:defRPr/>
            </a:lvl1pPr>
          </a:lstStyle>
          <a:p>
            <a:r>
              <a:rPr lang="en-US" smtClean="0"/>
              <a:t>Click icon to add picture</a:t>
            </a: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2937"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dirty="0" smtClean="0"/>
              <a:t>Presentation title</a:t>
            </a:r>
            <a:endParaRPr lang="en-US" dirty="0"/>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257797" y="328910"/>
            <a:ext cx="9915740" cy="6380679"/>
          </a:xfrm>
          <a:prstGeom prst="rect">
            <a:avLst/>
          </a:prstGeom>
          <a:noFill/>
          <a:ln>
            <a:noFill/>
          </a:ln>
        </p:spPr>
      </p:pic>
    </p:spTree>
    <p:extLst>
      <p:ext uri="{BB962C8B-B14F-4D97-AF65-F5344CB8AC3E}">
        <p14:creationId xmlns:p14="http://schemas.microsoft.com/office/powerpoint/2010/main" val="4175623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1"/>
            <a:ext cx="12436475" cy="6994525"/>
          </a:xfrm>
        </p:spPr>
        <p:txBody>
          <a:bodyPr/>
          <a:lstStyle>
            <a:lvl1pPr marL="0" indent="0">
              <a:buNone/>
              <a:defRPr/>
            </a:lvl1pPr>
          </a:lstStyle>
          <a:p>
            <a:r>
              <a:rPr lang="en-US" smtClean="0"/>
              <a:t>Click icon to add picture</a:t>
            </a:r>
            <a:endParaRPr lang="en-US"/>
          </a:p>
        </p:txBody>
      </p:sp>
      <p:sp>
        <p:nvSpPr>
          <p:cNvPr id="2" name="Footer Placeholder 1"/>
          <p:cNvSpPr>
            <a:spLocks noGrp="1"/>
          </p:cNvSpPr>
          <p:nvPr>
            <p:ph type="ftr" sz="quarter" idx="13"/>
          </p:nvPr>
        </p:nvSpPr>
        <p:spPr>
          <a:xfrm>
            <a:off x="274638" y="6689365"/>
            <a:ext cx="3937000" cy="137160"/>
          </a:xfrm>
          <a:prstGeom prst="rect">
            <a:avLst/>
          </a:prstGeom>
        </p:spPr>
        <p:txBody>
          <a:bodyPr/>
          <a:lstStyle/>
          <a:p>
            <a:pPr defTabSz="932742"/>
            <a:r>
              <a:rPr lang="en-US" smtClean="0">
                <a:solidFill>
                  <a:srgbClr val="505050"/>
                </a:solidFill>
              </a:rPr>
              <a:t>Microsoft Confidential</a:t>
            </a:r>
            <a:endParaRPr lang="en-US">
              <a:solidFill>
                <a:srgbClr val="505050"/>
              </a:solidFill>
            </a:endParaRP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
        <p:nvSpPr>
          <p:cNvPr id="7"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881250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3207916770"/>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1"/>
            <a:ext cx="12436475" cy="6994525"/>
          </a:xfrm>
        </p:spPr>
        <p:txBody>
          <a:bodyPr/>
          <a:lstStyle>
            <a:lvl1pPr marL="0" indent="0">
              <a:buNone/>
              <a:defRPr/>
            </a:lvl1pPr>
          </a:lstStyle>
          <a:p>
            <a:r>
              <a:rPr lang="en-US" smtClean="0"/>
              <a:t>Click icon to add picture</a:t>
            </a:r>
            <a:endParaRPr lang="en-US"/>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600" spc="0" baseline="0">
                <a:gradFill>
                  <a:gsLst>
                    <a:gs pos="46903">
                      <a:srgbClr val="FFFFFF"/>
                    </a:gs>
                    <a:gs pos="83000">
                      <a:srgbClr val="FFFFFF"/>
                    </a:gs>
                  </a:gsLst>
                  <a:lin ang="5400000" scaled="1"/>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96863"/>
            <a:ext cx="5486335" cy="1828800"/>
          </a:xfrm>
          <a:noFill/>
        </p:spPr>
        <p:txBody>
          <a:bodyPr lIns="146304" tIns="91440" rIns="146304" bIns="91440" anchor="t" anchorCtr="0"/>
          <a:lstStyle>
            <a:lvl1pPr>
              <a:defRPr sz="6000" spc="-100" baseline="0">
                <a:gradFill>
                  <a:gsLst>
                    <a:gs pos="46903">
                      <a:srgbClr val="FFFFFF"/>
                    </a:gs>
                    <a:gs pos="83000">
                      <a:srgbClr val="FFFFFF"/>
                    </a:gs>
                  </a:gsLst>
                  <a:lin ang="5400000" scaled="1"/>
                </a:gradFill>
              </a:defRPr>
            </a:lvl1pPr>
          </a:lstStyle>
          <a:p>
            <a:r>
              <a:rPr lang="en-US" dirty="0" smtClean="0"/>
              <a:t>Presentation title</a:t>
            </a:r>
            <a:endParaRPr lang="en-US" dirty="0"/>
          </a:p>
        </p:txBody>
      </p:sp>
    </p:spTree>
    <p:extLst>
      <p:ext uri="{BB962C8B-B14F-4D97-AF65-F5344CB8AC3E}">
        <p14:creationId xmlns:p14="http://schemas.microsoft.com/office/powerpoint/2010/main" val="25982780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6994525"/>
          </a:xfrm>
        </p:spPr>
        <p:txBody>
          <a:bodyPr/>
          <a:lstStyle>
            <a:lvl1pPr marL="0" indent="0">
              <a:buNone/>
              <a:defRPr/>
            </a:lvl1pPr>
          </a:lstStyle>
          <a:p>
            <a:r>
              <a:rPr lang="en-US" smtClean="0"/>
              <a:t>Click icon to add picture</a:t>
            </a:r>
            <a:endParaRPr lang="en-US"/>
          </a:p>
        </p:txBody>
      </p:sp>
      <p:sp>
        <p:nvSpPr>
          <p:cNvPr id="9" name="Title 1"/>
          <p:cNvSpPr>
            <a:spLocks noGrp="1"/>
          </p:cNvSpPr>
          <p:nvPr>
            <p:ph type="title" hasCustomPrompt="1"/>
          </p:nvPr>
        </p:nvSpPr>
        <p:spPr>
          <a:xfrm>
            <a:off x="274703" y="2125663"/>
            <a:ext cx="5486335" cy="3657600"/>
          </a:xfrm>
          <a:noFill/>
        </p:spPr>
        <p:txBody>
          <a:bodyPr lIns="146304" tIns="91440" rIns="146304" bIns="91440" anchor="t" anchorCtr="0"/>
          <a:lstStyle>
            <a:lvl1pPr>
              <a:defRPr sz="6000" spc="-100" baseline="0">
                <a:gradFill>
                  <a:gsLst>
                    <a:gs pos="46903">
                      <a:schemeClr val="tx1"/>
                    </a:gs>
                    <a:gs pos="83000">
                      <a:schemeClr val="tx1"/>
                    </a:gs>
                  </a:gsLst>
                  <a:lin ang="5400000" scaled="1"/>
                </a:gradFill>
              </a:defRPr>
            </a:lvl1pPr>
          </a:lstStyle>
          <a:p>
            <a:r>
              <a:rPr lang="en-US" dirty="0" smtClean="0"/>
              <a:t>Pull quote</a:t>
            </a:r>
            <a:endParaRPr lang="en-US" dirty="0"/>
          </a:p>
        </p:txBody>
      </p:sp>
    </p:spTree>
    <p:extLst>
      <p:ext uri="{BB962C8B-B14F-4D97-AF65-F5344CB8AC3E}">
        <p14:creationId xmlns:p14="http://schemas.microsoft.com/office/powerpoint/2010/main" val="2403084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
            <a:ext cx="12436475" cy="6994525"/>
          </a:xfrm>
        </p:spPr>
        <p:txBody>
          <a:bodyPr/>
          <a:lstStyle>
            <a:lvl1pPr marL="0" indent="0">
              <a:buNone/>
              <a:defRPr/>
            </a:lvl1pPr>
          </a:lstStyle>
          <a:p>
            <a:r>
              <a:rPr lang="en-US" smtClean="0"/>
              <a:t>Click icon to add picture</a:t>
            </a:r>
            <a:endParaRPr lang="en-US"/>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smtClean="0"/>
              <a:t> </a:t>
            </a:r>
            <a:endParaRPr lang="en-US"/>
          </a:p>
        </p:txBody>
      </p:sp>
      <p:sp>
        <p:nvSpPr>
          <p:cNvPr id="14" name="Text Placeholder 5"/>
          <p:cNvSpPr>
            <a:spLocks noGrp="1"/>
          </p:cNvSpPr>
          <p:nvPr>
            <p:ph type="body" sz="quarter" idx="16" hasCustomPrompt="1"/>
          </p:nvPr>
        </p:nvSpPr>
        <p:spPr>
          <a:xfrm>
            <a:off x="9418638" y="723012"/>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smtClean="0"/>
              <a:t> </a:t>
            </a:r>
            <a:endParaRPr lang="en-US"/>
          </a:p>
        </p:txBody>
      </p:sp>
      <p:sp>
        <p:nvSpPr>
          <p:cNvPr id="15" name="Text Placeholder 5"/>
          <p:cNvSpPr>
            <a:spLocks noGrp="1"/>
          </p:cNvSpPr>
          <p:nvPr>
            <p:ph type="body" sz="quarter" idx="17" hasCustomPrompt="1"/>
          </p:nvPr>
        </p:nvSpPr>
        <p:spPr>
          <a:xfrm>
            <a:off x="9418638" y="3631833"/>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smtClean="0"/>
              <a:t> </a:t>
            </a:r>
            <a:endParaRPr lang="en-US"/>
          </a:p>
        </p:txBody>
      </p:sp>
      <p:sp>
        <p:nvSpPr>
          <p:cNvPr id="17" name="Title 16"/>
          <p:cNvSpPr>
            <a:spLocks noGrp="1"/>
          </p:cNvSpPr>
          <p:nvPr>
            <p:ph type="title"/>
          </p:nvPr>
        </p:nvSpPr>
        <p:spPr>
          <a:xfrm>
            <a:off x="4394200" y="3628284"/>
            <a:ext cx="2278960" cy="2272453"/>
          </a:xfrm>
          <a:solidFill>
            <a:srgbClr val="68217A"/>
          </a:solidFill>
        </p:spPr>
        <p:txBody>
          <a:bodyPr lIns="182880" tIns="146304" rIns="182880" bIns="146304"/>
          <a:lstStyle>
            <a:lvl1pPr>
              <a:defRPr sz="3200">
                <a:gradFill>
                  <a:gsLst>
                    <a:gs pos="14159">
                      <a:schemeClr val="bg1"/>
                    </a:gs>
                    <a:gs pos="3700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933508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39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1250">
                      <a:schemeClr val="tx1"/>
                    </a:gs>
                    <a:gs pos="100000">
                      <a:schemeClr val="tx1"/>
                    </a:gs>
                  </a:gsLst>
                  <a:lin ang="5400000" scaled="0"/>
                </a:gradFill>
                <a:latin typeface="+mn-lt"/>
              </a:defRPr>
            </a:lvl1pPr>
            <a:lvl2pPr>
              <a:defRPr sz="1600"/>
            </a:lvl2pPr>
            <a:lvl3pPr>
              <a:defRPr sz="1600"/>
            </a:lvl3pPr>
            <a:lvl4pPr>
              <a:defRPr sz="1600"/>
            </a:lvl4pPr>
            <a:lvl5pPr marL="1028700" indent="0">
              <a:buNone/>
              <a:defRPr sz="1600"/>
            </a:lvl5pPr>
          </a:lstStyle>
          <a:p>
            <a:pPr lvl="0"/>
            <a:r>
              <a:rPr lang="en-US" smtClean="0"/>
              <a:t>Click to edit Master text styles</a:t>
            </a:r>
          </a:p>
        </p:txBody>
      </p:sp>
    </p:spTree>
    <p:extLst>
      <p:ext uri="{BB962C8B-B14F-4D97-AF65-F5344CB8AC3E}">
        <p14:creationId xmlns:p14="http://schemas.microsoft.com/office/powerpoint/2010/main" val="321229225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3"/>
            <a:ext cx="5486400" cy="406265"/>
          </a:xfrm>
        </p:spPr>
        <p:txBody>
          <a:bodyPr/>
          <a:lstStyle>
            <a:lvl1pPr marL="0" indent="0">
              <a:buNone/>
              <a:defRPr sz="1600">
                <a:gradFill>
                  <a:gsLst>
                    <a:gs pos="92035">
                      <a:schemeClr val="tx1"/>
                    </a:gs>
                    <a:gs pos="84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150500021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94690">
                      <a:schemeClr val="tx1"/>
                    </a:gs>
                    <a:gs pos="86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4223377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252955121"/>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99115">
                      <a:schemeClr val="tx1"/>
                    </a:gs>
                    <a:gs pos="87611">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241822757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85821">
                      <a:schemeClr val="tx1"/>
                    </a:gs>
                    <a:gs pos="61194">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480192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667880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6502606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
            <a:ext cx="6002338" cy="6994525"/>
          </a:xfrm>
        </p:spPr>
        <p:txBody>
          <a:bodyPr/>
          <a:lstStyle>
            <a:lvl1pPr marL="0" indent="0">
              <a:buNone/>
              <a:defRPr/>
            </a:lvl1pPr>
          </a:lstStyle>
          <a:p>
            <a:r>
              <a:rPr lang="en-US" smtClean="0"/>
              <a:t>Click icon to add picture</a:t>
            </a:r>
            <a:endParaRPr lang="en-US" dirty="0"/>
          </a:p>
        </p:txBody>
      </p:sp>
      <p:sp>
        <p:nvSpPr>
          <p:cNvPr id="6" name="Content Placeholder 5"/>
          <p:cNvSpPr>
            <a:spLocks noGrp="1"/>
          </p:cNvSpPr>
          <p:nvPr>
            <p:ph sz="quarter" idx="10"/>
          </p:nvPr>
        </p:nvSpPr>
        <p:spPr>
          <a:xfrm>
            <a:off x="5761038" y="1211263"/>
            <a:ext cx="6400800" cy="600164"/>
          </a:xfrm>
        </p:spPr>
        <p:txBody>
          <a:bodyPr/>
          <a:lstStyle>
            <a:lvl1pPr marL="0" indent="0">
              <a:buNone/>
              <a:defRPr sz="3000"/>
            </a:lvl1pPr>
          </a:lstStyle>
          <a:p>
            <a:pPr lvl="0"/>
            <a:r>
              <a:rPr lang="en-US" smtClean="0"/>
              <a:t>Click to edit Master text styles</a:t>
            </a:r>
          </a:p>
        </p:txBody>
      </p:sp>
    </p:spTree>
    <p:extLst>
      <p:ext uri="{BB962C8B-B14F-4D97-AF65-F5344CB8AC3E}">
        <p14:creationId xmlns:p14="http://schemas.microsoft.com/office/powerpoint/2010/main" val="3160299912"/>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
        <p:nvSpPr>
          <p:cNvPr id="4"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742"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smtClean="0">
                <a:gradFill>
                  <a:gsLst>
                    <a:gs pos="2239">
                      <a:srgbClr val="505050"/>
                    </a:gs>
                    <a:gs pos="11940">
                      <a:srgbClr val="505050"/>
                    </a:gs>
                  </a:gsLst>
                  <a:lin ang="5400000" scaled="0"/>
                </a:gradFill>
              </a:rPr>
              <a:t>Microsoft Confidential</a:t>
            </a:r>
            <a:endParaRPr>
              <a:gradFill>
                <a:gsLst>
                  <a:gs pos="2239">
                    <a:srgbClr val="505050"/>
                  </a:gs>
                  <a:gs pos="11940">
                    <a:srgbClr val="505050"/>
                  </a:gs>
                </a:gsLst>
                <a:lin ang="5400000" scaled="0"/>
              </a:gradFill>
            </a:endParaRPr>
          </a:p>
        </p:txBody>
      </p:sp>
      <p:sp>
        <p:nvSpPr>
          <p:cNvPr id="5"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2293285532"/>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8"/>
            <a:ext cx="9144000" cy="683264"/>
          </a:xfrm>
        </p:spPr>
        <p:txBody>
          <a:bodyPr/>
          <a:lstStyle>
            <a:lvl1pPr marL="0" indent="0">
              <a:buNone/>
              <a:defRPr sz="3600"/>
            </a:lvl1pPr>
            <a:lvl2pPr>
              <a:defRPr sz="3600"/>
            </a:lvl2pPr>
            <a:lvl3pPr>
              <a:defRPr sz="3600"/>
            </a:lvl3pPr>
            <a:lvl4pPr>
              <a:defRPr sz="3600"/>
            </a:lvl4pPr>
            <a:lvl5pPr>
              <a:defRPr sz="3600"/>
            </a:lvl5pPr>
          </a:lstStyle>
          <a:p>
            <a:pPr lvl="0"/>
            <a:r>
              <a:rPr lang="en-US" smtClean="0"/>
              <a:t>Click to edit Master text styles</a:t>
            </a:r>
          </a:p>
        </p:txBody>
      </p:sp>
    </p:spTree>
    <p:extLst>
      <p:ext uri="{BB962C8B-B14F-4D97-AF65-F5344CB8AC3E}">
        <p14:creationId xmlns:p14="http://schemas.microsoft.com/office/powerpoint/2010/main" val="3237027069"/>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2"/>
            <a:ext cx="3657600" cy="433965"/>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2066739229"/>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6994525"/>
          </a:xfrm>
        </p:spPr>
        <p:txBody>
          <a:bodyPr/>
          <a:lstStyle/>
          <a:p>
            <a:r>
              <a:rPr lang="en-US" smtClean="0"/>
              <a:t>Click icon to add picture</a:t>
            </a:r>
            <a:endParaRPr lang="en-US" dirty="0"/>
          </a:p>
        </p:txBody>
      </p:sp>
      <p:sp>
        <p:nvSpPr>
          <p:cNvPr id="2" name="Title 1"/>
          <p:cNvSpPr>
            <a:spLocks noGrp="1"/>
          </p:cNvSpPr>
          <p:nvPr>
            <p:ph type="title"/>
          </p:nvPr>
        </p:nvSpPr>
        <p:spPr/>
        <p:txBody>
          <a:bodyPr/>
          <a:lstStyle>
            <a:lvl1pPr>
              <a:defRPr sz="4800">
                <a:gradFill>
                  <a:gsLst>
                    <a:gs pos="69027">
                      <a:schemeClr val="tx1"/>
                    </a:gs>
                    <a:gs pos="22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931502322"/>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9564" cy="752093"/>
          </a:xfrm>
        </p:spPr>
        <p:txBody>
          <a:bodyPr/>
          <a:lstStyle>
            <a:lvl1pPr>
              <a:defRPr sz="36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040063"/>
            <a:ext cx="11887200" cy="517065"/>
          </a:xfrm>
        </p:spPr>
        <p:txBody>
          <a:bodyPr/>
          <a:lstStyle>
            <a:lvl1pPr marL="0" indent="0">
              <a:buNone/>
              <a:defRPr sz="2400"/>
            </a:lvl1pPr>
          </a:lstStyle>
          <a:p>
            <a:pPr lvl="0"/>
            <a:r>
              <a:rPr lang="en-US" smtClean="0"/>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9" name="Content Placeholder 5"/>
          <p:cNvSpPr>
            <a:spLocks noGrp="1"/>
          </p:cNvSpPr>
          <p:nvPr>
            <p:ph sz="quarter" idx="14"/>
          </p:nvPr>
        </p:nvSpPr>
        <p:spPr>
          <a:xfrm>
            <a:off x="9415945"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2920329731"/>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1522092639"/>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3"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742"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smtClean="0">
                <a:gradFill>
                  <a:gsLst>
                    <a:gs pos="2239">
                      <a:srgbClr val="505050"/>
                    </a:gs>
                    <a:gs pos="11940">
                      <a:srgbClr val="505050"/>
                    </a:gs>
                  </a:gsLst>
                  <a:lin ang="5400000" scaled="0"/>
                </a:gradFill>
              </a:rPr>
              <a:t>Microsoft Confidential</a:t>
            </a:r>
            <a:endParaRPr>
              <a:gradFill>
                <a:gsLst>
                  <a:gs pos="2239">
                    <a:srgbClr val="505050"/>
                  </a:gs>
                  <a:gs pos="11940">
                    <a:srgbClr val="505050"/>
                  </a:gs>
                </a:gsLst>
                <a:lin ang="5400000" scaled="0"/>
              </a:gradFill>
            </a:endParaRPr>
          </a:p>
        </p:txBody>
      </p:sp>
      <p:sp>
        <p:nvSpPr>
          <p:cNvPr id="4"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3982248968"/>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
        <p:nvSpPr>
          <p:cNvPr id="2"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742"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smtClean="0">
                <a:gradFill>
                  <a:gsLst>
                    <a:gs pos="2239">
                      <a:srgbClr val="505050"/>
                    </a:gs>
                    <a:gs pos="11940">
                      <a:srgbClr val="505050"/>
                    </a:gs>
                  </a:gsLst>
                  <a:lin ang="5400000" scaled="0"/>
                </a:gradFill>
              </a:rPr>
              <a:t>Microsoft Confidential</a:t>
            </a:r>
            <a:endParaRPr>
              <a:gradFill>
                <a:gsLst>
                  <a:gs pos="2239">
                    <a:srgbClr val="505050"/>
                  </a:gs>
                  <a:gs pos="11940">
                    <a:srgbClr val="505050"/>
                  </a:gs>
                </a:gsLst>
                <a:lin ang="5400000" scaled="0"/>
              </a:gradFill>
            </a:endParaRPr>
          </a:p>
        </p:txBody>
      </p:sp>
      <p:sp>
        <p:nvSpPr>
          <p:cNvPr id="3"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4208094526"/>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8608" y="296863"/>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0" y="2122488"/>
            <a:ext cx="11889564" cy="2746375"/>
          </a:xfrm>
        </p:spPr>
        <p:txBody>
          <a:bodyPr/>
          <a:lstStyle>
            <a:lvl1pPr>
              <a:defRPr sz="8800">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48981234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3777447251"/>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122488"/>
            <a:ext cx="11889564" cy="2746375"/>
          </a:xfrm>
        </p:spPr>
        <p:txBody>
          <a:bodyPr/>
          <a:lstStyle>
            <a:lvl1pPr>
              <a:defRPr sz="8800">
                <a:gradFill>
                  <a:gsLst>
                    <a:gs pos="0">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8526075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64"/>
            <a:ext cx="11889564" cy="1828800"/>
          </a:xfrm>
        </p:spPr>
        <p:txBody>
          <a:bodyPr/>
          <a:lstStyle>
            <a:lvl1pPr>
              <a:defRPr sz="5400">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2496655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9449"/>
            <a:ext cx="11889564" cy="917575"/>
          </a:xfrm>
        </p:spPr>
        <p:txBody>
          <a:bodyPr/>
          <a:lstStyle>
            <a:lvl1pPr>
              <a:defRPr sz="6000"/>
            </a:lvl1pPr>
          </a:lstStyle>
          <a:p>
            <a:r>
              <a:rPr lang="en-US" dirty="0" smtClean="0"/>
              <a:t>Thank you</a:t>
            </a:r>
            <a:endParaRPr lang="en-US" dirty="0"/>
          </a:p>
        </p:txBody>
      </p:sp>
    </p:spTree>
    <p:extLst>
      <p:ext uri="{BB962C8B-B14F-4D97-AF65-F5344CB8AC3E}">
        <p14:creationId xmlns:p14="http://schemas.microsoft.com/office/powerpoint/2010/main" val="201923022"/>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Main Slide Template">
    <p:bg>
      <p:bgPr>
        <a:solidFill>
          <a:srgbClr val="00AEEF"/>
        </a:solidFill>
        <a:effectLst/>
      </p:bgPr>
    </p:bg>
    <p:spTree>
      <p:nvGrpSpPr>
        <p:cNvPr id="1" name=""/>
        <p:cNvGrpSpPr/>
        <p:nvPr/>
      </p:nvGrpSpPr>
      <p:grpSpPr>
        <a:xfrm>
          <a:off x="0" y="0"/>
          <a:ext cx="0" cy="0"/>
          <a:chOff x="0" y="0"/>
          <a:chExt cx="0" cy="0"/>
        </a:xfrm>
      </p:grpSpPr>
      <p:sp>
        <p:nvSpPr>
          <p:cNvPr id="11" name="Slide Number Placeholder 5"/>
          <p:cNvSpPr txBox="1">
            <a:spLocks/>
          </p:cNvSpPr>
          <p:nvPr/>
        </p:nvSpPr>
        <p:spPr>
          <a:xfrm>
            <a:off x="11762710" y="7368877"/>
            <a:ext cx="438755" cy="232711"/>
          </a:xfrm>
          <a:prstGeom prst="rect">
            <a:avLst/>
          </a:prstGeom>
        </p:spPr>
        <p:txBody>
          <a:bodyPr lIns="91419" tIns="45708" rIns="91419" bIns="45708"/>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800" dirty="0" smtClean="0">
                <a:solidFill>
                  <a:srgbClr val="FFFFFF"/>
                </a:solidFill>
              </a:rPr>
              <a:t>3</a:t>
            </a:r>
            <a:endParaRPr lang="en-US" sz="800" dirty="0">
              <a:solidFill>
                <a:srgbClr val="FFFFFF"/>
              </a:solidFill>
            </a:endParaRPr>
          </a:p>
        </p:txBody>
      </p:sp>
      <p:sp>
        <p:nvSpPr>
          <p:cNvPr id="16" name="Title 1"/>
          <p:cNvSpPr>
            <a:spLocks noGrp="1"/>
          </p:cNvSpPr>
          <p:nvPr>
            <p:ph type="title" hasCustomPrompt="1"/>
          </p:nvPr>
        </p:nvSpPr>
        <p:spPr>
          <a:xfrm>
            <a:off x="272274" y="295275"/>
            <a:ext cx="11889564" cy="762786"/>
          </a:xfrm>
        </p:spPr>
        <p:txBody>
          <a:bodyPr/>
          <a:lstStyle>
            <a:lvl1pPr>
              <a:defRPr>
                <a:solidFill>
                  <a:schemeClr val="bg1">
                    <a:alpha val="99000"/>
                  </a:schemeClr>
                </a:solidFill>
              </a:defRPr>
            </a:lvl1pPr>
          </a:lstStyle>
          <a:p>
            <a:r>
              <a:rPr lang="en-US" dirty="0" smtClean="0"/>
              <a:t>Slide title</a:t>
            </a:r>
            <a:endParaRPr lang="en-US" dirty="0"/>
          </a:p>
        </p:txBody>
      </p:sp>
      <p:sp>
        <p:nvSpPr>
          <p:cNvPr id="17" name="Text Placeholder 4"/>
          <p:cNvSpPr>
            <a:spLocks noGrp="1"/>
          </p:cNvSpPr>
          <p:nvPr>
            <p:ph type="body" sz="quarter" idx="15" hasCustomPrompt="1"/>
          </p:nvPr>
        </p:nvSpPr>
        <p:spPr>
          <a:xfrm>
            <a:off x="272279" y="1028702"/>
            <a:ext cx="11889559" cy="732769"/>
          </a:xfrm>
          <a:noFill/>
        </p:spPr>
        <p:txBody>
          <a:bodyPr lIns="146290" tIns="109717" rIns="146290" bIns="109717">
            <a:noAutofit/>
          </a:bodyPr>
          <a:lstStyle>
            <a:lvl1pPr marL="0" indent="0">
              <a:spcBef>
                <a:spcPts val="0"/>
              </a:spcBef>
              <a:buNone/>
              <a:defRPr sz="2800" spc="0" baseline="0">
                <a:solidFill>
                  <a:srgbClr val="0054A6">
                    <a:alpha val="99000"/>
                  </a:srgbClr>
                </a:solidFill>
                <a:latin typeface="+mj-lt"/>
              </a:defRPr>
            </a:lvl1pPr>
          </a:lstStyle>
          <a:p>
            <a:pPr lvl="0"/>
            <a:r>
              <a:rPr lang="en-US" dirty="0" smtClean="0"/>
              <a:t>Secondary title</a:t>
            </a:r>
          </a:p>
        </p:txBody>
      </p:sp>
    </p:spTree>
    <p:extLst>
      <p:ext uri="{BB962C8B-B14F-4D97-AF65-F5344CB8AC3E}">
        <p14:creationId xmlns:p14="http://schemas.microsoft.com/office/powerpoint/2010/main" val="340188316"/>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Windows Azure Layout">
    <p:spTree>
      <p:nvGrpSpPr>
        <p:cNvPr id="1" name=""/>
        <p:cNvGrpSpPr/>
        <p:nvPr/>
      </p:nvGrpSpPr>
      <p:grpSpPr>
        <a:xfrm>
          <a:off x="0" y="0"/>
          <a:ext cx="0" cy="0"/>
          <a:chOff x="0" y="0"/>
          <a:chExt cx="0" cy="0"/>
        </a:xfrm>
      </p:grpSpPr>
      <p:sp>
        <p:nvSpPr>
          <p:cNvPr id="2"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742"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smtClean="0">
                <a:gradFill>
                  <a:gsLst>
                    <a:gs pos="2239">
                      <a:srgbClr val="505050"/>
                    </a:gs>
                    <a:gs pos="11940">
                      <a:srgbClr val="505050"/>
                    </a:gs>
                  </a:gsLst>
                  <a:lin ang="5400000" scaled="0"/>
                </a:gradFill>
              </a:rPr>
              <a:t>Microsoft Confidential</a:t>
            </a:r>
            <a:endParaRPr>
              <a:gradFill>
                <a:gsLst>
                  <a:gs pos="2239">
                    <a:srgbClr val="505050"/>
                  </a:gs>
                  <a:gs pos="11940">
                    <a:srgbClr val="505050"/>
                  </a:gs>
                </a:gsLst>
                <a:lin ang="5400000" scaled="0"/>
              </a:gradFill>
            </a:endParaRPr>
          </a:p>
        </p:txBody>
      </p:sp>
      <p:sp>
        <p:nvSpPr>
          <p:cNvPr id="3"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1895338428"/>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74640" y="295276"/>
            <a:ext cx="11889564" cy="917575"/>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9" y="1212851"/>
            <a:ext cx="11887200" cy="2160591"/>
          </a:xfrm>
          <a:prstGeom prst="rect">
            <a:avLst/>
          </a:prstGeom>
        </p:spPr>
        <p:txBody>
          <a:bodyPr/>
          <a:lstStyle>
            <a:lvl1pPr marL="0" indent="0">
              <a:buNone/>
              <a:defRPr>
                <a:solidFill>
                  <a:schemeClr val="tx1"/>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674745" y="6448626"/>
            <a:ext cx="4466598" cy="371475"/>
          </a:xfrm>
          <a:prstGeom prst="rect">
            <a:avLst/>
          </a:prstGeom>
        </p:spPr>
        <p:txBody>
          <a:bodyPr/>
          <a:lstStyle/>
          <a:p>
            <a:pPr defTabSz="932742"/>
            <a:r>
              <a:rPr lang="en-US" smtClean="0">
                <a:solidFill>
                  <a:srgbClr val="505050"/>
                </a:solidFill>
              </a:rPr>
              <a:t>Microsoft Confidential</a:t>
            </a:r>
            <a:endParaRPr lang="en-US">
              <a:solidFill>
                <a:srgbClr val="505050"/>
              </a:solidFill>
            </a:endParaRPr>
          </a:p>
        </p:txBody>
      </p:sp>
      <p:sp>
        <p:nvSpPr>
          <p:cNvPr id="4" name="Slide Number Placeholder 3"/>
          <p:cNvSpPr>
            <a:spLocks noGrp="1"/>
          </p:cNvSpPr>
          <p:nvPr>
            <p:ph type="sldNum" sz="quarter" idx="12"/>
          </p:nvPr>
        </p:nvSpPr>
        <p:spPr>
          <a:xfrm>
            <a:off x="316662" y="6448626"/>
            <a:ext cx="356198" cy="371475"/>
          </a:xfrm>
          <a:prstGeom prst="rect">
            <a:avLst/>
          </a:prstGeom>
        </p:spPr>
        <p:txBody>
          <a:bodyPr/>
          <a:lstStyle/>
          <a:p>
            <a:fld id="{7928D0D2-C1DF-4962-A002-C3E12A58542C}"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1265818521"/>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568338"/>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70" y="233154"/>
            <a:ext cx="11375537" cy="776911"/>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70" y="1476621"/>
            <a:ext cx="11375537" cy="965254"/>
          </a:xfrm>
        </p:spPr>
        <p:txBody>
          <a:bodyPr/>
          <a:lstStyle>
            <a:lvl1pPr marL="0" indent="0">
              <a:spcBef>
                <a:spcPts val="0"/>
              </a:spcBef>
              <a:spcAft>
                <a:spcPts val="918"/>
              </a:spcAft>
              <a:buNone/>
              <a:defRPr sz="4080" spc="-102" baseline="0">
                <a:latin typeface="Segoe UI Light" pitchFamily="34" charset="0"/>
              </a:defRPr>
            </a:lvl1pPr>
            <a:lvl2pPr marL="0" indent="0">
              <a:spcBef>
                <a:spcPts val="0"/>
              </a:spcBef>
              <a:spcAft>
                <a:spcPts val="408"/>
              </a:spcAft>
              <a:buNone/>
              <a:defRPr sz="2040" spc="-52" baseline="0">
                <a:gradFill flip="none" rotWithShape="1">
                  <a:gsLst>
                    <a:gs pos="0">
                      <a:schemeClr val="tx1">
                        <a:lumMod val="75000"/>
                      </a:schemeClr>
                    </a:gs>
                    <a:gs pos="86000">
                      <a:schemeClr val="tx1">
                        <a:lumMod val="75000"/>
                      </a:schemeClr>
                    </a:gs>
                  </a:gsLst>
                  <a:path path="circle">
                    <a:fillToRect r="100000" b="100000"/>
                  </a:path>
                  <a:tileRect l="-100000" t="-100000"/>
                </a:gradFill>
              </a:defRPr>
            </a:lvl2pPr>
            <a:lvl3pPr marL="0" indent="0">
              <a:spcBef>
                <a:spcPts val="0"/>
              </a:spcBef>
              <a:spcAft>
                <a:spcPts val="408"/>
              </a:spcAft>
              <a:buNone/>
              <a:defRPr sz="2040"/>
            </a:lvl3pPr>
            <a:lvl4pPr marL="0" indent="0">
              <a:spcBef>
                <a:spcPts val="0"/>
              </a:spcBef>
              <a:spcAft>
                <a:spcPts val="408"/>
              </a:spcAft>
              <a:buNone/>
              <a:defRPr/>
            </a:lvl4pPr>
            <a:lvl5pPr marL="0" indent="0">
              <a:spcBef>
                <a:spcPts val="0"/>
              </a:spcBef>
              <a:spcAft>
                <a:spcPts val="408"/>
              </a:spcAft>
              <a:buNone/>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088687220"/>
      </p:ext>
    </p:extLst>
  </p:cSld>
  <p:clrMapOvr>
    <a:masterClrMapping/>
  </p:clrMapOvr>
  <p:transition>
    <p:wipe dir="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70" y="233154"/>
            <a:ext cx="11375537" cy="776911"/>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70" y="1476626"/>
            <a:ext cx="11375537" cy="20442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660995"/>
      </p:ext>
    </p:extLst>
  </p:cSld>
  <p:clrMapOvr>
    <a:masterClrMapping/>
  </p:clrMapOvr>
  <p:transition>
    <p:wipe dir="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29670" y="1476626"/>
            <a:ext cx="11375537" cy="204429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4342993"/>
      </p:ext>
    </p:extLst>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0455495"/>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137756086"/>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902613"/>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70" y="1476626"/>
            <a:ext cx="11375537" cy="2044297"/>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0674383"/>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70" y="1476626"/>
            <a:ext cx="11375537" cy="2044297"/>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363080"/>
            <a:ext cx="12436477" cy="631450"/>
          </a:xfrm>
          <a:solidFill>
            <a:srgbClr val="FFFF99"/>
          </a:solidFill>
        </p:spPr>
        <p:txBody>
          <a:bodyPr wrap="square" lIns="182715" tIns="91359" rIns="182715" bIns="91359" anchor="b" anchorCtr="0">
            <a:noAutofit/>
          </a:bodyPr>
          <a:lstStyle>
            <a:lvl1pPr algn="r">
              <a:buFont typeface="Arial" pitchFamily="34" charset="0"/>
              <a:buNone/>
              <a:defRPr spc="-52"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813205155"/>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with Logo">
    <p:spTree>
      <p:nvGrpSpPr>
        <p:cNvPr id="1" name=""/>
        <p:cNvGrpSpPr/>
        <p:nvPr/>
      </p:nvGrpSpPr>
      <p:grpSpPr>
        <a:xfrm>
          <a:off x="0" y="0"/>
          <a:ext cx="0" cy="0"/>
          <a:chOff x="0" y="0"/>
          <a:chExt cx="0" cy="0"/>
        </a:xfrm>
      </p:grpSpPr>
      <p:sp>
        <p:nvSpPr>
          <p:cNvPr id="11" name="Title 1"/>
          <p:cNvSpPr>
            <a:spLocks noGrp="1"/>
          </p:cNvSpPr>
          <p:nvPr>
            <p:ph type="ctrTitle"/>
          </p:nvPr>
        </p:nvSpPr>
        <p:spPr>
          <a:xfrm>
            <a:off x="992923" y="1439029"/>
            <a:ext cx="10450655" cy="1553827"/>
          </a:xfrm>
        </p:spPr>
        <p:txBody>
          <a:bodyPr>
            <a:noAutofit/>
          </a:bodyPr>
          <a:lstStyle>
            <a:lvl1pPr>
              <a:lnSpc>
                <a:spcPct val="90000"/>
              </a:lnSpc>
              <a:defRPr sz="5949"/>
            </a:lvl1pPr>
          </a:lstStyle>
          <a:p>
            <a:r>
              <a:rPr lang="en-US" smtClean="0"/>
              <a:t>Click to edit Master title style</a:t>
            </a:r>
            <a:endParaRPr lang="en-US" dirty="0"/>
          </a:p>
        </p:txBody>
      </p:sp>
      <p:sp>
        <p:nvSpPr>
          <p:cNvPr id="13" name="Subtitle 2"/>
          <p:cNvSpPr>
            <a:spLocks noGrp="1"/>
          </p:cNvSpPr>
          <p:nvPr>
            <p:ph type="subTitle" idx="1"/>
          </p:nvPr>
        </p:nvSpPr>
        <p:spPr>
          <a:xfrm>
            <a:off x="988878" y="3497271"/>
            <a:ext cx="10450656" cy="472477"/>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621017" indent="0" algn="ctr">
              <a:buNone/>
              <a:defRPr>
                <a:solidFill>
                  <a:schemeClr val="tx1">
                    <a:tint val="75000"/>
                  </a:schemeClr>
                </a:solidFill>
              </a:defRPr>
            </a:lvl2pPr>
            <a:lvl3pPr marL="1242034" indent="0" algn="ctr">
              <a:buNone/>
              <a:defRPr>
                <a:solidFill>
                  <a:schemeClr val="tx1">
                    <a:tint val="75000"/>
                  </a:schemeClr>
                </a:solidFill>
              </a:defRPr>
            </a:lvl3pPr>
            <a:lvl4pPr marL="1863048" indent="0" algn="ctr">
              <a:buNone/>
              <a:defRPr>
                <a:solidFill>
                  <a:schemeClr val="tx1">
                    <a:tint val="75000"/>
                  </a:schemeClr>
                </a:solidFill>
              </a:defRPr>
            </a:lvl4pPr>
            <a:lvl5pPr marL="2484066" indent="0" algn="ctr">
              <a:buNone/>
              <a:defRPr>
                <a:solidFill>
                  <a:schemeClr val="tx1">
                    <a:tint val="75000"/>
                  </a:schemeClr>
                </a:solidFill>
              </a:defRPr>
            </a:lvl5pPr>
            <a:lvl6pPr marL="3105082" indent="0" algn="ctr">
              <a:buNone/>
              <a:defRPr>
                <a:solidFill>
                  <a:schemeClr val="tx1">
                    <a:tint val="75000"/>
                  </a:schemeClr>
                </a:solidFill>
              </a:defRPr>
            </a:lvl6pPr>
            <a:lvl7pPr marL="3726093" indent="0" algn="ctr">
              <a:buNone/>
              <a:defRPr>
                <a:solidFill>
                  <a:schemeClr val="tx1">
                    <a:tint val="75000"/>
                  </a:schemeClr>
                </a:solidFill>
              </a:defRPr>
            </a:lvl7pPr>
            <a:lvl8pPr marL="4347111" indent="0" algn="ctr">
              <a:buNone/>
              <a:defRPr>
                <a:solidFill>
                  <a:schemeClr val="tx1">
                    <a:tint val="75000"/>
                  </a:schemeClr>
                </a:solidFill>
              </a:defRPr>
            </a:lvl8pPr>
            <a:lvl9pPr marL="496813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41532071"/>
      </p:ext>
    </p:extLst>
  </p:cSld>
  <p:clrMapOvr>
    <a:masterClrMapping/>
  </p:clrMapOvr>
  <p:transition>
    <p:wipe dir="r"/>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30858" y="1222424"/>
            <a:ext cx="5696677" cy="1387453"/>
          </a:xfrm>
        </p:spPr>
        <p:txBody>
          <a:bodyPr/>
          <a:lstStyle>
            <a:lvl1pPr marL="346392" indent="-346392">
              <a:lnSpc>
                <a:spcPct val="90000"/>
              </a:lnSpc>
              <a:defRPr sz="2040"/>
            </a:lvl1pPr>
            <a:lvl2pPr marL="686047" indent="-331565">
              <a:lnSpc>
                <a:spcPct val="90000"/>
              </a:lnSpc>
              <a:defRPr sz="1869"/>
            </a:lvl2pPr>
            <a:lvl3pPr marL="971787" indent="-293827">
              <a:lnSpc>
                <a:spcPct val="90000"/>
              </a:lnSpc>
              <a:defRPr sz="1615"/>
            </a:lvl3pPr>
            <a:lvl4pPr marL="1250786" indent="-279001">
              <a:lnSpc>
                <a:spcPct val="90000"/>
              </a:lnSpc>
              <a:defRPr sz="1530"/>
            </a:lvl4pPr>
            <a:lvl5pPr marL="1544612" indent="-285737">
              <a:lnSpc>
                <a:spcPct val="90000"/>
              </a:lnSpc>
              <a:defRPr sz="1530"/>
            </a:lvl5pPr>
            <a:lvl6pPr>
              <a:defRPr sz="1869"/>
            </a:lvl6pPr>
            <a:lvl7pPr>
              <a:defRPr sz="1869"/>
            </a:lvl7pPr>
            <a:lvl8pPr>
              <a:defRPr sz="1869"/>
            </a:lvl8pPr>
            <a:lvl9pPr>
              <a:defRPr sz="18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5" y="1222424"/>
            <a:ext cx="5753368" cy="1387453"/>
          </a:xfrm>
        </p:spPr>
        <p:txBody>
          <a:bodyPr/>
          <a:lstStyle>
            <a:lvl1pPr marL="354474" indent="-354474">
              <a:lnSpc>
                <a:spcPct val="90000"/>
              </a:lnSpc>
              <a:defRPr sz="2040"/>
            </a:lvl1pPr>
            <a:lvl2pPr marL="686047" indent="-346392">
              <a:lnSpc>
                <a:spcPct val="90000"/>
              </a:lnSpc>
              <a:defRPr sz="1869"/>
            </a:lvl2pPr>
            <a:lvl3pPr marL="979871" indent="-308649">
              <a:lnSpc>
                <a:spcPct val="90000"/>
              </a:lnSpc>
              <a:defRPr sz="1615"/>
            </a:lvl3pPr>
            <a:lvl4pPr marL="1250786" indent="-270915">
              <a:lnSpc>
                <a:spcPct val="90000"/>
              </a:lnSpc>
              <a:defRPr sz="1530"/>
            </a:lvl4pPr>
            <a:lvl5pPr marL="1544612" indent="-279001">
              <a:lnSpc>
                <a:spcPct val="90000"/>
              </a:lnSpc>
              <a:defRPr sz="1530"/>
            </a:lvl5pPr>
            <a:lvl6pPr>
              <a:defRPr sz="1869"/>
            </a:lvl6pPr>
            <a:lvl7pPr>
              <a:defRPr sz="1869"/>
            </a:lvl7pPr>
            <a:lvl8pPr>
              <a:defRPr sz="1869"/>
            </a:lvl8pPr>
            <a:lvl9pPr>
              <a:defRPr sz="18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05385" y="6471261"/>
            <a:ext cx="1399469" cy="445553"/>
          </a:xfrm>
          <a:prstGeom prst="rect">
            <a:avLst/>
          </a:prstGeom>
        </p:spPr>
      </p:pic>
    </p:spTree>
    <p:extLst>
      <p:ext uri="{BB962C8B-B14F-4D97-AF65-F5344CB8AC3E}">
        <p14:creationId xmlns:p14="http://schemas.microsoft.com/office/powerpoint/2010/main" val="2754927724"/>
      </p:ext>
    </p:extLst>
  </p:cSld>
  <p:clrMapOvr>
    <a:masterClrMapping/>
  </p:clrMapOvr>
  <p:transition>
    <p:wipe dir="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 Placeholder 5"/>
          <p:cNvSpPr>
            <a:spLocks noGrp="1"/>
          </p:cNvSpPr>
          <p:nvPr userDrawn="1">
            <p:ph type="body" sz="quarter" idx="10" hasCustomPrompt="1"/>
          </p:nvPr>
        </p:nvSpPr>
        <p:spPr>
          <a:xfrm>
            <a:off x="523183" y="2950299"/>
            <a:ext cx="11456577" cy="1272617"/>
          </a:xfrm>
        </p:spPr>
        <p:txBody>
          <a:bodyPr/>
          <a:lstStyle>
            <a:lvl1pPr marL="0" indent="0">
              <a:buNone/>
              <a:defRPr lang="en-US" sz="9009" i="0" kern="1200" spc="-102" baseline="0" dirty="0" smtClean="0">
                <a:solidFill>
                  <a:schemeClr val="tx1">
                    <a:alpha val="99000"/>
                  </a:schemeClr>
                </a:solidFill>
                <a:latin typeface="Segoe UI Light" pitchFamily="34" charset="0"/>
                <a:ea typeface="+mn-ea"/>
                <a:cs typeface="+mn-cs"/>
              </a:defRPr>
            </a:lvl1pPr>
          </a:lstStyle>
          <a:p>
            <a:pPr marL="0" lvl="0" indent="0" algn="l" defTabSz="93193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25" name="Text Placeholder 8"/>
          <p:cNvSpPr>
            <a:spLocks noGrp="1"/>
          </p:cNvSpPr>
          <p:nvPr userDrawn="1">
            <p:ph type="body" sz="quarter" idx="11" hasCustomPrompt="1"/>
          </p:nvPr>
        </p:nvSpPr>
        <p:spPr>
          <a:xfrm>
            <a:off x="523190" y="4429866"/>
            <a:ext cx="7666297" cy="456273"/>
          </a:xfrm>
        </p:spPr>
        <p:txBody>
          <a:bodyPr/>
          <a:lstStyle>
            <a:lvl1pPr marL="0" indent="0">
              <a:buNone/>
              <a:defRPr lang="en-US" sz="3230" kern="1200" spc="-102" baseline="0" dirty="0">
                <a:solidFill>
                  <a:schemeClr val="tx1">
                    <a:alpha val="99000"/>
                  </a:schemeClr>
                </a:solidFill>
                <a:latin typeface="+mj-lt"/>
                <a:ea typeface="+mn-ea"/>
                <a:cs typeface="+mn-cs"/>
              </a:defRPr>
            </a:lvl1pPr>
          </a:lstStyle>
          <a:p>
            <a:pPr marL="0" lvl="0" indent="0" algn="l" defTabSz="931937" rtl="0" eaLnBrk="1" latinLnBrk="0" hangingPunct="1">
              <a:lnSpc>
                <a:spcPct val="90000"/>
              </a:lnSpc>
              <a:spcBef>
                <a:spcPct val="20000"/>
              </a:spcBef>
              <a:buSzPct val="90000"/>
              <a:buFont typeface="Arial" pitchFamily="34" charset="0"/>
              <a:buNone/>
            </a:pPr>
            <a:r>
              <a:rPr lang="en-US" dirty="0" smtClean="0"/>
              <a:t>Speaker Name</a:t>
            </a:r>
            <a:endParaRPr lang="en-US" dirty="0"/>
          </a:p>
        </p:txBody>
      </p:sp>
      <p:pic>
        <p:nvPicPr>
          <p:cNvPr id="26" name="Picture 25" descr="Microsoft logo and tagline"/>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545574" y="6491355"/>
            <a:ext cx="1628072" cy="273708"/>
          </a:xfrm>
          <a:prstGeom prst="rect">
            <a:avLst/>
          </a:prstGeom>
          <a:noFill/>
          <a:ln>
            <a:noFill/>
          </a:ln>
        </p:spPr>
      </p:pic>
      <p:pic>
        <p:nvPicPr>
          <p:cNvPr id="7" name="Picture 6"/>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9668" y="233151"/>
            <a:ext cx="2548578" cy="296118"/>
          </a:xfrm>
          <a:prstGeom prst="rect">
            <a:avLst/>
          </a:prstGeom>
        </p:spPr>
      </p:pic>
    </p:spTree>
    <p:extLst>
      <p:ext uri="{BB962C8B-B14F-4D97-AF65-F5344CB8AC3E}">
        <p14:creationId xmlns:p14="http://schemas.microsoft.com/office/powerpoint/2010/main" val="2888008694"/>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5" y="233153"/>
            <a:ext cx="11375537" cy="762786"/>
          </a:xfrm>
        </p:spPr>
        <p:txBody>
          <a:bodyPr/>
          <a:lstStyle>
            <a:lvl1pPr>
              <a:defRPr sz="5524"/>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5" y="1476621"/>
            <a:ext cx="11375537" cy="965254"/>
          </a:xfrm>
        </p:spPr>
        <p:txBody>
          <a:bodyPr/>
          <a:lstStyle>
            <a:lvl1pPr marL="3239" indent="0">
              <a:spcBef>
                <a:spcPts val="0"/>
              </a:spcBef>
              <a:spcAft>
                <a:spcPts val="918"/>
              </a:spcAft>
              <a:buSzPct val="80000"/>
              <a:buFont typeface="Arial" pitchFamily="34" charset="0"/>
              <a:buNone/>
              <a:defRPr sz="4080" spc="-102" baseline="0">
                <a:gradFill>
                  <a:gsLst>
                    <a:gs pos="0">
                      <a:srgbClr val="595959"/>
                    </a:gs>
                    <a:gs pos="86000">
                      <a:srgbClr val="595959"/>
                    </a:gs>
                  </a:gsLst>
                  <a:lin ang="5400000" scaled="0"/>
                </a:gradFill>
                <a:latin typeface="Segoe UI Light" pitchFamily="34" charset="0"/>
              </a:defRPr>
            </a:lvl1pPr>
            <a:lvl2pPr marL="3239" indent="0">
              <a:spcBef>
                <a:spcPts val="0"/>
              </a:spcBef>
              <a:buSzPct val="80000"/>
              <a:buFont typeface="Arial" pitchFamily="34" charset="0"/>
              <a:buNone/>
              <a:defRPr sz="2040" spc="-51" baseline="0">
                <a:gradFill>
                  <a:gsLst>
                    <a:gs pos="0">
                      <a:srgbClr val="595959"/>
                    </a:gs>
                    <a:gs pos="86000">
                      <a:srgbClr val="595959"/>
                    </a:gs>
                  </a:gsLst>
                  <a:lin ang="5400000" scaled="0"/>
                </a:gradFill>
              </a:defRPr>
            </a:lvl2pPr>
            <a:lvl3pPr marL="1283373" indent="-41107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36181" indent="-35280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79278" indent="-34309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4" name="Picture 3"/>
          <p:cNvPicPr>
            <a:picLocks noChangeAspect="1"/>
          </p:cNvPicPr>
          <p:nvPr userDrawn="1"/>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9213" y="6499413"/>
            <a:ext cx="1716094" cy="199393"/>
          </a:xfrm>
          <a:prstGeom prst="rect">
            <a:avLst/>
          </a:prstGeom>
        </p:spPr>
      </p:pic>
    </p:spTree>
    <p:extLst>
      <p:ext uri="{BB962C8B-B14F-4D97-AF65-F5344CB8AC3E}">
        <p14:creationId xmlns:p14="http://schemas.microsoft.com/office/powerpoint/2010/main" val="2670092277"/>
      </p:ext>
    </p:extLst>
  </p:cSld>
  <p:clrMapOvr>
    <a:masterClrMapping/>
  </p:clrMapOvr>
  <p:transition>
    <p:wipe dir="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 Page (Support A)">
    <p:spTree>
      <p:nvGrpSpPr>
        <p:cNvPr id="1" name=""/>
        <p:cNvGrpSpPr/>
        <p:nvPr/>
      </p:nvGrpSpPr>
      <p:grpSpPr>
        <a:xfrm>
          <a:off x="0" y="0"/>
          <a:ext cx="0" cy="0"/>
          <a:chOff x="0" y="0"/>
          <a:chExt cx="0" cy="0"/>
        </a:xfrm>
      </p:grpSpPr>
      <p:pic>
        <p:nvPicPr>
          <p:cNvPr id="3" name="Picture 2"/>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27" y="876"/>
            <a:ext cx="12436605" cy="6992776"/>
          </a:xfrm>
          <a:prstGeom prst="rect">
            <a:avLst/>
          </a:prstGeom>
        </p:spPr>
      </p:pic>
      <p:sp>
        <p:nvSpPr>
          <p:cNvPr id="2" name="Title 1"/>
          <p:cNvSpPr>
            <a:spLocks noGrp="1"/>
          </p:cNvSpPr>
          <p:nvPr>
            <p:ph type="title" hasCustomPrompt="1"/>
          </p:nvPr>
        </p:nvSpPr>
        <p:spPr>
          <a:xfrm>
            <a:off x="529665" y="367577"/>
            <a:ext cx="11375537" cy="776911"/>
          </a:xfrm>
        </p:spPr>
        <p:txBody>
          <a:bodyPr anchor="t"/>
          <a:lstStyle>
            <a:lvl1pPr>
              <a:defRPr b="0">
                <a:solidFill>
                  <a:schemeClr val="bg1"/>
                </a:solidFill>
                <a:latin typeface="Segoe UI Light" pitchFamily="34" charset="0"/>
              </a:defRPr>
            </a:lvl1pPr>
          </a:lstStyle>
          <a:p>
            <a:r>
              <a:rPr lang="en-US" dirty="0" smtClean="0"/>
              <a:t>Click to edit Master title style </a:t>
            </a:r>
            <a:endParaRPr lang="en-US" dirty="0"/>
          </a:p>
        </p:txBody>
      </p:sp>
      <p:sp>
        <p:nvSpPr>
          <p:cNvPr id="21" name="Text Placeholder 2"/>
          <p:cNvSpPr>
            <a:spLocks noGrp="1"/>
          </p:cNvSpPr>
          <p:nvPr>
            <p:ph type="body" idx="14"/>
          </p:nvPr>
        </p:nvSpPr>
        <p:spPr>
          <a:xfrm>
            <a:off x="529990" y="983464"/>
            <a:ext cx="11356100" cy="341370"/>
          </a:xfrm>
        </p:spPr>
        <p:txBody>
          <a:bodyPr anchor="b"/>
          <a:lstStyle>
            <a:lvl1pPr marL="0" indent="0">
              <a:buNone/>
              <a:tabLst>
                <a:tab pos="640951" algn="l"/>
              </a:tabLst>
              <a:defRPr sz="2465" b="0">
                <a:solidFill>
                  <a:srgbClr val="A4D7F4"/>
                </a:solidFill>
                <a:latin typeface="Segoe UI Light" pitchFamily="34" charset="0"/>
                <a:ea typeface="Verdana" pitchFamily="34" charset="0"/>
                <a:cs typeface="Verdana" pitchFamily="34" charset="0"/>
              </a:defRPr>
            </a:lvl1pPr>
            <a:lvl2pPr marL="466145" indent="0">
              <a:buNone/>
              <a:defRPr sz="2040" b="1"/>
            </a:lvl2pPr>
            <a:lvl3pPr marL="932291" indent="0">
              <a:buNone/>
              <a:defRPr sz="1869" b="1"/>
            </a:lvl3pPr>
            <a:lvl4pPr marL="1398438" indent="0">
              <a:buNone/>
              <a:defRPr sz="1615" b="1"/>
            </a:lvl4pPr>
            <a:lvl5pPr marL="1864584" indent="0">
              <a:buNone/>
              <a:defRPr sz="1615" b="1"/>
            </a:lvl5pPr>
            <a:lvl6pPr marL="2330730" indent="0">
              <a:buNone/>
              <a:defRPr sz="1615" b="1"/>
            </a:lvl6pPr>
            <a:lvl7pPr marL="2796876" indent="0">
              <a:buNone/>
              <a:defRPr sz="1615" b="1"/>
            </a:lvl7pPr>
            <a:lvl8pPr marL="3263020" indent="0">
              <a:buNone/>
              <a:defRPr sz="1615" b="1"/>
            </a:lvl8pPr>
            <a:lvl9pPr marL="3729169" indent="0">
              <a:buNone/>
              <a:defRPr sz="1615" b="1"/>
            </a:lvl9pPr>
          </a:lstStyle>
          <a:p>
            <a:pPr lvl="0"/>
            <a:r>
              <a:rPr lang="en-US" dirty="0" smtClean="0"/>
              <a:t>Click to edit Master text styles</a:t>
            </a:r>
          </a:p>
        </p:txBody>
      </p:sp>
      <p:sp>
        <p:nvSpPr>
          <p:cNvPr id="15" name="Content Placeholder 2"/>
          <p:cNvSpPr>
            <a:spLocks noGrp="1"/>
          </p:cNvSpPr>
          <p:nvPr>
            <p:ph idx="1"/>
          </p:nvPr>
        </p:nvSpPr>
        <p:spPr>
          <a:xfrm>
            <a:off x="939139" y="1693560"/>
            <a:ext cx="10240378" cy="1318396"/>
          </a:xfrm>
        </p:spPr>
        <p:txBody>
          <a:bodyPr/>
          <a:lstStyle>
            <a:lvl1pPr marL="279688" indent="-279688">
              <a:buClr>
                <a:srgbClr val="5191CD"/>
              </a:buClr>
              <a:buFontTx/>
              <a:buBlip>
                <a:blip r:embed="rId3"/>
              </a:buBlip>
              <a:defRPr sz="2040" baseline="0">
                <a:solidFill>
                  <a:schemeClr val="bg1"/>
                </a:solidFill>
                <a:latin typeface="Segoe UI" pitchFamily="34" charset="0"/>
                <a:ea typeface="Segoe UI" pitchFamily="34" charset="0"/>
                <a:cs typeface="Segoe UI" pitchFamily="34" charset="0"/>
              </a:defRPr>
            </a:lvl1pPr>
            <a:lvl2pPr marL="559375" indent="-279688">
              <a:buClr>
                <a:srgbClr val="5191CD"/>
              </a:buClr>
              <a:buSzPct val="75000"/>
              <a:buFontTx/>
              <a:buBlip>
                <a:blip r:embed="rId3"/>
              </a:buBlip>
              <a:defRPr sz="1869" baseline="0">
                <a:solidFill>
                  <a:schemeClr val="bg1"/>
                </a:solidFill>
                <a:latin typeface="Segoe UI" pitchFamily="34" charset="0"/>
                <a:ea typeface="Segoe UI" pitchFamily="34" charset="0"/>
                <a:cs typeface="Segoe UI" pitchFamily="34" charset="0"/>
              </a:defRPr>
            </a:lvl2pPr>
            <a:lvl3pPr marL="839063" indent="-279688">
              <a:buClr>
                <a:srgbClr val="5191CD"/>
              </a:buClr>
              <a:buFont typeface="Segoe" charset="0"/>
              <a:buChar char="–"/>
              <a:defRPr sz="1615" baseline="0">
                <a:solidFill>
                  <a:schemeClr val="bg1"/>
                </a:solidFill>
                <a:latin typeface="Segoe UI" pitchFamily="34" charset="0"/>
                <a:ea typeface="Segoe UI" pitchFamily="34" charset="0"/>
                <a:cs typeface="Segoe UI" pitchFamily="34" charset="0"/>
              </a:defRPr>
            </a:lvl3pPr>
            <a:lvl4pPr marL="1118748" indent="-279688">
              <a:buClr>
                <a:srgbClr val="5191CD"/>
              </a:buClr>
              <a:buFont typeface="Segoe" charset="0"/>
              <a:buChar char="–"/>
              <a:defRPr sz="1445" baseline="0">
                <a:solidFill>
                  <a:schemeClr val="bg1"/>
                </a:solidFill>
                <a:latin typeface="Segoe UI" pitchFamily="34" charset="0"/>
                <a:ea typeface="Segoe UI" pitchFamily="34" charset="0"/>
                <a:cs typeface="Segoe UI" pitchFamily="34" charset="0"/>
              </a:defRPr>
            </a:lvl4pPr>
            <a:lvl5pPr marL="1398438" indent="-279688">
              <a:buClr>
                <a:srgbClr val="5191CD"/>
              </a:buClr>
              <a:buFont typeface="Segoe" charset="0"/>
              <a:buChar char="–"/>
              <a:defRPr sz="1190" baseline="0">
                <a:solidFill>
                  <a:schemeClr val="bg1"/>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176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9661" y="1476629"/>
            <a:ext cx="11375535" cy="1553826"/>
          </a:xfrm>
        </p:spPr>
        <p:txBody>
          <a:bodyPr>
            <a:noAutofit/>
          </a:bodyPr>
          <a:lstStyle>
            <a:lvl1pPr>
              <a:lnSpc>
                <a:spcPct val="90000"/>
              </a:lnSpc>
              <a:defRPr sz="6119" spc="-204" baseline="0">
                <a:effectLst>
                  <a:outerShdw blurRad="63500" algn="ctr" rotWithShape="0">
                    <a:schemeClr val="tx1">
                      <a:alpha val="60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9661" y="4429885"/>
            <a:ext cx="11375535" cy="472477"/>
          </a:xfrm>
        </p:spPr>
        <p:txBody>
          <a:bodyPr>
            <a:noAutofit/>
          </a:bodyPr>
          <a:lstStyle>
            <a:lvl1pPr marL="0" indent="0" algn="l">
              <a:lnSpc>
                <a:spcPct val="90000"/>
              </a:lnSpc>
              <a:spcBef>
                <a:spcPts val="0"/>
              </a:spcBef>
              <a:buNone/>
              <a:defRPr sz="2465" spc="-51" baseline="0">
                <a:gradFill>
                  <a:gsLst>
                    <a:gs pos="0">
                      <a:schemeClr val="tx1"/>
                    </a:gs>
                    <a:gs pos="86000">
                      <a:schemeClr val="tx1"/>
                    </a:gs>
                  </a:gsLst>
                  <a:lin ang="5400000" scaled="0"/>
                </a:gradFill>
                <a:effectLst>
                  <a:outerShdw blurRad="63500" algn="ctr" rotWithShape="0">
                    <a:schemeClr val="tx1">
                      <a:alpha val="60000"/>
                    </a:schemeClr>
                  </a:outerShdw>
                </a:effectLst>
              </a:defRPr>
            </a:lvl1pPr>
            <a:lvl2pPr marL="466242" indent="0" algn="ctr">
              <a:buNone/>
              <a:defRPr>
                <a:solidFill>
                  <a:schemeClr val="tx1">
                    <a:tint val="75000"/>
                  </a:schemeClr>
                </a:solidFill>
              </a:defRPr>
            </a:lvl2pPr>
            <a:lvl3pPr marL="932485" indent="0" algn="ctr">
              <a:buNone/>
              <a:defRPr>
                <a:solidFill>
                  <a:schemeClr val="tx1">
                    <a:tint val="75000"/>
                  </a:schemeClr>
                </a:solidFill>
              </a:defRPr>
            </a:lvl3pPr>
            <a:lvl4pPr marL="1398726" indent="0" algn="ctr">
              <a:buNone/>
              <a:defRPr>
                <a:solidFill>
                  <a:schemeClr val="tx1">
                    <a:tint val="75000"/>
                  </a:schemeClr>
                </a:solidFill>
              </a:defRPr>
            </a:lvl4pPr>
            <a:lvl5pPr marL="1864970" indent="0" algn="ctr">
              <a:buNone/>
              <a:defRPr>
                <a:solidFill>
                  <a:schemeClr val="tx1">
                    <a:tint val="75000"/>
                  </a:schemeClr>
                </a:solidFill>
              </a:defRPr>
            </a:lvl5pPr>
            <a:lvl6pPr marL="2331213" indent="0" algn="ctr">
              <a:buNone/>
              <a:defRPr>
                <a:solidFill>
                  <a:schemeClr val="tx1">
                    <a:tint val="75000"/>
                  </a:schemeClr>
                </a:solidFill>
              </a:defRPr>
            </a:lvl6pPr>
            <a:lvl7pPr marL="2797454" indent="0" algn="ctr">
              <a:buNone/>
              <a:defRPr>
                <a:solidFill>
                  <a:schemeClr val="tx1">
                    <a:tint val="75000"/>
                  </a:schemeClr>
                </a:solidFill>
              </a:defRPr>
            </a:lvl7pPr>
            <a:lvl8pPr marL="3263697" indent="0" algn="ctr">
              <a:buNone/>
              <a:defRPr>
                <a:solidFill>
                  <a:schemeClr val="tx1">
                    <a:tint val="75000"/>
                  </a:schemeClr>
                </a:solidFill>
              </a:defRPr>
            </a:lvl8pPr>
            <a:lvl9pPr marL="3729939"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6269" y="6301792"/>
            <a:ext cx="3111631" cy="920878"/>
          </a:xfrm>
          <a:prstGeom prst="rect">
            <a:avLst/>
          </a:prstGeom>
        </p:spPr>
      </p:pic>
    </p:spTree>
    <p:extLst>
      <p:ext uri="{BB962C8B-B14F-4D97-AF65-F5344CB8AC3E}">
        <p14:creationId xmlns:p14="http://schemas.microsoft.com/office/powerpoint/2010/main" val="35307037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16069612"/>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3" y="233153"/>
            <a:ext cx="11375537" cy="67965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3" y="1476622"/>
            <a:ext cx="11375537" cy="20403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524380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29663" y="1476622"/>
            <a:ext cx="11375537" cy="20403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526114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9233250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231295"/>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1"/>
            <a:ext cx="11375537" cy="2040374"/>
          </a:xfrm>
        </p:spPr>
        <p:txBody>
          <a:bodyPr/>
          <a:lstStyle>
            <a:lvl1pPr marL="469553" indent="-469553">
              <a:buClr>
                <a:srgbClr val="FFFFFF"/>
              </a:buClr>
              <a:buSzPct val="70000"/>
              <a:buFontTx/>
              <a:buBlip>
                <a:blip r:embed="rId2"/>
              </a:buBlip>
              <a:defRPr>
                <a:gradFill>
                  <a:gsLst>
                    <a:gs pos="0">
                      <a:srgbClr val="FFFFFF"/>
                    </a:gs>
                    <a:gs pos="86000">
                      <a:srgbClr val="FFFFFF"/>
                    </a:gs>
                  </a:gsLst>
                  <a:lin ang="5400000" scaled="0"/>
                </a:gradFill>
              </a:defRPr>
            </a:lvl1pPr>
            <a:lvl2pPr marL="872720" indent="-403168">
              <a:buClr>
                <a:srgbClr val="FFFFFF"/>
              </a:buClr>
              <a:buSzPct val="70000"/>
              <a:buFontTx/>
              <a:buBlip>
                <a:blip r:embed="rId2"/>
              </a:buBlip>
              <a:defRPr>
                <a:gradFill>
                  <a:gsLst>
                    <a:gs pos="0">
                      <a:srgbClr val="FFFFFF"/>
                    </a:gs>
                    <a:gs pos="86000">
                      <a:srgbClr val="FFFFFF"/>
                    </a:gs>
                  </a:gsLst>
                  <a:lin ang="5400000" scaled="0"/>
                </a:gradFill>
              </a:defRPr>
            </a:lvl2pPr>
            <a:lvl3pPr marL="1283983" indent="-411264">
              <a:buClr>
                <a:srgbClr val="FFFFFF"/>
              </a:buClr>
              <a:buSzPct val="70000"/>
              <a:buFontTx/>
              <a:buBlip>
                <a:blip r:embed="rId2"/>
              </a:buBlip>
              <a:defRPr>
                <a:gradFill>
                  <a:gsLst>
                    <a:gs pos="0">
                      <a:srgbClr val="FFFFFF"/>
                    </a:gs>
                    <a:gs pos="86000">
                      <a:srgbClr val="FFFFFF"/>
                    </a:gs>
                  </a:gsLst>
                  <a:lin ang="5400000" scaled="0"/>
                </a:gradFill>
              </a:defRPr>
            </a:lvl3pPr>
            <a:lvl4pPr marL="1636957" indent="-352974">
              <a:buClr>
                <a:srgbClr val="FFFFFF"/>
              </a:buClr>
              <a:buSzPct val="70000"/>
              <a:buFontTx/>
              <a:buBlip>
                <a:blip r:embed="rId2"/>
              </a:buBlip>
              <a:defRPr>
                <a:gradFill>
                  <a:gsLst>
                    <a:gs pos="0">
                      <a:srgbClr val="FFFFFF"/>
                    </a:gs>
                    <a:gs pos="86000">
                      <a:srgbClr val="FFFFFF"/>
                    </a:gs>
                  </a:gsLst>
                  <a:lin ang="5400000" scaled="0"/>
                </a:gradFill>
              </a:defRPr>
            </a:lvl4pPr>
            <a:lvl5pPr marL="1980216" indent="-343259">
              <a:buClr>
                <a:srgbClr val="FFFFFF"/>
              </a:buClr>
              <a:buSzPct val="70000"/>
              <a:buFontTx/>
              <a:buBlip>
                <a:blip r:embed="rId2"/>
              </a:buBlip>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7357199"/>
      </p:ext>
    </p:extLst>
  </p:cSld>
  <p:clrMapOvr>
    <a:masterClrMapping/>
  </p:clrMapOvr>
  <p:transition>
    <p:wipe dir="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28563904"/>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29661" y="1476622"/>
            <a:ext cx="11375537" cy="20403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762874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448105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9660" y="1476626"/>
            <a:ext cx="11375535" cy="1553826"/>
          </a:xfrm>
        </p:spPr>
        <p:txBody>
          <a:bodyPr>
            <a:noAutofit/>
          </a:bodyPr>
          <a:lstStyle>
            <a:lvl1pPr>
              <a:lnSpc>
                <a:spcPct val="90000"/>
              </a:lnSpc>
              <a:defRPr sz="6119" spc="-204" baseline="0">
                <a:effectLst>
                  <a:outerShdw blurRad="63500" algn="ctr" rotWithShape="0">
                    <a:schemeClr val="tx1">
                      <a:alpha val="60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9660" y="4429885"/>
            <a:ext cx="11375535" cy="472477"/>
          </a:xfrm>
        </p:spPr>
        <p:txBody>
          <a:bodyPr>
            <a:noAutofit/>
          </a:bodyPr>
          <a:lstStyle>
            <a:lvl1pPr marL="0" indent="0" algn="l">
              <a:lnSpc>
                <a:spcPct val="90000"/>
              </a:lnSpc>
              <a:spcBef>
                <a:spcPts val="0"/>
              </a:spcBef>
              <a:buNone/>
              <a:defRPr sz="2448" spc="-51" baseline="0">
                <a:gradFill>
                  <a:gsLst>
                    <a:gs pos="0">
                      <a:schemeClr val="tx1"/>
                    </a:gs>
                    <a:gs pos="86000">
                      <a:schemeClr val="tx1"/>
                    </a:gs>
                  </a:gsLst>
                  <a:lin ang="5400000" scaled="0"/>
                </a:gradFill>
                <a:effectLst>
                  <a:outerShdw blurRad="63500" algn="ctr" rotWithShape="0">
                    <a:schemeClr val="tx1">
                      <a:alpha val="60000"/>
                    </a:schemeClr>
                  </a:outerShdw>
                </a:effectLst>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dirty="0" smtClean="0"/>
              <a:t>Click to edit Master subtitle style</a:t>
            </a:r>
            <a:endParaRPr lang="en-US" dirty="0"/>
          </a:p>
        </p:txBody>
      </p:sp>
      <p:pic>
        <p:nvPicPr>
          <p:cNvPr id="1026" name="Picture 2" descr="S:\InternalBin\Resource DVD\DVD_ART36\Logos\Azure Services Platform\Windows Azure\Windows Azure logo bl.png"/>
          <p:cNvPicPr>
            <a:picLocks noChangeAspect="1" noChangeArrowheads="1"/>
          </p:cNvPicPr>
          <p:nvPr userDrawn="1"/>
        </p:nvPicPr>
        <p:blipFill>
          <a:blip r:embed="rId3"/>
          <a:srcRect/>
          <a:stretch>
            <a:fillRect/>
          </a:stretch>
        </p:blipFill>
        <p:spPr bwMode="auto">
          <a:xfrm>
            <a:off x="9680536" y="6418506"/>
            <a:ext cx="2487661" cy="397727"/>
          </a:xfrm>
          <a:prstGeom prst="rect">
            <a:avLst/>
          </a:prstGeom>
          <a:noFill/>
        </p:spPr>
      </p:pic>
    </p:spTree>
    <p:extLst>
      <p:ext uri="{BB962C8B-B14F-4D97-AF65-F5344CB8AC3E}">
        <p14:creationId xmlns:p14="http://schemas.microsoft.com/office/powerpoint/2010/main" val="324857224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9660" y="1943440"/>
            <a:ext cx="11375535" cy="1553823"/>
          </a:xfrm>
        </p:spPr>
        <p:txBody>
          <a:bodyPr anchor="t" anchorCtr="0">
            <a:noAutofit/>
          </a:bodyPr>
          <a:lstStyle>
            <a:lvl1pPr>
              <a:lnSpc>
                <a:spcPct val="90000"/>
              </a:lnSpc>
              <a:defRPr sz="6119" spc="-204" baseline="0">
                <a:effectLst>
                  <a:outerShdw blurRad="63500" algn="ctr" rotWithShape="0">
                    <a:schemeClr val="tx1">
                      <a:alpha val="60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9660" y="4429884"/>
            <a:ext cx="11375535" cy="470856"/>
          </a:xfrm>
        </p:spPr>
        <p:txBody>
          <a:bodyPr>
            <a:noAutofit/>
          </a:bodyPr>
          <a:lstStyle>
            <a:lvl1pPr marL="0" indent="0" algn="l">
              <a:lnSpc>
                <a:spcPct val="90000"/>
              </a:lnSpc>
              <a:spcBef>
                <a:spcPts val="0"/>
              </a:spcBef>
              <a:buNone/>
              <a:defRPr sz="2448" spc="-51" baseline="0">
                <a:gradFill>
                  <a:gsLst>
                    <a:gs pos="0">
                      <a:schemeClr val="tx1"/>
                    </a:gs>
                    <a:gs pos="86000">
                      <a:schemeClr val="tx1"/>
                    </a:gs>
                  </a:gsLst>
                  <a:lin ang="5400000" scaled="0"/>
                </a:gradFill>
                <a:effectLst>
                  <a:outerShdw blurRad="63500" algn="ctr" rotWithShape="0">
                    <a:schemeClr val="tx1">
                      <a:alpha val="60000"/>
                    </a:schemeClr>
                  </a:outerShdw>
                </a:effectLst>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529660" y="233564"/>
            <a:ext cx="11375535" cy="1017048"/>
          </a:xfrm>
        </p:spPr>
        <p:txBody>
          <a:bodyPr wrap="square" anchor="t" anchorCtr="0">
            <a:spAutoFit/>
            <a:scene3d>
              <a:camera prst="orthographicFront"/>
              <a:lightRig rig="flat" dir="t"/>
            </a:scene3d>
            <a:sp3d>
              <a:contourClr>
                <a:schemeClr val="tx2"/>
              </a:contourClr>
            </a:sp3d>
          </a:bodyPr>
          <a:lstStyle>
            <a:lvl1pPr marL="0" indent="0" algn="l">
              <a:buFont typeface="Arial" pitchFamily="34" charset="0"/>
              <a:buNone/>
              <a:defRPr kumimoji="0" lang="en-US" sz="7343" b="1" i="0" u="none" strike="noStrike" kern="1200" cap="none" spc="-612" normalizeH="0" baseline="0" noProof="0" dirty="0" smtClean="0">
                <a:ln w="11430"/>
                <a:gradFill>
                  <a:gsLst>
                    <a:gs pos="0">
                      <a:schemeClr val="tx1"/>
                    </a:gs>
                    <a:gs pos="88000">
                      <a:schemeClr val="tx1"/>
                    </a:gs>
                  </a:gsLst>
                  <a:lin ang="5400000"/>
                </a:gradFill>
                <a:effectLst/>
                <a:uLnTx/>
                <a:uFillTx/>
                <a:latin typeface="Segoe UI" pitchFamily="34" charset="0"/>
                <a:ea typeface="+mn-ea"/>
                <a:cs typeface="+mn-cs"/>
              </a:defRPr>
            </a:lvl1pPr>
          </a:lstStyle>
          <a:p>
            <a:pPr lvl="0"/>
            <a:r>
              <a:rPr lang="en-US" dirty="0" smtClean="0"/>
              <a:t>Click to…</a:t>
            </a:r>
          </a:p>
        </p:txBody>
      </p:sp>
      <p:pic>
        <p:nvPicPr>
          <p:cNvPr id="5" name="Picture 2" descr="S:\InternalBin\Resource DVD\DVD_ART36\Logos\Azure Services Platform\Windows Azure\Windows Azure logo bl.png"/>
          <p:cNvPicPr>
            <a:picLocks noChangeAspect="1" noChangeArrowheads="1"/>
          </p:cNvPicPr>
          <p:nvPr userDrawn="1"/>
        </p:nvPicPr>
        <p:blipFill>
          <a:blip r:embed="rId3"/>
          <a:srcRect/>
          <a:stretch>
            <a:fillRect/>
          </a:stretch>
        </p:blipFill>
        <p:spPr bwMode="auto">
          <a:xfrm>
            <a:off x="9680536" y="6418506"/>
            <a:ext cx="2487661" cy="397727"/>
          </a:xfrm>
          <a:prstGeom prst="rect">
            <a:avLst/>
          </a:prstGeom>
          <a:noFill/>
        </p:spPr>
      </p:pic>
    </p:spTree>
    <p:extLst>
      <p:ext uri="{BB962C8B-B14F-4D97-AF65-F5344CB8AC3E}">
        <p14:creationId xmlns:p14="http://schemas.microsoft.com/office/powerpoint/2010/main" val="163062614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image" Target="../media/image35.png"/><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theme" Target="../theme/theme11.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image" Target="../media/image39.jpeg"/><Relationship Id="rId3" Type="http://schemas.openxmlformats.org/officeDocument/2006/relationships/slideLayout" Target="../slideLayouts/slideLayout175.xml"/><Relationship Id="rId21" Type="http://schemas.openxmlformats.org/officeDocument/2006/relationships/slideLayout" Target="../slideLayouts/slideLayout193.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theme" Target="../theme/theme12.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theme" Target="../theme/theme13.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slideLayout" Target="../slideLayouts/slideLayout240.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34" Type="http://schemas.openxmlformats.org/officeDocument/2006/relationships/slideLayout" Target="../slideLayouts/slideLayout248.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33" Type="http://schemas.openxmlformats.org/officeDocument/2006/relationships/slideLayout" Target="../slideLayouts/slideLayout247.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29" Type="http://schemas.openxmlformats.org/officeDocument/2006/relationships/slideLayout" Target="../slideLayouts/slideLayout243.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32" Type="http://schemas.openxmlformats.org/officeDocument/2006/relationships/slideLayout" Target="../slideLayouts/slideLayout246.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36" Type="http://schemas.openxmlformats.org/officeDocument/2006/relationships/image" Target="../media/image53.png"/><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31" Type="http://schemas.openxmlformats.org/officeDocument/2006/relationships/slideLayout" Target="../slideLayouts/slideLayout245.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30" Type="http://schemas.openxmlformats.org/officeDocument/2006/relationships/slideLayout" Target="../slideLayouts/slideLayout244.xml"/><Relationship Id="rId35"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26" Type="http://schemas.openxmlformats.org/officeDocument/2006/relationships/slideLayout" Target="../slideLayouts/slideLayout274.xml"/><Relationship Id="rId3" Type="http://schemas.openxmlformats.org/officeDocument/2006/relationships/slideLayout" Target="../slideLayouts/slideLayout251.xml"/><Relationship Id="rId21" Type="http://schemas.openxmlformats.org/officeDocument/2006/relationships/slideLayout" Target="../slideLayouts/slideLayout269.xml"/><Relationship Id="rId34" Type="http://schemas.openxmlformats.org/officeDocument/2006/relationships/slideLayout" Target="../slideLayouts/slideLayout282.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slideLayout" Target="../slideLayouts/slideLayout281.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29" Type="http://schemas.openxmlformats.org/officeDocument/2006/relationships/slideLayout" Target="../slideLayouts/slideLayout277.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32" Type="http://schemas.openxmlformats.org/officeDocument/2006/relationships/slideLayout" Target="../slideLayouts/slideLayout280.xml"/><Relationship Id="rId37" Type="http://schemas.openxmlformats.org/officeDocument/2006/relationships/image" Target="../media/image53.png"/><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36" Type="http://schemas.openxmlformats.org/officeDocument/2006/relationships/theme" Target="../theme/theme15.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31" Type="http://schemas.openxmlformats.org/officeDocument/2006/relationships/slideLayout" Target="../slideLayouts/slideLayout279.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slideLayout" Target="../slideLayouts/slideLayout278.xml"/><Relationship Id="rId35" Type="http://schemas.openxmlformats.org/officeDocument/2006/relationships/slideLayout" Target="../slideLayouts/slideLayout28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1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theme" Target="../theme/theme18.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theme" Target="../theme/theme19.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theme" Target="../theme/theme3.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91.xml"/><Relationship Id="rId7" Type="http://schemas.openxmlformats.org/officeDocument/2006/relationships/image" Target="../media/image22.jpe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5.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image" Target="../media/image2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5.xml"/><Relationship Id="rId1"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image" Target="../media/image24.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23.png"/><Relationship Id="rId2" Type="http://schemas.openxmlformats.org/officeDocument/2006/relationships/slideLayout" Target="../slideLayouts/slideLayout99.xml"/><Relationship Id="rId16" Type="http://schemas.openxmlformats.org/officeDocument/2006/relationships/image" Target="../media/image22.jpe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8.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theme" Target="../theme/theme9.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7950971"/>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69" r:id="rId12"/>
    <p:sldLayoutId id="2147484459" r:id="rId13"/>
    <p:sldLayoutId id="2147484461" r:id="rId14"/>
    <p:sldLayoutId id="2147484462" r:id="rId15"/>
    <p:sldLayoutId id="2147484463" r:id="rId16"/>
    <p:sldLayoutId id="2147484464" r:id="rId17"/>
    <p:sldLayoutId id="2147484603" r:id="rId18"/>
    <p:sldLayoutId id="2147484604" r:id="rId19"/>
    <p:sldLayoutId id="2147484605" r:id="rId20"/>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549" y="388585"/>
            <a:ext cx="11192828" cy="663552"/>
          </a:xfrm>
          <a:prstGeom prst="rect">
            <a:avLst/>
          </a:prstGeom>
        </p:spPr>
        <p:txBody>
          <a:bodyPr vert="horz" lIns="91432" tIns="45716" rIns="91432" bIns="45716"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459605263"/>
      </p:ext>
    </p:extLst>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Lst>
  <p:timing>
    <p:tnLst>
      <p:par>
        <p:cTn id="1" dur="indefinite" restart="never" nodeType="tmRoot"/>
      </p:par>
    </p:tnLst>
  </p:timing>
  <p:txStyles>
    <p:titleStyle>
      <a:lvl1pPr algn="l" defTabSz="1243326" rtl="0" eaLnBrk="1" latinLnBrk="0" hangingPunct="1">
        <a:spcBef>
          <a:spcPct val="0"/>
        </a:spcBef>
        <a:buNone/>
        <a:defRPr sz="5168" kern="1200" spc="-136" baseline="0">
          <a:solidFill>
            <a:schemeClr val="tx2"/>
          </a:solidFill>
          <a:latin typeface="Segoe UI Light" panose="020B0502040204020203" pitchFamily="34" charset="0"/>
          <a:ea typeface="+mj-ea"/>
          <a:cs typeface="+mj-cs"/>
        </a:defRPr>
      </a:lvl1pPr>
    </p:titleStyle>
    <p:bodyStyle>
      <a:lvl1pPr marL="312991" indent="-312991" algn="l" defTabSz="1243326" rtl="0" eaLnBrk="1" latinLnBrk="0" hangingPunct="1">
        <a:spcBef>
          <a:spcPct val="20000"/>
        </a:spcBef>
        <a:buFont typeface="Arial" panose="020B0604020202020204" pitchFamily="34" charset="0"/>
        <a:buChar char="•"/>
        <a:defRPr sz="2720" kern="1200">
          <a:solidFill>
            <a:schemeClr val="tx1"/>
          </a:solidFill>
          <a:latin typeface="+mn-lt"/>
          <a:ea typeface="+mn-ea"/>
          <a:cs typeface="+mn-cs"/>
        </a:defRPr>
      </a:lvl1pPr>
      <a:lvl2pPr marL="1010204" indent="-388539" algn="l" defTabSz="1243326" rtl="0" eaLnBrk="1" latinLnBrk="0" hangingPunct="1">
        <a:spcBef>
          <a:spcPct val="20000"/>
        </a:spcBef>
        <a:buFont typeface="Arial" panose="020B0604020202020204" pitchFamily="34" charset="0"/>
        <a:buChar char="–"/>
        <a:defRPr sz="2448" kern="1200">
          <a:solidFill>
            <a:schemeClr val="tx1"/>
          </a:solidFill>
          <a:latin typeface="+mn-lt"/>
          <a:ea typeface="+mn-ea"/>
          <a:cs typeface="+mn-cs"/>
        </a:defRPr>
      </a:lvl2pPr>
      <a:lvl3pPr marL="1554158" indent="-310832" algn="l" defTabSz="1243326"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3pPr>
      <a:lvl4pPr marL="2175822" indent="-310832" algn="l" defTabSz="1243326" rtl="0" eaLnBrk="1" latinLnBrk="0" hangingPunct="1">
        <a:spcBef>
          <a:spcPct val="20000"/>
        </a:spcBef>
        <a:buFont typeface="Arial" panose="020B0604020202020204" pitchFamily="34" charset="0"/>
        <a:buChar char="–"/>
        <a:defRPr sz="1904" kern="1200">
          <a:solidFill>
            <a:schemeClr val="tx1"/>
          </a:solidFill>
          <a:latin typeface="+mn-lt"/>
          <a:ea typeface="+mn-ea"/>
          <a:cs typeface="+mn-cs"/>
        </a:defRPr>
      </a:lvl4pPr>
      <a:lvl5pPr marL="2797485" indent="-310832" algn="l" defTabSz="1243326" rtl="0" eaLnBrk="1" latinLnBrk="0" hangingPunct="1">
        <a:spcBef>
          <a:spcPct val="20000"/>
        </a:spcBef>
        <a:buFont typeface="Arial" panose="020B0604020202020204" pitchFamily="34" charset="0"/>
        <a:buChar char="»"/>
        <a:defRPr sz="1904" kern="1200">
          <a:solidFill>
            <a:schemeClr val="tx1"/>
          </a:solidFill>
          <a:latin typeface="+mn-lt"/>
          <a:ea typeface="+mn-ea"/>
          <a:cs typeface="+mn-cs"/>
        </a:defRPr>
      </a:lvl5pPr>
      <a:lvl6pPr marL="3419147" indent="-310832" algn="l" defTabSz="1243326" rtl="0" eaLnBrk="1" latinLnBrk="0" hangingPunct="1">
        <a:spcBef>
          <a:spcPct val="20000"/>
        </a:spcBef>
        <a:buFont typeface="Arial" panose="020B0604020202020204" pitchFamily="34" charset="0"/>
        <a:buChar char="•"/>
        <a:defRPr sz="2720" kern="1200">
          <a:solidFill>
            <a:schemeClr val="tx1"/>
          </a:solidFill>
          <a:latin typeface="+mn-lt"/>
          <a:ea typeface="+mn-ea"/>
          <a:cs typeface="+mn-cs"/>
        </a:defRPr>
      </a:lvl6pPr>
      <a:lvl7pPr marL="4040811" indent="-310832" algn="l" defTabSz="1243326" rtl="0" eaLnBrk="1" latinLnBrk="0" hangingPunct="1">
        <a:spcBef>
          <a:spcPct val="20000"/>
        </a:spcBef>
        <a:buFont typeface="Arial" panose="020B0604020202020204" pitchFamily="34" charset="0"/>
        <a:buChar char="•"/>
        <a:defRPr sz="2720" kern="1200">
          <a:solidFill>
            <a:schemeClr val="tx1"/>
          </a:solidFill>
          <a:latin typeface="+mn-lt"/>
          <a:ea typeface="+mn-ea"/>
          <a:cs typeface="+mn-cs"/>
        </a:defRPr>
      </a:lvl7pPr>
      <a:lvl8pPr marL="4662473" indent="-310832" algn="l" defTabSz="1243326" rtl="0" eaLnBrk="1" latinLnBrk="0" hangingPunct="1">
        <a:spcBef>
          <a:spcPct val="20000"/>
        </a:spcBef>
        <a:buFont typeface="Arial" panose="020B0604020202020204" pitchFamily="34" charset="0"/>
        <a:buChar char="•"/>
        <a:defRPr sz="2720" kern="1200">
          <a:solidFill>
            <a:schemeClr val="tx1"/>
          </a:solidFill>
          <a:latin typeface="+mn-lt"/>
          <a:ea typeface="+mn-ea"/>
          <a:cs typeface="+mn-cs"/>
        </a:defRPr>
      </a:lvl8pPr>
      <a:lvl9pPr marL="5284137" indent="-310832" algn="l" defTabSz="1243326" rtl="0" eaLnBrk="1" latinLnBrk="0" hangingPunct="1">
        <a:spcBef>
          <a:spcPct val="20000"/>
        </a:spcBef>
        <a:buFont typeface="Arial" panose="020B0604020202020204" pitchFamily="34" charset="0"/>
        <a:buChar char="•"/>
        <a:defRPr sz="2720" kern="1200">
          <a:solidFill>
            <a:schemeClr val="tx1"/>
          </a:solidFill>
          <a:latin typeface="+mn-lt"/>
          <a:ea typeface="+mn-ea"/>
          <a:cs typeface="+mn-cs"/>
        </a:defRPr>
      </a:lvl9pPr>
    </p:bodyStyle>
    <p:otherStyle>
      <a:defPPr>
        <a:defRPr lang="en-US"/>
      </a:defPPr>
      <a:lvl1pPr marL="0" algn="l" defTabSz="1243326" rtl="0" eaLnBrk="1" latinLnBrk="0" hangingPunct="1">
        <a:defRPr sz="2448" kern="1200">
          <a:solidFill>
            <a:schemeClr val="tx1"/>
          </a:solidFill>
          <a:latin typeface="+mn-lt"/>
          <a:ea typeface="+mn-ea"/>
          <a:cs typeface="+mn-cs"/>
        </a:defRPr>
      </a:lvl1pPr>
      <a:lvl2pPr marL="621664" algn="l" defTabSz="1243326" rtl="0" eaLnBrk="1" latinLnBrk="0" hangingPunct="1">
        <a:defRPr sz="2448" kern="1200">
          <a:solidFill>
            <a:schemeClr val="tx1"/>
          </a:solidFill>
          <a:latin typeface="+mn-lt"/>
          <a:ea typeface="+mn-ea"/>
          <a:cs typeface="+mn-cs"/>
        </a:defRPr>
      </a:lvl2pPr>
      <a:lvl3pPr marL="1243326" algn="l" defTabSz="1243326" rtl="0" eaLnBrk="1" latinLnBrk="0" hangingPunct="1">
        <a:defRPr sz="2448" kern="1200">
          <a:solidFill>
            <a:schemeClr val="tx1"/>
          </a:solidFill>
          <a:latin typeface="+mn-lt"/>
          <a:ea typeface="+mn-ea"/>
          <a:cs typeface="+mn-cs"/>
        </a:defRPr>
      </a:lvl3pPr>
      <a:lvl4pPr marL="1864989" algn="l" defTabSz="1243326" rtl="0" eaLnBrk="1" latinLnBrk="0" hangingPunct="1">
        <a:defRPr sz="2448" kern="1200">
          <a:solidFill>
            <a:schemeClr val="tx1"/>
          </a:solidFill>
          <a:latin typeface="+mn-lt"/>
          <a:ea typeface="+mn-ea"/>
          <a:cs typeface="+mn-cs"/>
        </a:defRPr>
      </a:lvl4pPr>
      <a:lvl5pPr marL="2486653" algn="l" defTabSz="1243326" rtl="0" eaLnBrk="1" latinLnBrk="0" hangingPunct="1">
        <a:defRPr sz="2448" kern="1200">
          <a:solidFill>
            <a:schemeClr val="tx1"/>
          </a:solidFill>
          <a:latin typeface="+mn-lt"/>
          <a:ea typeface="+mn-ea"/>
          <a:cs typeface="+mn-cs"/>
        </a:defRPr>
      </a:lvl5pPr>
      <a:lvl6pPr marL="3108317" algn="l" defTabSz="1243326" rtl="0" eaLnBrk="1" latinLnBrk="0" hangingPunct="1">
        <a:defRPr sz="2448" kern="1200">
          <a:solidFill>
            <a:schemeClr val="tx1"/>
          </a:solidFill>
          <a:latin typeface="+mn-lt"/>
          <a:ea typeface="+mn-ea"/>
          <a:cs typeface="+mn-cs"/>
        </a:defRPr>
      </a:lvl6pPr>
      <a:lvl7pPr marL="3729979" algn="l" defTabSz="1243326" rtl="0" eaLnBrk="1" latinLnBrk="0" hangingPunct="1">
        <a:defRPr sz="2448" kern="1200">
          <a:solidFill>
            <a:schemeClr val="tx1"/>
          </a:solidFill>
          <a:latin typeface="+mn-lt"/>
          <a:ea typeface="+mn-ea"/>
          <a:cs typeface="+mn-cs"/>
        </a:defRPr>
      </a:lvl7pPr>
      <a:lvl8pPr marL="4351643" algn="l" defTabSz="1243326" rtl="0" eaLnBrk="1" latinLnBrk="0" hangingPunct="1">
        <a:defRPr sz="2448" kern="1200">
          <a:solidFill>
            <a:schemeClr val="tx1"/>
          </a:solidFill>
          <a:latin typeface="+mn-lt"/>
          <a:ea typeface="+mn-ea"/>
          <a:cs typeface="+mn-cs"/>
        </a:defRPr>
      </a:lvl8pPr>
      <a:lvl9pPr marL="4973305" algn="l" defTabSz="1243326" rtl="0" eaLnBrk="1" latinLnBrk="0" hangingPunct="1">
        <a:defRPr sz="244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6216" y="295278"/>
            <a:ext cx="11704045"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366215" y="1212855"/>
            <a:ext cx="11704046" cy="20374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6"/>
          <a:stretch>
            <a:fillRect/>
          </a:stretch>
        </p:blipFill>
        <p:spPr>
          <a:xfrm rot="5400000">
            <a:off x="9393899" y="3050513"/>
            <a:ext cx="6995160" cy="894133"/>
          </a:xfrm>
          <a:prstGeom prst="rect">
            <a:avLst/>
          </a:prstGeom>
        </p:spPr>
      </p:pic>
    </p:spTree>
    <p:extLst>
      <p:ext uri="{BB962C8B-B14F-4D97-AF65-F5344CB8AC3E}">
        <p14:creationId xmlns:p14="http://schemas.microsoft.com/office/powerpoint/2010/main" val="4138342170"/>
      </p:ext>
    </p:extLst>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 id="2147484865" r:id="rId13"/>
    <p:sldLayoutId id="2147484866" r:id="rId14"/>
    <p:sldLayoutId id="2147484867" r:id="rId15"/>
    <p:sldLayoutId id="2147484868" r:id="rId16"/>
    <p:sldLayoutId id="2147484869" r:id="rId17"/>
    <p:sldLayoutId id="2147484870" r:id="rId18"/>
    <p:sldLayoutId id="2147484871" r:id="rId19"/>
    <p:sldLayoutId id="2147484872" r:id="rId20"/>
    <p:sldLayoutId id="2147484873" r:id="rId21"/>
    <p:sldLayoutId id="2147484874" r:id="rId22"/>
    <p:sldLayoutId id="2147484875" r:id="rId23"/>
    <p:sldLayoutId id="2147484876" r:id="rId24"/>
  </p:sldLayoutIdLst>
  <p:transition>
    <p:fade/>
  </p:transition>
  <p:timing>
    <p:tnLst>
      <p:par>
        <p:cTn id="1" dur="indefinite" restart="never" nodeType="tmRoot"/>
      </p:par>
    </p:tnLst>
  </p:timing>
  <p:txStyles>
    <p:titleStyle>
      <a:lvl1pPr algn="l" defTabSz="699463" rtl="0" eaLnBrk="1" latinLnBrk="0" hangingPunct="1">
        <a:lnSpc>
          <a:spcPct val="90000"/>
        </a:lnSpc>
        <a:spcBef>
          <a:spcPct val="0"/>
        </a:spcBef>
        <a:buNone/>
        <a:defRPr lang="en-US" sz="4400" b="0" kern="1200" cap="none" spc="-7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461963" marR="0" indent="-204788" algn="l" defTabSz="6994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630238" marR="0" indent="-169863"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798513" marR="0" indent="-169863"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914400" marR="0" indent="-169863"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463" rtl="0" eaLnBrk="1" latinLnBrk="0" hangingPunct="1">
        <a:defRPr sz="1350" kern="1200">
          <a:solidFill>
            <a:schemeClr val="tx1"/>
          </a:solidFill>
          <a:latin typeface="+mn-lt"/>
          <a:ea typeface="+mn-ea"/>
          <a:cs typeface="+mn-cs"/>
        </a:defRPr>
      </a:lvl1pPr>
      <a:lvl2pPr marL="349732" algn="l" defTabSz="699463" rtl="0" eaLnBrk="1" latinLnBrk="0" hangingPunct="1">
        <a:defRPr sz="1350" kern="1200">
          <a:solidFill>
            <a:schemeClr val="tx1"/>
          </a:solidFill>
          <a:latin typeface="+mn-lt"/>
          <a:ea typeface="+mn-ea"/>
          <a:cs typeface="+mn-cs"/>
        </a:defRPr>
      </a:lvl2pPr>
      <a:lvl3pPr marL="699463" algn="l" defTabSz="699463" rtl="0" eaLnBrk="1" latinLnBrk="0" hangingPunct="1">
        <a:defRPr sz="1350" kern="1200">
          <a:solidFill>
            <a:schemeClr val="tx1"/>
          </a:solidFill>
          <a:latin typeface="+mn-lt"/>
          <a:ea typeface="+mn-ea"/>
          <a:cs typeface="+mn-cs"/>
        </a:defRPr>
      </a:lvl3pPr>
      <a:lvl4pPr marL="1049195" algn="l" defTabSz="699463" rtl="0" eaLnBrk="1" latinLnBrk="0" hangingPunct="1">
        <a:defRPr sz="1350" kern="1200">
          <a:solidFill>
            <a:schemeClr val="tx1"/>
          </a:solidFill>
          <a:latin typeface="+mn-lt"/>
          <a:ea typeface="+mn-ea"/>
          <a:cs typeface="+mn-cs"/>
        </a:defRPr>
      </a:lvl4pPr>
      <a:lvl5pPr marL="1398926" algn="l" defTabSz="699463" rtl="0" eaLnBrk="1" latinLnBrk="0" hangingPunct="1">
        <a:defRPr sz="1350" kern="1200">
          <a:solidFill>
            <a:schemeClr val="tx1"/>
          </a:solidFill>
          <a:latin typeface="+mn-lt"/>
          <a:ea typeface="+mn-ea"/>
          <a:cs typeface="+mn-cs"/>
        </a:defRPr>
      </a:lvl5pPr>
      <a:lvl6pPr marL="1748659" algn="l" defTabSz="699463" rtl="0" eaLnBrk="1" latinLnBrk="0" hangingPunct="1">
        <a:defRPr sz="1350" kern="1200">
          <a:solidFill>
            <a:schemeClr val="tx1"/>
          </a:solidFill>
          <a:latin typeface="+mn-lt"/>
          <a:ea typeface="+mn-ea"/>
          <a:cs typeface="+mn-cs"/>
        </a:defRPr>
      </a:lvl6pPr>
      <a:lvl7pPr marL="2098390" algn="l" defTabSz="699463" rtl="0" eaLnBrk="1" latinLnBrk="0" hangingPunct="1">
        <a:defRPr sz="1350" kern="1200">
          <a:solidFill>
            <a:schemeClr val="tx1"/>
          </a:solidFill>
          <a:latin typeface="+mn-lt"/>
          <a:ea typeface="+mn-ea"/>
          <a:cs typeface="+mn-cs"/>
        </a:defRPr>
      </a:lvl7pPr>
      <a:lvl8pPr marL="2448121" algn="l" defTabSz="699463" rtl="0" eaLnBrk="1" latinLnBrk="0" hangingPunct="1">
        <a:defRPr sz="1350" kern="1200">
          <a:solidFill>
            <a:schemeClr val="tx1"/>
          </a:solidFill>
          <a:latin typeface="+mn-lt"/>
          <a:ea typeface="+mn-ea"/>
          <a:cs typeface="+mn-cs"/>
        </a:defRPr>
      </a:lvl8pPr>
      <a:lvl9pPr marL="2797854" algn="l" defTabSz="69946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702">
          <p15:clr>
            <a:srgbClr val="5ACBF0"/>
          </p15:clr>
        </p15:guide>
        <p15:guide id="13" pos="288">
          <p15:clr>
            <a:srgbClr val="C35EA4"/>
          </p15:clr>
        </p15:guide>
        <p15:guide id="14" pos="5587">
          <p15:clr>
            <a:srgbClr val="C35EA4"/>
          </p15:clr>
        </p15:guide>
        <p15:guide id="15" orient="horz" pos="763">
          <p15:clr>
            <a:srgbClr val="5ACBF0"/>
          </p15:clr>
        </p15:guide>
        <p15:guide id="16" orient="horz" pos="1339">
          <p15:clr>
            <a:srgbClr val="5ACBF0"/>
          </p15:clr>
        </p15:guide>
        <p15:guide id="17" orient="horz" pos="1915">
          <p15:clr>
            <a:srgbClr val="5ACBF0"/>
          </p15:clr>
        </p15:guide>
        <p15:guide id="18" orient="horz" pos="2491">
          <p15:clr>
            <a:srgbClr val="5ACBF0"/>
          </p15:clr>
        </p15:guide>
        <p15:guide id="19" orient="horz" pos="3067">
          <p15:clr>
            <a:srgbClr val="5ACBF0"/>
          </p15:clr>
        </p15:guide>
        <p15:guide id="20" orient="horz" pos="3643">
          <p15:clr>
            <a:srgbClr val="5ACBF0"/>
          </p15:clr>
        </p15:guide>
        <p15:guide id="21" orient="horz" pos="4219">
          <p15:clr>
            <a:srgbClr val="5ACBF0"/>
          </p15:clr>
        </p15:guide>
        <p15:guide id="22" orient="horz" pos="302">
          <p15:clr>
            <a:srgbClr val="C35EA4"/>
          </p15:clr>
        </p15:guide>
        <p15:guide id="23"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3"/>
            <a:ext cx="11375537" cy="101704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29662" y="1476622"/>
            <a:ext cx="11375535" cy="272049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024509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 id="2147484890" r:id="rId13"/>
    <p:sldLayoutId id="2147484891" r:id="rId14"/>
    <p:sldLayoutId id="2147484892" r:id="rId15"/>
    <p:sldLayoutId id="2147484893" r:id="rId16"/>
    <p:sldLayoutId id="2147484894" r:id="rId17"/>
    <p:sldLayoutId id="2147484895" r:id="rId18"/>
    <p:sldLayoutId id="2147484896" r:id="rId19"/>
    <p:sldLayoutId id="2147484897" r:id="rId20"/>
    <p:sldLayoutId id="2147484898" r:id="rId21"/>
    <p:sldLayoutId id="2147484899" r:id="rId22"/>
    <p:sldLayoutId id="2147484900" r:id="rId23"/>
    <p:sldLayoutId id="2147484901" r:id="rId24"/>
  </p:sldLayoutIdLst>
  <p:transition>
    <p:fade/>
  </p:transition>
  <p:timing>
    <p:tnLst>
      <p:par>
        <p:cTn id="1" dur="indefinite" restart="never" nodeType="tmRoot"/>
      </p:par>
    </p:tnLst>
  </p:timing>
  <p:txStyles>
    <p:titleStyle>
      <a:lvl1pPr algn="l" defTabSz="1243442" rtl="0" eaLnBrk="1" latinLnBrk="0" hangingPunct="1">
        <a:lnSpc>
          <a:spcPct val="90000"/>
        </a:lnSpc>
        <a:spcBef>
          <a:spcPct val="0"/>
        </a:spcBef>
        <a:buNone/>
        <a:defRPr lang="en-US" sz="7343" b="0" kern="1200" cap="none" spc="-136" baseline="0" dirty="0" smtClean="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p:titleStyle>
    <p:bodyStyle>
      <a:lvl1pPr marL="626064" indent="-626064" algn="l" defTabSz="1243442" rtl="0" eaLnBrk="1" latinLnBrk="0" hangingPunct="1">
        <a:lnSpc>
          <a:spcPct val="90000"/>
        </a:lnSpc>
        <a:spcBef>
          <a:spcPct val="20000"/>
        </a:spcBef>
        <a:buSzPct val="80000"/>
        <a:buFont typeface="Arial" pitchFamily="34" charset="0"/>
        <a:buChar char="•"/>
        <a:defRPr sz="4352" kern="1200">
          <a:gradFill>
            <a:gsLst>
              <a:gs pos="0">
                <a:srgbClr val="595959"/>
              </a:gs>
              <a:gs pos="86000">
                <a:srgbClr val="595959"/>
              </a:gs>
            </a:gsLst>
            <a:lin ang="5400000" scaled="0"/>
          </a:gradFill>
          <a:latin typeface="+mn-lt"/>
          <a:ea typeface="+mn-ea"/>
          <a:cs typeface="+mn-cs"/>
        </a:defRPr>
      </a:lvl1pPr>
      <a:lvl2pPr marL="1163616" indent="-537552" algn="l" defTabSz="1243442" rtl="0" eaLnBrk="1" latinLnBrk="0" hangingPunct="1">
        <a:lnSpc>
          <a:spcPct val="90000"/>
        </a:lnSpc>
        <a:spcBef>
          <a:spcPct val="20000"/>
        </a:spcBef>
        <a:buSzPct val="80000"/>
        <a:buFont typeface="Arial" pitchFamily="34" charset="0"/>
        <a:buChar char="•"/>
        <a:defRPr sz="3808" kern="1200">
          <a:gradFill>
            <a:gsLst>
              <a:gs pos="0">
                <a:srgbClr val="595959"/>
              </a:gs>
              <a:gs pos="86000">
                <a:srgbClr val="595959"/>
              </a:gs>
            </a:gsLst>
            <a:lin ang="5400000" scaled="0"/>
          </a:gradFill>
          <a:latin typeface="+mn-lt"/>
          <a:ea typeface="+mn-ea"/>
          <a:cs typeface="+mn-cs"/>
        </a:defRPr>
      </a:lvl2pPr>
      <a:lvl3pPr marL="1711962" indent="-548346" algn="l" defTabSz="1243442" rtl="0" eaLnBrk="1" latinLnBrk="0" hangingPunct="1">
        <a:lnSpc>
          <a:spcPct val="90000"/>
        </a:lnSpc>
        <a:spcBef>
          <a:spcPct val="20000"/>
        </a:spcBef>
        <a:buSzPct val="80000"/>
        <a:buFont typeface="Arial" pitchFamily="34" charset="0"/>
        <a:buChar char="•"/>
        <a:defRPr sz="3264" kern="1200">
          <a:gradFill>
            <a:gsLst>
              <a:gs pos="0">
                <a:srgbClr val="595959"/>
              </a:gs>
              <a:gs pos="86000">
                <a:srgbClr val="595959"/>
              </a:gs>
            </a:gsLst>
            <a:lin ang="5400000" scaled="0"/>
          </a:gradFill>
          <a:latin typeface="+mn-lt"/>
          <a:ea typeface="+mn-ea"/>
          <a:cs typeface="+mn-cs"/>
        </a:defRPr>
      </a:lvl3pPr>
      <a:lvl4pPr marL="2182589" indent="-470627" algn="l" defTabSz="1243442" rtl="0" eaLnBrk="1" latinLnBrk="0" hangingPunct="1">
        <a:lnSpc>
          <a:spcPct val="90000"/>
        </a:lnSpc>
        <a:spcBef>
          <a:spcPct val="20000"/>
        </a:spcBef>
        <a:buSzPct val="80000"/>
        <a:buFont typeface="Arial" pitchFamily="34" charset="0"/>
        <a:buChar char="•"/>
        <a:defRPr sz="2720" kern="1200">
          <a:gradFill>
            <a:gsLst>
              <a:gs pos="0">
                <a:srgbClr val="595959"/>
              </a:gs>
              <a:gs pos="86000">
                <a:srgbClr val="595959"/>
              </a:gs>
            </a:gsLst>
            <a:lin ang="5400000" scaled="0"/>
          </a:gradFill>
          <a:latin typeface="+mn-lt"/>
          <a:ea typeface="+mn-ea"/>
          <a:cs typeface="+mn-cs"/>
        </a:defRPr>
      </a:lvl4pPr>
      <a:lvl5pPr marL="2640264" indent="-457674" algn="l" defTabSz="1243442" rtl="0" eaLnBrk="1" latinLnBrk="0" hangingPunct="1">
        <a:lnSpc>
          <a:spcPct val="90000"/>
        </a:lnSpc>
        <a:spcBef>
          <a:spcPct val="20000"/>
        </a:spcBef>
        <a:buSzPct val="80000"/>
        <a:buFont typeface="Arial" pitchFamily="34" charset="0"/>
        <a:buChar char="•"/>
        <a:defRPr sz="2720" kern="1200">
          <a:gradFill>
            <a:gsLst>
              <a:gs pos="0">
                <a:srgbClr val="595959"/>
              </a:gs>
              <a:gs pos="86000">
                <a:srgbClr val="595959"/>
              </a:gs>
            </a:gsLst>
            <a:lin ang="5400000" scaled="0"/>
          </a:gradFill>
          <a:latin typeface="+mn-lt"/>
          <a:ea typeface="+mn-ea"/>
          <a:cs typeface="+mn-cs"/>
        </a:defRPr>
      </a:lvl5pPr>
      <a:lvl6pPr marL="3419467" indent="-310861" algn="l" defTabSz="1243442" rtl="0" eaLnBrk="1" latinLnBrk="0" hangingPunct="1">
        <a:spcBef>
          <a:spcPct val="20000"/>
        </a:spcBef>
        <a:buFont typeface="Arial" pitchFamily="34" charset="0"/>
        <a:buChar char="•"/>
        <a:defRPr sz="2720" kern="1200">
          <a:solidFill>
            <a:schemeClr val="tx1"/>
          </a:solidFill>
          <a:latin typeface="+mn-lt"/>
          <a:ea typeface="+mn-ea"/>
          <a:cs typeface="+mn-cs"/>
        </a:defRPr>
      </a:lvl6pPr>
      <a:lvl7pPr marL="4041189" indent="-310861" algn="l" defTabSz="1243442" rtl="0" eaLnBrk="1" latinLnBrk="0" hangingPunct="1">
        <a:spcBef>
          <a:spcPct val="20000"/>
        </a:spcBef>
        <a:buFont typeface="Arial" pitchFamily="34" charset="0"/>
        <a:buChar char="•"/>
        <a:defRPr sz="2720" kern="1200">
          <a:solidFill>
            <a:schemeClr val="tx1"/>
          </a:solidFill>
          <a:latin typeface="+mn-lt"/>
          <a:ea typeface="+mn-ea"/>
          <a:cs typeface="+mn-cs"/>
        </a:defRPr>
      </a:lvl7pPr>
      <a:lvl8pPr marL="4662911" indent="-310861" algn="l" defTabSz="1243442" rtl="0" eaLnBrk="1" latinLnBrk="0" hangingPunct="1">
        <a:spcBef>
          <a:spcPct val="20000"/>
        </a:spcBef>
        <a:buFont typeface="Arial" pitchFamily="34" charset="0"/>
        <a:buChar char="•"/>
        <a:defRPr sz="2720" kern="1200">
          <a:solidFill>
            <a:schemeClr val="tx1"/>
          </a:solidFill>
          <a:latin typeface="+mn-lt"/>
          <a:ea typeface="+mn-ea"/>
          <a:cs typeface="+mn-cs"/>
        </a:defRPr>
      </a:lvl8pPr>
      <a:lvl9pPr marL="5284633" indent="-310861" algn="l" defTabSz="1243442" rtl="0" eaLnBrk="1" latinLnBrk="0" hangingPunct="1">
        <a:spcBef>
          <a:spcPct val="20000"/>
        </a:spcBef>
        <a:buFont typeface="Arial" pitchFamily="34" charset="0"/>
        <a:buChar char="•"/>
        <a:defRPr sz="2720" kern="1200">
          <a:solidFill>
            <a:schemeClr val="tx1"/>
          </a:solidFill>
          <a:latin typeface="+mn-lt"/>
          <a:ea typeface="+mn-ea"/>
          <a:cs typeface="+mn-cs"/>
        </a:defRPr>
      </a:lvl9pPr>
    </p:bodyStyle>
    <p:otherStyle>
      <a:defPPr>
        <a:defRPr lang="en-US"/>
      </a:defPPr>
      <a:lvl1pPr marL="0" algn="l" defTabSz="1243442" rtl="0" eaLnBrk="1" latinLnBrk="0" hangingPunct="1">
        <a:defRPr sz="2448" kern="1200">
          <a:solidFill>
            <a:schemeClr val="tx1"/>
          </a:solidFill>
          <a:latin typeface="+mn-lt"/>
          <a:ea typeface="+mn-ea"/>
          <a:cs typeface="+mn-cs"/>
        </a:defRPr>
      </a:lvl1pPr>
      <a:lvl2pPr marL="621722" algn="l" defTabSz="1243442" rtl="0" eaLnBrk="1" latinLnBrk="0" hangingPunct="1">
        <a:defRPr sz="2448" kern="1200">
          <a:solidFill>
            <a:schemeClr val="tx1"/>
          </a:solidFill>
          <a:latin typeface="+mn-lt"/>
          <a:ea typeface="+mn-ea"/>
          <a:cs typeface="+mn-cs"/>
        </a:defRPr>
      </a:lvl2pPr>
      <a:lvl3pPr marL="1243442" algn="l" defTabSz="1243442" rtl="0" eaLnBrk="1" latinLnBrk="0" hangingPunct="1">
        <a:defRPr sz="2448" kern="1200">
          <a:solidFill>
            <a:schemeClr val="tx1"/>
          </a:solidFill>
          <a:latin typeface="+mn-lt"/>
          <a:ea typeface="+mn-ea"/>
          <a:cs typeface="+mn-cs"/>
        </a:defRPr>
      </a:lvl3pPr>
      <a:lvl4pPr marL="1865164" algn="l" defTabSz="1243442" rtl="0" eaLnBrk="1" latinLnBrk="0" hangingPunct="1">
        <a:defRPr sz="2448" kern="1200">
          <a:solidFill>
            <a:schemeClr val="tx1"/>
          </a:solidFill>
          <a:latin typeface="+mn-lt"/>
          <a:ea typeface="+mn-ea"/>
          <a:cs typeface="+mn-cs"/>
        </a:defRPr>
      </a:lvl4pPr>
      <a:lvl5pPr marL="2486886" algn="l" defTabSz="1243442" rtl="0" eaLnBrk="1" latinLnBrk="0" hangingPunct="1">
        <a:defRPr sz="2448" kern="1200">
          <a:solidFill>
            <a:schemeClr val="tx1"/>
          </a:solidFill>
          <a:latin typeface="+mn-lt"/>
          <a:ea typeface="+mn-ea"/>
          <a:cs typeface="+mn-cs"/>
        </a:defRPr>
      </a:lvl5pPr>
      <a:lvl6pPr marL="3108608" algn="l" defTabSz="1243442" rtl="0" eaLnBrk="1" latinLnBrk="0" hangingPunct="1">
        <a:defRPr sz="2448" kern="1200">
          <a:solidFill>
            <a:schemeClr val="tx1"/>
          </a:solidFill>
          <a:latin typeface="+mn-lt"/>
          <a:ea typeface="+mn-ea"/>
          <a:cs typeface="+mn-cs"/>
        </a:defRPr>
      </a:lvl6pPr>
      <a:lvl7pPr marL="3730328" algn="l" defTabSz="1243442" rtl="0" eaLnBrk="1" latinLnBrk="0" hangingPunct="1">
        <a:defRPr sz="2448" kern="1200">
          <a:solidFill>
            <a:schemeClr val="tx1"/>
          </a:solidFill>
          <a:latin typeface="+mn-lt"/>
          <a:ea typeface="+mn-ea"/>
          <a:cs typeface="+mn-cs"/>
        </a:defRPr>
      </a:lvl7pPr>
      <a:lvl8pPr marL="4352050" algn="l" defTabSz="1243442" rtl="0" eaLnBrk="1" latinLnBrk="0" hangingPunct="1">
        <a:defRPr sz="2448" kern="1200">
          <a:solidFill>
            <a:schemeClr val="tx1"/>
          </a:solidFill>
          <a:latin typeface="+mn-lt"/>
          <a:ea typeface="+mn-ea"/>
          <a:cs typeface="+mn-cs"/>
        </a:defRPr>
      </a:lvl8pPr>
      <a:lvl9pPr marL="4973772" algn="l" defTabSz="1243442" rtl="0" eaLnBrk="1" latinLnBrk="0" hangingPunct="1">
        <a:defRPr sz="2448"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
            <a:ext cx="12436475" cy="658903"/>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109119" y="6606832"/>
            <a:ext cx="8550077" cy="387694"/>
          </a:xfrm>
          <a:prstGeom prst="rect">
            <a:avLst/>
          </a:prstGeom>
        </p:spPr>
        <p:txBody>
          <a:bodyPr vert="horz" lIns="76179"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pPr defTabSz="1109758"/>
            <a:endParaRPr lang="en-US" dirty="0">
              <a:solidFill>
                <a:srgbClr val="505050"/>
              </a:solidFill>
            </a:endParaRPr>
          </a:p>
        </p:txBody>
      </p:sp>
      <p:sp>
        <p:nvSpPr>
          <p:cNvPr id="15" name="Text Placeholder 14"/>
          <p:cNvSpPr>
            <a:spLocks noGrp="1"/>
          </p:cNvSpPr>
          <p:nvPr>
            <p:ph type="body" idx="1"/>
          </p:nvPr>
        </p:nvSpPr>
        <p:spPr>
          <a:xfrm>
            <a:off x="153878" y="1632058"/>
            <a:ext cx="12128721" cy="4650299"/>
          </a:xfrm>
          <a:prstGeom prst="rect">
            <a:avLst/>
          </a:prstGeom>
        </p:spPr>
        <p:txBody>
          <a:bodyPr vert="horz" lIns="182880" tIns="91440" rIns="18288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4"/>
          </p:nvPr>
        </p:nvSpPr>
        <p:spPr>
          <a:xfrm>
            <a:off x="11659197" y="6606832"/>
            <a:ext cx="777278" cy="387693"/>
          </a:xfrm>
          <a:prstGeom prst="rect">
            <a:avLst/>
          </a:prstGeom>
        </p:spPr>
        <p:txBody>
          <a:bodyPr vert="horz" lIns="91440" tIns="45720" rIns="91440" bIns="45720" rtlCol="0" anchor="ctr"/>
          <a:lstStyle>
            <a:lvl1pPr algn="r">
              <a:defRPr sz="816">
                <a:solidFill>
                  <a:schemeClr val="tx1"/>
                </a:solidFill>
                <a:latin typeface="Segoe UI" pitchFamily="34" charset="0"/>
                <a:ea typeface="Segoe UI" pitchFamily="34" charset="0"/>
                <a:cs typeface="Segoe UI" pitchFamily="34" charset="0"/>
              </a:defRPr>
            </a:lvl1pPr>
          </a:lstStyle>
          <a:p>
            <a:pPr defTabSz="1109758"/>
            <a:fld id="{FAADACFB-7C71-4E89-89D2-7BBA40B7BFA9}" type="slidenum">
              <a:rPr lang="en-US" smtClean="0">
                <a:solidFill>
                  <a:srgbClr val="505050"/>
                </a:solidFill>
              </a:rPr>
              <a:pPr defTabSz="1109758"/>
              <a:t>‹#›</a:t>
            </a:fld>
            <a:endParaRPr lang="en-US" dirty="0">
              <a:solidFill>
                <a:srgbClr val="505050"/>
              </a:solidFill>
            </a:endParaRPr>
          </a:p>
        </p:txBody>
      </p:sp>
    </p:spTree>
    <p:extLst>
      <p:ext uri="{BB962C8B-B14F-4D97-AF65-F5344CB8AC3E}">
        <p14:creationId xmlns:p14="http://schemas.microsoft.com/office/powerpoint/2010/main" val="2305623429"/>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 id="2147484908" r:id="rId6"/>
    <p:sldLayoutId id="2147484909" r:id="rId7"/>
    <p:sldLayoutId id="2147484910" r:id="rId8"/>
    <p:sldLayoutId id="2147484911" r:id="rId9"/>
    <p:sldLayoutId id="2147484912" r:id="rId10"/>
    <p:sldLayoutId id="2147484913" r:id="rId11"/>
    <p:sldLayoutId id="2147484914" r:id="rId12"/>
    <p:sldLayoutId id="2147484915" r:id="rId13"/>
    <p:sldLayoutId id="2147484916" r:id="rId14"/>
    <p:sldLayoutId id="2147484917" r:id="rId15"/>
    <p:sldLayoutId id="2147484918" r:id="rId16"/>
    <p:sldLayoutId id="2147484919" r:id="rId17"/>
    <p:sldLayoutId id="2147484920" r:id="rId18"/>
  </p:sldLayoutIdLst>
  <p:transition>
    <p:fade/>
  </p:transition>
  <p:timing>
    <p:tnLst>
      <p:par>
        <p:cTn id="1" dur="indefinite" restart="never" nodeType="tmRoot"/>
      </p:par>
    </p:tnLst>
  </p:timing>
  <p:hf hdr="0" ftr="0" dt="0"/>
  <p:txStyles>
    <p:titleStyle>
      <a:lvl1pPr marL="0" algn="l" defTabSz="1109758" rtl="0" eaLnBrk="1" latinLnBrk="0" hangingPunct="1">
        <a:lnSpc>
          <a:spcPct val="90000"/>
        </a:lnSpc>
        <a:spcBef>
          <a:spcPct val="0"/>
        </a:spcBef>
        <a:buNone/>
        <a:defRPr lang="en-US" sz="4080" kern="1200" spc="-59" baseline="0" dirty="0">
          <a:solidFill>
            <a:schemeClr val="bg2"/>
          </a:solidFill>
          <a:latin typeface="Segoe UI Light" pitchFamily="34" charset="0"/>
          <a:ea typeface="Segoe UI" pitchFamily="34" charset="0"/>
          <a:cs typeface="Segoe UI" pitchFamily="34" charset="0"/>
        </a:defRPr>
      </a:lvl1pPr>
    </p:titleStyle>
    <p:bodyStyle>
      <a:lvl1pPr marL="0" indent="0" algn="l" defTabSz="1109758" rtl="0" eaLnBrk="1" latinLnBrk="0" hangingPunct="1">
        <a:spcBef>
          <a:spcPts val="1836"/>
        </a:spcBef>
        <a:buClr>
          <a:srgbClr val="0072C6"/>
        </a:buClr>
        <a:buSzPct val="100000"/>
        <a:buFont typeface="Wingdings" pitchFamily="2" charset="2"/>
        <a:buNone/>
        <a:defRPr sz="2448" kern="1200">
          <a:solidFill>
            <a:schemeClr val="tx2"/>
          </a:solidFill>
          <a:latin typeface="Segoe UI" pitchFamily="34" charset="0"/>
          <a:ea typeface="Segoe UI" pitchFamily="34" charset="0"/>
          <a:cs typeface="Segoe UI" pitchFamily="34" charset="0"/>
        </a:defRPr>
      </a:lvl1pPr>
      <a:lvl2pPr marL="485544" indent="-198264" algn="l" defTabSz="1109758" rtl="0" eaLnBrk="1" latinLnBrk="0" hangingPunct="1">
        <a:spcBef>
          <a:spcPct val="20000"/>
        </a:spcBef>
        <a:buFont typeface="Arial" pitchFamily="34" charset="0"/>
        <a:buChar char="•"/>
        <a:defRPr sz="1836" kern="1200">
          <a:solidFill>
            <a:schemeClr val="tx1"/>
          </a:solidFill>
          <a:latin typeface="Segoe UI" pitchFamily="34" charset="0"/>
          <a:ea typeface="Segoe UI" pitchFamily="34" charset="0"/>
          <a:cs typeface="Segoe UI" pitchFamily="34" charset="0"/>
        </a:defRPr>
      </a:lvl2pPr>
      <a:lvl3pPr marL="776870" indent="-176683" algn="l" defTabSz="1109758" rtl="0" eaLnBrk="1" latinLnBrk="0" hangingPunct="1">
        <a:spcBef>
          <a:spcPct val="20000"/>
        </a:spcBef>
        <a:buFont typeface="Arial" pitchFamily="34" charset="0"/>
        <a:buChar char="•"/>
        <a:defRPr sz="1632" kern="1200">
          <a:solidFill>
            <a:schemeClr val="tx1"/>
          </a:solidFill>
          <a:latin typeface="Segoe UI" pitchFamily="34" charset="0"/>
          <a:ea typeface="Segoe UI" pitchFamily="34" charset="0"/>
          <a:cs typeface="Segoe UI" pitchFamily="34" charset="0"/>
        </a:defRPr>
      </a:lvl3pPr>
      <a:lvl4pPr marL="1068196" indent="-180730" algn="l" defTabSz="1109758"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4pPr>
      <a:lvl5pPr marL="1310968" indent="-183428" algn="l" defTabSz="1109758"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5pPr>
      <a:lvl6pPr marL="3051837"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71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1596"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647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758" rtl="0" eaLnBrk="1" latinLnBrk="0" hangingPunct="1">
        <a:defRPr sz="2244" kern="1200">
          <a:solidFill>
            <a:schemeClr val="tx1"/>
          </a:solidFill>
          <a:latin typeface="+mn-lt"/>
          <a:ea typeface="+mn-ea"/>
          <a:cs typeface="+mn-cs"/>
        </a:defRPr>
      </a:lvl1pPr>
      <a:lvl2pPr marL="554880" algn="l" defTabSz="1109758" rtl="0" eaLnBrk="1" latinLnBrk="0" hangingPunct="1">
        <a:defRPr sz="2244" kern="1200">
          <a:solidFill>
            <a:schemeClr val="tx1"/>
          </a:solidFill>
          <a:latin typeface="+mn-lt"/>
          <a:ea typeface="+mn-ea"/>
          <a:cs typeface="+mn-cs"/>
        </a:defRPr>
      </a:lvl2pPr>
      <a:lvl3pPr marL="1109758" algn="l" defTabSz="1109758" rtl="0" eaLnBrk="1" latinLnBrk="0" hangingPunct="1">
        <a:defRPr sz="2244" kern="1200">
          <a:solidFill>
            <a:schemeClr val="tx1"/>
          </a:solidFill>
          <a:latin typeface="+mn-lt"/>
          <a:ea typeface="+mn-ea"/>
          <a:cs typeface="+mn-cs"/>
        </a:defRPr>
      </a:lvl3pPr>
      <a:lvl4pPr marL="1664639" algn="l" defTabSz="1109758" rtl="0" eaLnBrk="1" latinLnBrk="0" hangingPunct="1">
        <a:defRPr sz="2244" kern="1200">
          <a:solidFill>
            <a:schemeClr val="tx1"/>
          </a:solidFill>
          <a:latin typeface="+mn-lt"/>
          <a:ea typeface="+mn-ea"/>
          <a:cs typeface="+mn-cs"/>
        </a:defRPr>
      </a:lvl4pPr>
      <a:lvl5pPr marL="2219518" algn="l" defTabSz="1109758" rtl="0" eaLnBrk="1" latinLnBrk="0" hangingPunct="1">
        <a:defRPr sz="2244" kern="1200">
          <a:solidFill>
            <a:schemeClr val="tx1"/>
          </a:solidFill>
          <a:latin typeface="+mn-lt"/>
          <a:ea typeface="+mn-ea"/>
          <a:cs typeface="+mn-cs"/>
        </a:defRPr>
      </a:lvl5pPr>
      <a:lvl6pPr marL="2774397" algn="l" defTabSz="1109758" rtl="0" eaLnBrk="1" latinLnBrk="0" hangingPunct="1">
        <a:defRPr sz="2244" kern="1200">
          <a:solidFill>
            <a:schemeClr val="tx1"/>
          </a:solidFill>
          <a:latin typeface="+mn-lt"/>
          <a:ea typeface="+mn-ea"/>
          <a:cs typeface="+mn-cs"/>
        </a:defRPr>
      </a:lvl6pPr>
      <a:lvl7pPr marL="3329276" algn="l" defTabSz="1109758" rtl="0" eaLnBrk="1" latinLnBrk="0" hangingPunct="1">
        <a:defRPr sz="2244" kern="1200">
          <a:solidFill>
            <a:schemeClr val="tx1"/>
          </a:solidFill>
          <a:latin typeface="+mn-lt"/>
          <a:ea typeface="+mn-ea"/>
          <a:cs typeface="+mn-cs"/>
        </a:defRPr>
      </a:lvl7pPr>
      <a:lvl8pPr marL="3884156" algn="l" defTabSz="1109758" rtl="0" eaLnBrk="1" latinLnBrk="0" hangingPunct="1">
        <a:defRPr sz="2244" kern="1200">
          <a:solidFill>
            <a:schemeClr val="tx1"/>
          </a:solidFill>
          <a:latin typeface="+mn-lt"/>
          <a:ea typeface="+mn-ea"/>
          <a:cs typeface="+mn-cs"/>
        </a:defRPr>
      </a:lvl8pPr>
      <a:lvl9pPr marL="4439035" algn="l" defTabSz="1109758" rtl="0" eaLnBrk="1" latinLnBrk="0" hangingPunct="1">
        <a:defRPr sz="224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
            <a:ext cx="12436475" cy="658903"/>
          </a:xfrm>
          <a:prstGeom prst="rect">
            <a:avLst/>
          </a:prstGeom>
        </p:spPr>
        <p:txBody>
          <a:bodyPr vert="horz" lIns="380893" tIns="152357" rIns="53325" bIns="53325" rtlCol="0" anchor="ctr">
            <a:normAutofit/>
          </a:bodyPr>
          <a:lstStyle/>
          <a:p>
            <a:endParaRPr lang="en-US" dirty="0"/>
          </a:p>
        </p:txBody>
      </p:sp>
      <p:sp>
        <p:nvSpPr>
          <p:cNvPr id="7" name="Footer Placeholder 6"/>
          <p:cNvSpPr>
            <a:spLocks noGrp="1"/>
          </p:cNvSpPr>
          <p:nvPr>
            <p:ph type="ftr" sz="quarter" idx="3"/>
          </p:nvPr>
        </p:nvSpPr>
        <p:spPr>
          <a:xfrm>
            <a:off x="3109119" y="6606831"/>
            <a:ext cx="8550076" cy="387694"/>
          </a:xfrm>
          <a:prstGeom prst="rect">
            <a:avLst/>
          </a:prstGeom>
        </p:spPr>
        <p:txBody>
          <a:bodyPr vert="horz" lIns="76179"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pPr defTabSz="932597"/>
            <a:endParaRPr lang="en-US" dirty="0">
              <a:solidFill>
                <a:srgbClr val="505050"/>
              </a:solidFill>
            </a:endParaRPr>
          </a:p>
        </p:txBody>
      </p:sp>
      <p:sp>
        <p:nvSpPr>
          <p:cNvPr id="15" name="Text Placeholder 14"/>
          <p:cNvSpPr>
            <a:spLocks noGrp="1"/>
          </p:cNvSpPr>
          <p:nvPr>
            <p:ph type="body" idx="1"/>
          </p:nvPr>
        </p:nvSpPr>
        <p:spPr>
          <a:xfrm>
            <a:off x="777281" y="1554339"/>
            <a:ext cx="10881916" cy="46630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4"/>
          </p:nvPr>
        </p:nvSpPr>
        <p:spPr>
          <a:xfrm>
            <a:off x="11659197" y="6606832"/>
            <a:ext cx="777278" cy="387693"/>
          </a:xfrm>
          <a:prstGeom prst="rect">
            <a:avLst/>
          </a:prstGeom>
        </p:spPr>
        <p:txBody>
          <a:bodyPr vert="horz" lIns="91440" tIns="45720" rIns="91440" bIns="45720" rtlCol="0" anchor="ctr"/>
          <a:lstStyle>
            <a:lvl1pPr algn="r">
              <a:defRPr sz="816">
                <a:solidFill>
                  <a:schemeClr val="tx1"/>
                </a:solidFill>
                <a:latin typeface="Segoe UI" pitchFamily="34" charset="0"/>
                <a:ea typeface="Segoe UI" pitchFamily="34" charset="0"/>
                <a:cs typeface="Segoe UI" pitchFamily="34" charset="0"/>
              </a:defRPr>
            </a:lvl1pPr>
          </a:lstStyle>
          <a:p>
            <a:pPr defTabSz="932597"/>
            <a:fld id="{FAADACFB-7C71-4E89-89D2-7BBA40B7BFA9}" type="slidenum">
              <a:rPr lang="en-US" smtClean="0">
                <a:solidFill>
                  <a:srgbClr val="505050"/>
                </a:solidFill>
              </a:rPr>
              <a:pPr defTabSz="932597"/>
              <a:t>‹#›</a:t>
            </a:fld>
            <a:endParaRPr lang="en-US" dirty="0">
              <a:solidFill>
                <a:srgbClr val="505050"/>
              </a:solidFill>
            </a:endParaRPr>
          </a:p>
        </p:txBody>
      </p:sp>
      <p:pic>
        <p:nvPicPr>
          <p:cNvPr id="8" name="Picture 7"/>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0499244" y="6497313"/>
            <a:ext cx="1650511" cy="606728"/>
          </a:xfrm>
          <a:prstGeom prst="rect">
            <a:avLst/>
          </a:prstGeom>
        </p:spPr>
      </p:pic>
    </p:spTree>
    <p:extLst>
      <p:ext uri="{BB962C8B-B14F-4D97-AF65-F5344CB8AC3E}">
        <p14:creationId xmlns:p14="http://schemas.microsoft.com/office/powerpoint/2010/main" val="2415019238"/>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 id="2147484933" r:id="rId12"/>
    <p:sldLayoutId id="2147484934" r:id="rId13"/>
    <p:sldLayoutId id="2147484935" r:id="rId14"/>
    <p:sldLayoutId id="2147484936" r:id="rId15"/>
    <p:sldLayoutId id="2147484937" r:id="rId16"/>
    <p:sldLayoutId id="2147484938" r:id="rId17"/>
    <p:sldLayoutId id="2147484939" r:id="rId18"/>
    <p:sldLayoutId id="2147484940" r:id="rId19"/>
    <p:sldLayoutId id="2147484941" r:id="rId20"/>
    <p:sldLayoutId id="2147484942" r:id="rId21"/>
    <p:sldLayoutId id="2147484943" r:id="rId22"/>
    <p:sldLayoutId id="2147484944" r:id="rId23"/>
    <p:sldLayoutId id="2147484945" r:id="rId24"/>
    <p:sldLayoutId id="2147484946" r:id="rId25"/>
    <p:sldLayoutId id="2147484947" r:id="rId26"/>
    <p:sldLayoutId id="2147484948" r:id="rId27"/>
    <p:sldLayoutId id="2147484949" r:id="rId28"/>
    <p:sldLayoutId id="2147484950" r:id="rId29"/>
    <p:sldLayoutId id="2147484951" r:id="rId30"/>
    <p:sldLayoutId id="2147484952" r:id="rId31"/>
    <p:sldLayoutId id="2147484953" r:id="rId32"/>
    <p:sldLayoutId id="2147484954" r:id="rId33"/>
    <p:sldLayoutId id="2147484955" r:id="rId34"/>
  </p:sldLayoutIdLst>
  <p:transition>
    <p:fade/>
  </p:transition>
  <p:timing>
    <p:tnLst>
      <p:par>
        <p:cTn id="1" dur="indefinite" restart="never" nodeType="tmRoot"/>
      </p:par>
    </p:tnLst>
  </p:timing>
  <p:txStyles>
    <p:titleStyle>
      <a:lvl1pPr marL="0" algn="l" defTabSz="1109758" rtl="0" eaLnBrk="1" latinLnBrk="0" hangingPunct="1">
        <a:lnSpc>
          <a:spcPct val="90000"/>
        </a:lnSpc>
        <a:spcBef>
          <a:spcPct val="0"/>
        </a:spcBef>
        <a:buNone/>
        <a:defRPr lang="en-US" sz="4080" kern="1200" spc="-59" baseline="0" dirty="0">
          <a:solidFill>
            <a:srgbClr val="505050"/>
          </a:solidFill>
          <a:latin typeface="Segoe UI Light" pitchFamily="34" charset="0"/>
          <a:ea typeface="Segoe UI" pitchFamily="34" charset="0"/>
          <a:cs typeface="Segoe UI" pitchFamily="34" charset="0"/>
        </a:defRPr>
      </a:lvl1pPr>
    </p:titleStyle>
    <p:bodyStyle>
      <a:lvl1pPr marL="194218" indent="-194218" algn="l" defTabSz="1109758" rtl="0" eaLnBrk="1" latinLnBrk="0" hangingPunct="1">
        <a:spcBef>
          <a:spcPct val="20000"/>
        </a:spcBef>
        <a:buClr>
          <a:srgbClr val="0072C6"/>
        </a:buClr>
        <a:buSzPct val="100000"/>
        <a:buFont typeface="Wingdings" pitchFamily="2" charset="2"/>
        <a:buChar char="§"/>
        <a:defRPr sz="2448" kern="1200">
          <a:solidFill>
            <a:srgbClr val="0072C6"/>
          </a:solidFill>
          <a:latin typeface="Segoe UI" pitchFamily="34" charset="0"/>
          <a:ea typeface="Segoe UI" pitchFamily="34" charset="0"/>
          <a:cs typeface="Segoe UI" pitchFamily="34" charset="0"/>
        </a:defRPr>
      </a:lvl1pPr>
      <a:lvl2pPr marL="485544" indent="-198264" algn="l" defTabSz="1109758" rtl="0" eaLnBrk="1" latinLnBrk="0" hangingPunct="1">
        <a:spcBef>
          <a:spcPct val="20000"/>
        </a:spcBef>
        <a:buFont typeface="Arial" pitchFamily="34" charset="0"/>
        <a:buChar char="–"/>
        <a:defRPr sz="1836" kern="1200">
          <a:solidFill>
            <a:srgbClr val="505050"/>
          </a:solidFill>
          <a:latin typeface="Segoe UI" pitchFamily="34" charset="0"/>
          <a:ea typeface="Segoe UI" pitchFamily="34" charset="0"/>
          <a:cs typeface="Segoe UI" pitchFamily="34" charset="0"/>
        </a:defRPr>
      </a:lvl2pPr>
      <a:lvl3pPr marL="776870" indent="-176683" algn="l" defTabSz="1109758" rtl="0" eaLnBrk="1" latinLnBrk="0" hangingPunct="1">
        <a:spcBef>
          <a:spcPct val="20000"/>
        </a:spcBef>
        <a:buFont typeface="Arial" pitchFamily="34" charset="0"/>
        <a:buChar char="•"/>
        <a:defRPr sz="1632" kern="1200">
          <a:solidFill>
            <a:srgbClr val="505050"/>
          </a:solidFill>
          <a:latin typeface="Segoe UI" pitchFamily="34" charset="0"/>
          <a:ea typeface="Segoe UI" pitchFamily="34" charset="0"/>
          <a:cs typeface="Segoe UI" pitchFamily="34" charset="0"/>
        </a:defRPr>
      </a:lvl3pPr>
      <a:lvl4pPr marL="1068196" indent="-180730" algn="l" defTabSz="1109758" rtl="0" eaLnBrk="1" latinLnBrk="0" hangingPunct="1">
        <a:spcBef>
          <a:spcPct val="20000"/>
        </a:spcBef>
        <a:buFont typeface="Arial" pitchFamily="34" charset="0"/>
        <a:buChar char="–"/>
        <a:defRPr sz="1428" kern="1200">
          <a:solidFill>
            <a:srgbClr val="505050"/>
          </a:solidFill>
          <a:latin typeface="Segoe UI" pitchFamily="34" charset="0"/>
          <a:ea typeface="Segoe UI" pitchFamily="34" charset="0"/>
          <a:cs typeface="Segoe UI" pitchFamily="34" charset="0"/>
        </a:defRPr>
      </a:lvl4pPr>
      <a:lvl5pPr marL="1310968" indent="-183428" algn="l" defTabSz="1109758" rtl="0" eaLnBrk="1" latinLnBrk="0" hangingPunct="1">
        <a:spcBef>
          <a:spcPct val="20000"/>
        </a:spcBef>
        <a:buFont typeface="Arial" pitchFamily="34" charset="0"/>
        <a:buChar char="»"/>
        <a:defRPr sz="1428" kern="1200">
          <a:solidFill>
            <a:srgbClr val="505050"/>
          </a:solidFill>
          <a:latin typeface="Segoe UI" pitchFamily="34" charset="0"/>
          <a:ea typeface="Segoe UI" pitchFamily="34" charset="0"/>
          <a:cs typeface="Segoe UI" pitchFamily="34" charset="0"/>
        </a:defRPr>
      </a:lvl5pPr>
      <a:lvl6pPr marL="3051837"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71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1596"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647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758" rtl="0" eaLnBrk="1" latinLnBrk="0" hangingPunct="1">
        <a:defRPr sz="2244" kern="1200">
          <a:solidFill>
            <a:schemeClr val="tx1"/>
          </a:solidFill>
          <a:latin typeface="+mn-lt"/>
          <a:ea typeface="+mn-ea"/>
          <a:cs typeface="+mn-cs"/>
        </a:defRPr>
      </a:lvl1pPr>
      <a:lvl2pPr marL="554880" algn="l" defTabSz="1109758" rtl="0" eaLnBrk="1" latinLnBrk="0" hangingPunct="1">
        <a:defRPr sz="2244" kern="1200">
          <a:solidFill>
            <a:schemeClr val="tx1"/>
          </a:solidFill>
          <a:latin typeface="+mn-lt"/>
          <a:ea typeface="+mn-ea"/>
          <a:cs typeface="+mn-cs"/>
        </a:defRPr>
      </a:lvl2pPr>
      <a:lvl3pPr marL="1109758" algn="l" defTabSz="1109758" rtl="0" eaLnBrk="1" latinLnBrk="0" hangingPunct="1">
        <a:defRPr sz="2244" kern="1200">
          <a:solidFill>
            <a:schemeClr val="tx1"/>
          </a:solidFill>
          <a:latin typeface="+mn-lt"/>
          <a:ea typeface="+mn-ea"/>
          <a:cs typeface="+mn-cs"/>
        </a:defRPr>
      </a:lvl3pPr>
      <a:lvl4pPr marL="1664639" algn="l" defTabSz="1109758" rtl="0" eaLnBrk="1" latinLnBrk="0" hangingPunct="1">
        <a:defRPr sz="2244" kern="1200">
          <a:solidFill>
            <a:schemeClr val="tx1"/>
          </a:solidFill>
          <a:latin typeface="+mn-lt"/>
          <a:ea typeface="+mn-ea"/>
          <a:cs typeface="+mn-cs"/>
        </a:defRPr>
      </a:lvl4pPr>
      <a:lvl5pPr marL="2219518" algn="l" defTabSz="1109758" rtl="0" eaLnBrk="1" latinLnBrk="0" hangingPunct="1">
        <a:defRPr sz="2244" kern="1200">
          <a:solidFill>
            <a:schemeClr val="tx1"/>
          </a:solidFill>
          <a:latin typeface="+mn-lt"/>
          <a:ea typeface="+mn-ea"/>
          <a:cs typeface="+mn-cs"/>
        </a:defRPr>
      </a:lvl5pPr>
      <a:lvl6pPr marL="2774397" algn="l" defTabSz="1109758" rtl="0" eaLnBrk="1" latinLnBrk="0" hangingPunct="1">
        <a:defRPr sz="2244" kern="1200">
          <a:solidFill>
            <a:schemeClr val="tx1"/>
          </a:solidFill>
          <a:latin typeface="+mn-lt"/>
          <a:ea typeface="+mn-ea"/>
          <a:cs typeface="+mn-cs"/>
        </a:defRPr>
      </a:lvl6pPr>
      <a:lvl7pPr marL="3329276" algn="l" defTabSz="1109758" rtl="0" eaLnBrk="1" latinLnBrk="0" hangingPunct="1">
        <a:defRPr sz="2244" kern="1200">
          <a:solidFill>
            <a:schemeClr val="tx1"/>
          </a:solidFill>
          <a:latin typeface="+mn-lt"/>
          <a:ea typeface="+mn-ea"/>
          <a:cs typeface="+mn-cs"/>
        </a:defRPr>
      </a:lvl7pPr>
      <a:lvl8pPr marL="3884156" algn="l" defTabSz="1109758" rtl="0" eaLnBrk="1" latinLnBrk="0" hangingPunct="1">
        <a:defRPr sz="2244" kern="1200">
          <a:solidFill>
            <a:schemeClr val="tx1"/>
          </a:solidFill>
          <a:latin typeface="+mn-lt"/>
          <a:ea typeface="+mn-ea"/>
          <a:cs typeface="+mn-cs"/>
        </a:defRPr>
      </a:lvl8pPr>
      <a:lvl9pPr marL="4439035" algn="l" defTabSz="1109758" rtl="0" eaLnBrk="1" latinLnBrk="0" hangingPunct="1">
        <a:defRPr sz="2244"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
            <a:ext cx="12436475" cy="658903"/>
          </a:xfrm>
          <a:prstGeom prst="rect">
            <a:avLst/>
          </a:prstGeom>
        </p:spPr>
        <p:txBody>
          <a:bodyPr vert="horz" lIns="380893" tIns="152357" rIns="53325" bIns="53325" rtlCol="0" anchor="ctr">
            <a:normAutofit/>
          </a:bodyPr>
          <a:lstStyle/>
          <a:p>
            <a:endParaRPr lang="en-US" dirty="0"/>
          </a:p>
        </p:txBody>
      </p:sp>
      <p:sp>
        <p:nvSpPr>
          <p:cNvPr id="7" name="Footer Placeholder 6"/>
          <p:cNvSpPr>
            <a:spLocks noGrp="1"/>
          </p:cNvSpPr>
          <p:nvPr>
            <p:ph type="ftr" sz="quarter" idx="3"/>
          </p:nvPr>
        </p:nvSpPr>
        <p:spPr>
          <a:xfrm>
            <a:off x="3109119" y="6606831"/>
            <a:ext cx="8550076" cy="387694"/>
          </a:xfrm>
          <a:prstGeom prst="rect">
            <a:avLst/>
          </a:prstGeom>
        </p:spPr>
        <p:txBody>
          <a:bodyPr vert="horz" lIns="76179"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pPr defTabSz="932597"/>
            <a:endParaRPr lang="en-US" dirty="0">
              <a:solidFill>
                <a:srgbClr val="505050"/>
              </a:solidFill>
            </a:endParaRPr>
          </a:p>
        </p:txBody>
      </p:sp>
      <p:sp>
        <p:nvSpPr>
          <p:cNvPr id="15" name="Text Placeholder 14"/>
          <p:cNvSpPr>
            <a:spLocks noGrp="1"/>
          </p:cNvSpPr>
          <p:nvPr>
            <p:ph type="body" idx="1"/>
          </p:nvPr>
        </p:nvSpPr>
        <p:spPr>
          <a:xfrm>
            <a:off x="777281" y="1554339"/>
            <a:ext cx="10881916" cy="46630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4"/>
          </p:nvPr>
        </p:nvSpPr>
        <p:spPr>
          <a:xfrm>
            <a:off x="11659197" y="6606832"/>
            <a:ext cx="777278" cy="387693"/>
          </a:xfrm>
          <a:prstGeom prst="rect">
            <a:avLst/>
          </a:prstGeom>
        </p:spPr>
        <p:txBody>
          <a:bodyPr vert="horz" lIns="91440" tIns="45720" rIns="91440" bIns="45720" rtlCol="0" anchor="ctr"/>
          <a:lstStyle>
            <a:lvl1pPr algn="r">
              <a:defRPr sz="816">
                <a:solidFill>
                  <a:schemeClr val="tx1"/>
                </a:solidFill>
                <a:latin typeface="Segoe UI" pitchFamily="34" charset="0"/>
                <a:ea typeface="Segoe UI" pitchFamily="34" charset="0"/>
                <a:cs typeface="Segoe UI" pitchFamily="34" charset="0"/>
              </a:defRPr>
            </a:lvl1pPr>
          </a:lstStyle>
          <a:p>
            <a:pPr defTabSz="932597"/>
            <a:fld id="{FAADACFB-7C71-4E89-89D2-7BBA40B7BFA9}" type="slidenum">
              <a:rPr lang="en-US" smtClean="0">
                <a:solidFill>
                  <a:srgbClr val="505050"/>
                </a:solidFill>
              </a:rPr>
              <a:pPr defTabSz="932597"/>
              <a:t>‹#›</a:t>
            </a:fld>
            <a:endParaRPr lang="en-US" dirty="0">
              <a:solidFill>
                <a:srgbClr val="505050"/>
              </a:solidFill>
            </a:endParaRPr>
          </a:p>
        </p:txBody>
      </p:sp>
      <p:pic>
        <p:nvPicPr>
          <p:cNvPr id="8" name="Picture 7"/>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10499244" y="6497313"/>
            <a:ext cx="1650511" cy="606728"/>
          </a:xfrm>
          <a:prstGeom prst="rect">
            <a:avLst/>
          </a:prstGeom>
        </p:spPr>
      </p:pic>
    </p:spTree>
    <p:extLst>
      <p:ext uri="{BB962C8B-B14F-4D97-AF65-F5344CB8AC3E}">
        <p14:creationId xmlns:p14="http://schemas.microsoft.com/office/powerpoint/2010/main" val="3655470013"/>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 id="2147484969" r:id="rId13"/>
    <p:sldLayoutId id="2147484970" r:id="rId14"/>
    <p:sldLayoutId id="2147484971" r:id="rId15"/>
    <p:sldLayoutId id="2147484972" r:id="rId16"/>
    <p:sldLayoutId id="2147484973" r:id="rId17"/>
    <p:sldLayoutId id="2147484974" r:id="rId18"/>
    <p:sldLayoutId id="2147484975" r:id="rId19"/>
    <p:sldLayoutId id="2147484976" r:id="rId20"/>
    <p:sldLayoutId id="2147484977" r:id="rId21"/>
    <p:sldLayoutId id="2147484978" r:id="rId22"/>
    <p:sldLayoutId id="2147484979" r:id="rId23"/>
    <p:sldLayoutId id="2147484980" r:id="rId24"/>
    <p:sldLayoutId id="2147484981" r:id="rId25"/>
    <p:sldLayoutId id="2147484982" r:id="rId26"/>
    <p:sldLayoutId id="2147484983" r:id="rId27"/>
    <p:sldLayoutId id="2147484984" r:id="rId28"/>
    <p:sldLayoutId id="2147484985" r:id="rId29"/>
    <p:sldLayoutId id="2147484986" r:id="rId30"/>
    <p:sldLayoutId id="2147484987" r:id="rId31"/>
    <p:sldLayoutId id="2147484988" r:id="rId32"/>
    <p:sldLayoutId id="2147484989" r:id="rId33"/>
    <p:sldLayoutId id="2147484990" r:id="rId34"/>
    <p:sldLayoutId id="2147484991" r:id="rId35"/>
  </p:sldLayoutIdLst>
  <p:transition>
    <p:fade/>
  </p:transition>
  <p:timing>
    <p:tnLst>
      <p:par>
        <p:cTn id="1" dur="indefinite" restart="never" nodeType="tmRoot"/>
      </p:par>
    </p:tnLst>
  </p:timing>
  <p:txStyles>
    <p:titleStyle>
      <a:lvl1pPr marL="0" algn="l" defTabSz="1109758" rtl="0" eaLnBrk="1" latinLnBrk="0" hangingPunct="1">
        <a:lnSpc>
          <a:spcPct val="90000"/>
        </a:lnSpc>
        <a:spcBef>
          <a:spcPct val="0"/>
        </a:spcBef>
        <a:buNone/>
        <a:defRPr lang="en-US" sz="4080" kern="1200" spc="-59" baseline="0" dirty="0">
          <a:solidFill>
            <a:srgbClr val="505050"/>
          </a:solidFill>
          <a:latin typeface="Segoe UI Light" pitchFamily="34" charset="0"/>
          <a:ea typeface="Segoe UI" pitchFamily="34" charset="0"/>
          <a:cs typeface="Segoe UI" pitchFamily="34" charset="0"/>
        </a:defRPr>
      </a:lvl1pPr>
    </p:titleStyle>
    <p:bodyStyle>
      <a:lvl1pPr marL="194218" indent="-194218" algn="l" defTabSz="1109758" rtl="0" eaLnBrk="1" latinLnBrk="0" hangingPunct="1">
        <a:spcBef>
          <a:spcPct val="20000"/>
        </a:spcBef>
        <a:buClr>
          <a:srgbClr val="0072C6"/>
        </a:buClr>
        <a:buSzPct val="100000"/>
        <a:buFont typeface="Wingdings" pitchFamily="2" charset="2"/>
        <a:buChar char="§"/>
        <a:defRPr sz="2448" kern="1200">
          <a:solidFill>
            <a:srgbClr val="0072C6"/>
          </a:solidFill>
          <a:latin typeface="Segoe UI" pitchFamily="34" charset="0"/>
          <a:ea typeface="Segoe UI" pitchFamily="34" charset="0"/>
          <a:cs typeface="Segoe UI" pitchFamily="34" charset="0"/>
        </a:defRPr>
      </a:lvl1pPr>
      <a:lvl2pPr marL="485544" indent="-198264" algn="l" defTabSz="1109758" rtl="0" eaLnBrk="1" latinLnBrk="0" hangingPunct="1">
        <a:spcBef>
          <a:spcPct val="20000"/>
        </a:spcBef>
        <a:buFont typeface="Arial" pitchFamily="34" charset="0"/>
        <a:buChar char="–"/>
        <a:defRPr sz="1836" kern="1200">
          <a:solidFill>
            <a:srgbClr val="505050"/>
          </a:solidFill>
          <a:latin typeface="Segoe UI" pitchFamily="34" charset="0"/>
          <a:ea typeface="Segoe UI" pitchFamily="34" charset="0"/>
          <a:cs typeface="Segoe UI" pitchFamily="34" charset="0"/>
        </a:defRPr>
      </a:lvl2pPr>
      <a:lvl3pPr marL="776870" indent="-176683" algn="l" defTabSz="1109758" rtl="0" eaLnBrk="1" latinLnBrk="0" hangingPunct="1">
        <a:spcBef>
          <a:spcPct val="20000"/>
        </a:spcBef>
        <a:buFont typeface="Arial" pitchFamily="34" charset="0"/>
        <a:buChar char="•"/>
        <a:defRPr sz="1632" kern="1200">
          <a:solidFill>
            <a:srgbClr val="505050"/>
          </a:solidFill>
          <a:latin typeface="Segoe UI" pitchFamily="34" charset="0"/>
          <a:ea typeface="Segoe UI" pitchFamily="34" charset="0"/>
          <a:cs typeface="Segoe UI" pitchFamily="34" charset="0"/>
        </a:defRPr>
      </a:lvl3pPr>
      <a:lvl4pPr marL="1068196" indent="-180730" algn="l" defTabSz="1109758" rtl="0" eaLnBrk="1" latinLnBrk="0" hangingPunct="1">
        <a:spcBef>
          <a:spcPct val="20000"/>
        </a:spcBef>
        <a:buFont typeface="Arial" pitchFamily="34" charset="0"/>
        <a:buChar char="–"/>
        <a:defRPr sz="1428" kern="1200">
          <a:solidFill>
            <a:srgbClr val="505050"/>
          </a:solidFill>
          <a:latin typeface="Segoe UI" pitchFamily="34" charset="0"/>
          <a:ea typeface="Segoe UI" pitchFamily="34" charset="0"/>
          <a:cs typeface="Segoe UI" pitchFamily="34" charset="0"/>
        </a:defRPr>
      </a:lvl4pPr>
      <a:lvl5pPr marL="1310968" indent="-183428" algn="l" defTabSz="1109758" rtl="0" eaLnBrk="1" latinLnBrk="0" hangingPunct="1">
        <a:spcBef>
          <a:spcPct val="20000"/>
        </a:spcBef>
        <a:buFont typeface="Arial" pitchFamily="34" charset="0"/>
        <a:buChar char="»"/>
        <a:defRPr sz="1428" kern="1200">
          <a:solidFill>
            <a:srgbClr val="505050"/>
          </a:solidFill>
          <a:latin typeface="Segoe UI" pitchFamily="34" charset="0"/>
          <a:ea typeface="Segoe UI" pitchFamily="34" charset="0"/>
          <a:cs typeface="Segoe UI" pitchFamily="34" charset="0"/>
        </a:defRPr>
      </a:lvl5pPr>
      <a:lvl6pPr marL="3051837"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71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1596"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647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758" rtl="0" eaLnBrk="1" latinLnBrk="0" hangingPunct="1">
        <a:defRPr sz="2244" kern="1200">
          <a:solidFill>
            <a:schemeClr val="tx1"/>
          </a:solidFill>
          <a:latin typeface="+mn-lt"/>
          <a:ea typeface="+mn-ea"/>
          <a:cs typeface="+mn-cs"/>
        </a:defRPr>
      </a:lvl1pPr>
      <a:lvl2pPr marL="554880" algn="l" defTabSz="1109758" rtl="0" eaLnBrk="1" latinLnBrk="0" hangingPunct="1">
        <a:defRPr sz="2244" kern="1200">
          <a:solidFill>
            <a:schemeClr val="tx1"/>
          </a:solidFill>
          <a:latin typeface="+mn-lt"/>
          <a:ea typeface="+mn-ea"/>
          <a:cs typeface="+mn-cs"/>
        </a:defRPr>
      </a:lvl2pPr>
      <a:lvl3pPr marL="1109758" algn="l" defTabSz="1109758" rtl="0" eaLnBrk="1" latinLnBrk="0" hangingPunct="1">
        <a:defRPr sz="2244" kern="1200">
          <a:solidFill>
            <a:schemeClr val="tx1"/>
          </a:solidFill>
          <a:latin typeface="+mn-lt"/>
          <a:ea typeface="+mn-ea"/>
          <a:cs typeface="+mn-cs"/>
        </a:defRPr>
      </a:lvl3pPr>
      <a:lvl4pPr marL="1664639" algn="l" defTabSz="1109758" rtl="0" eaLnBrk="1" latinLnBrk="0" hangingPunct="1">
        <a:defRPr sz="2244" kern="1200">
          <a:solidFill>
            <a:schemeClr val="tx1"/>
          </a:solidFill>
          <a:latin typeface="+mn-lt"/>
          <a:ea typeface="+mn-ea"/>
          <a:cs typeface="+mn-cs"/>
        </a:defRPr>
      </a:lvl4pPr>
      <a:lvl5pPr marL="2219518" algn="l" defTabSz="1109758" rtl="0" eaLnBrk="1" latinLnBrk="0" hangingPunct="1">
        <a:defRPr sz="2244" kern="1200">
          <a:solidFill>
            <a:schemeClr val="tx1"/>
          </a:solidFill>
          <a:latin typeface="+mn-lt"/>
          <a:ea typeface="+mn-ea"/>
          <a:cs typeface="+mn-cs"/>
        </a:defRPr>
      </a:lvl5pPr>
      <a:lvl6pPr marL="2774397" algn="l" defTabSz="1109758" rtl="0" eaLnBrk="1" latinLnBrk="0" hangingPunct="1">
        <a:defRPr sz="2244" kern="1200">
          <a:solidFill>
            <a:schemeClr val="tx1"/>
          </a:solidFill>
          <a:latin typeface="+mn-lt"/>
          <a:ea typeface="+mn-ea"/>
          <a:cs typeface="+mn-cs"/>
        </a:defRPr>
      </a:lvl6pPr>
      <a:lvl7pPr marL="3329276" algn="l" defTabSz="1109758" rtl="0" eaLnBrk="1" latinLnBrk="0" hangingPunct="1">
        <a:defRPr sz="2244" kern="1200">
          <a:solidFill>
            <a:schemeClr val="tx1"/>
          </a:solidFill>
          <a:latin typeface="+mn-lt"/>
          <a:ea typeface="+mn-ea"/>
          <a:cs typeface="+mn-cs"/>
        </a:defRPr>
      </a:lvl7pPr>
      <a:lvl8pPr marL="3884156" algn="l" defTabSz="1109758" rtl="0" eaLnBrk="1" latinLnBrk="0" hangingPunct="1">
        <a:defRPr sz="2244" kern="1200">
          <a:solidFill>
            <a:schemeClr val="tx1"/>
          </a:solidFill>
          <a:latin typeface="+mn-lt"/>
          <a:ea typeface="+mn-ea"/>
          <a:cs typeface="+mn-cs"/>
        </a:defRPr>
      </a:lvl8pPr>
      <a:lvl9pPr marL="4439035" algn="l" defTabSz="1109758" rtl="0" eaLnBrk="1" latinLnBrk="0" hangingPunct="1">
        <a:defRPr sz="2244"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5"/>
            <a:ext cx="11192828" cy="1165754"/>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21824" y="1632056"/>
            <a:ext cx="11192828" cy="4616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21824" y="6482889"/>
            <a:ext cx="2901844" cy="372394"/>
          </a:xfrm>
          <a:prstGeom prst="rect">
            <a:avLst/>
          </a:prstGeom>
        </p:spPr>
        <p:txBody>
          <a:bodyPr vert="horz" lIns="91440" tIns="45720" rIns="91440" bIns="45720" rtlCol="0" anchor="ctr"/>
          <a:lstStyle>
            <a:lvl1pPr algn="l">
              <a:defRPr sz="1224">
                <a:solidFill>
                  <a:schemeClr val="tx1">
                    <a:tint val="75000"/>
                  </a:schemeClr>
                </a:solidFill>
              </a:defRPr>
            </a:lvl1pPr>
          </a:lstStyle>
          <a:p>
            <a:pPr defTabSz="932597"/>
            <a:fld id="{83E90829-82EC-42E5-B9A0-9DC39838AE48}" type="datetimeFigureOut">
              <a:rPr lang="el-GR" smtClean="0">
                <a:solidFill>
                  <a:prstClr val="black">
                    <a:tint val="75000"/>
                  </a:prstClr>
                </a:solidFill>
              </a:rPr>
              <a:pPr defTabSz="932597"/>
              <a:t>8/5/2015</a:t>
            </a:fld>
            <a:endParaRPr lang="el-GR">
              <a:solidFill>
                <a:prstClr val="black">
                  <a:tint val="75000"/>
                </a:prstClr>
              </a:solidFill>
            </a:endParaRPr>
          </a:p>
        </p:txBody>
      </p:sp>
      <p:sp>
        <p:nvSpPr>
          <p:cNvPr id="5" name="Footer Placeholder 4"/>
          <p:cNvSpPr>
            <a:spLocks noGrp="1"/>
          </p:cNvSpPr>
          <p:nvPr>
            <p:ph type="ftr" sz="quarter" idx="3"/>
          </p:nvPr>
        </p:nvSpPr>
        <p:spPr>
          <a:xfrm>
            <a:off x="4249129" y="6482889"/>
            <a:ext cx="3938217"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pPr defTabSz="932597"/>
            <a:endParaRPr lang="el-GR">
              <a:solidFill>
                <a:prstClr val="black">
                  <a:tint val="75000"/>
                </a:prstClr>
              </a:solidFill>
            </a:endParaRPr>
          </a:p>
        </p:txBody>
      </p:sp>
      <p:sp>
        <p:nvSpPr>
          <p:cNvPr id="6" name="Slide Number Placeholder 5"/>
          <p:cNvSpPr>
            <a:spLocks noGrp="1"/>
          </p:cNvSpPr>
          <p:nvPr>
            <p:ph type="sldNum" sz="quarter" idx="4"/>
          </p:nvPr>
        </p:nvSpPr>
        <p:spPr>
          <a:xfrm>
            <a:off x="8912807" y="6482889"/>
            <a:ext cx="2901844"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defTabSz="932597"/>
            <a:fld id="{13920ABD-5304-4162-B2CC-0F2C70A645C1}" type="slidenum">
              <a:rPr lang="el-GR" smtClean="0">
                <a:solidFill>
                  <a:prstClr val="black">
                    <a:tint val="75000"/>
                  </a:prstClr>
                </a:solidFill>
              </a:rPr>
              <a:pPr defTabSz="932597"/>
              <a:t>‹#›</a:t>
            </a:fld>
            <a:endParaRPr lang="el-GR">
              <a:solidFill>
                <a:prstClr val="black">
                  <a:tint val="75000"/>
                </a:prstClr>
              </a:solidFill>
            </a:endParaRPr>
          </a:p>
        </p:txBody>
      </p:sp>
    </p:spTree>
    <p:extLst>
      <p:ext uri="{BB962C8B-B14F-4D97-AF65-F5344CB8AC3E}">
        <p14:creationId xmlns:p14="http://schemas.microsoft.com/office/powerpoint/2010/main" val="4063246177"/>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 id="2147485004" r:id="rId12"/>
  </p:sldLayoutIdLst>
  <p:timing>
    <p:tnLst>
      <p:par>
        <p:cTn id="1" dur="indefinite" restart="never" nodeType="tmRoot"/>
      </p:par>
    </p:tnLst>
  </p:timing>
  <p:txStyles>
    <p:titleStyle>
      <a:lvl1pPr algn="ctr" defTabSz="932597" rtl="0" eaLnBrk="1" latinLnBrk="0" hangingPunct="1">
        <a:spcBef>
          <a:spcPct val="0"/>
        </a:spcBef>
        <a:buNone/>
        <a:defRPr sz="4488" kern="1200">
          <a:solidFill>
            <a:schemeClr val="tx1"/>
          </a:solidFill>
          <a:latin typeface="+mj-lt"/>
          <a:ea typeface="+mj-ea"/>
          <a:cs typeface="+mj-cs"/>
        </a:defRPr>
      </a:lvl1pPr>
    </p:titleStyle>
    <p:bodyStyle>
      <a:lvl1pPr marL="349724" indent="-349724" algn="l" defTabSz="932597" rtl="0" eaLnBrk="1" latinLnBrk="0" hangingPunct="1">
        <a:spcBef>
          <a:spcPct val="20000"/>
        </a:spcBef>
        <a:buFont typeface="Arial" pitchFamily="34" charset="0"/>
        <a:buChar char="•"/>
        <a:defRPr sz="3264" kern="1200">
          <a:solidFill>
            <a:schemeClr val="tx1"/>
          </a:solidFill>
          <a:latin typeface="+mn-lt"/>
          <a:ea typeface="+mn-ea"/>
          <a:cs typeface="+mn-cs"/>
        </a:defRPr>
      </a:lvl1pPr>
      <a:lvl2pPr marL="757735" indent="-291436" algn="l" defTabSz="932597" rtl="0" eaLnBrk="1" latinLnBrk="0" hangingPunct="1">
        <a:spcBef>
          <a:spcPct val="20000"/>
        </a:spcBef>
        <a:buFont typeface="Arial" pitchFamily="34" charset="0"/>
        <a:buChar char="–"/>
        <a:defRPr sz="2856" kern="1200">
          <a:solidFill>
            <a:schemeClr val="tx1"/>
          </a:solidFill>
          <a:latin typeface="+mn-lt"/>
          <a:ea typeface="+mn-ea"/>
          <a:cs typeface="+mn-cs"/>
        </a:defRPr>
      </a:lvl2pPr>
      <a:lvl3pPr marL="1165746" indent="-233149" algn="l" defTabSz="932597" rtl="0" eaLnBrk="1" latinLnBrk="0" hangingPunct="1">
        <a:spcBef>
          <a:spcPct val="20000"/>
        </a:spcBef>
        <a:buFont typeface="Arial" pitchFamily="34" charset="0"/>
        <a:buChar char="•"/>
        <a:defRPr sz="2448" kern="1200">
          <a:solidFill>
            <a:schemeClr val="tx1"/>
          </a:solidFill>
          <a:latin typeface="+mn-lt"/>
          <a:ea typeface="+mn-ea"/>
          <a:cs typeface="+mn-cs"/>
        </a:defRPr>
      </a:lvl3pPr>
      <a:lvl4pPr marL="1632044"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4pPr>
      <a:lvl5pPr marL="2098342"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5pPr>
      <a:lvl6pPr marL="2564641"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939"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237"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535"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l-GR"/>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5"/>
            <a:ext cx="11192828" cy="1165754"/>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21824" y="1632056"/>
            <a:ext cx="11192828" cy="4616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21824" y="6482889"/>
            <a:ext cx="2901844" cy="372394"/>
          </a:xfrm>
          <a:prstGeom prst="rect">
            <a:avLst/>
          </a:prstGeom>
        </p:spPr>
        <p:txBody>
          <a:bodyPr vert="horz" lIns="91440" tIns="45720" rIns="91440" bIns="45720" rtlCol="0" anchor="ctr"/>
          <a:lstStyle>
            <a:lvl1pPr algn="l">
              <a:defRPr sz="1224">
                <a:solidFill>
                  <a:schemeClr val="tx1">
                    <a:tint val="75000"/>
                  </a:schemeClr>
                </a:solidFill>
              </a:defRPr>
            </a:lvl1pPr>
          </a:lstStyle>
          <a:p>
            <a:pPr defTabSz="932597"/>
            <a:fld id="{83E90829-82EC-42E5-B9A0-9DC39838AE48}" type="datetimeFigureOut">
              <a:rPr lang="el-GR" smtClean="0">
                <a:solidFill>
                  <a:prstClr val="black">
                    <a:tint val="75000"/>
                  </a:prstClr>
                </a:solidFill>
              </a:rPr>
              <a:pPr defTabSz="932597"/>
              <a:t>8/5/2015</a:t>
            </a:fld>
            <a:endParaRPr lang="el-GR">
              <a:solidFill>
                <a:prstClr val="black">
                  <a:tint val="75000"/>
                </a:prstClr>
              </a:solidFill>
            </a:endParaRPr>
          </a:p>
        </p:txBody>
      </p:sp>
      <p:sp>
        <p:nvSpPr>
          <p:cNvPr id="5" name="Footer Placeholder 4"/>
          <p:cNvSpPr>
            <a:spLocks noGrp="1"/>
          </p:cNvSpPr>
          <p:nvPr>
            <p:ph type="ftr" sz="quarter" idx="3"/>
          </p:nvPr>
        </p:nvSpPr>
        <p:spPr>
          <a:xfrm>
            <a:off x="4249129" y="6482889"/>
            <a:ext cx="3938217"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pPr defTabSz="932597"/>
            <a:endParaRPr lang="el-GR">
              <a:solidFill>
                <a:prstClr val="black">
                  <a:tint val="75000"/>
                </a:prstClr>
              </a:solidFill>
            </a:endParaRPr>
          </a:p>
        </p:txBody>
      </p:sp>
      <p:sp>
        <p:nvSpPr>
          <p:cNvPr id="6" name="Slide Number Placeholder 5"/>
          <p:cNvSpPr>
            <a:spLocks noGrp="1"/>
          </p:cNvSpPr>
          <p:nvPr>
            <p:ph type="sldNum" sz="quarter" idx="4"/>
          </p:nvPr>
        </p:nvSpPr>
        <p:spPr>
          <a:xfrm>
            <a:off x="8912807" y="6482889"/>
            <a:ext cx="2901844"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defTabSz="932597"/>
            <a:fld id="{13920ABD-5304-4162-B2CC-0F2C70A645C1}" type="slidenum">
              <a:rPr lang="el-GR" smtClean="0">
                <a:solidFill>
                  <a:prstClr val="black">
                    <a:tint val="75000"/>
                  </a:prstClr>
                </a:solidFill>
              </a:rPr>
              <a:pPr defTabSz="932597"/>
              <a:t>‹#›</a:t>
            </a:fld>
            <a:endParaRPr lang="el-GR">
              <a:solidFill>
                <a:prstClr val="black">
                  <a:tint val="75000"/>
                </a:prstClr>
              </a:solidFill>
            </a:endParaRPr>
          </a:p>
        </p:txBody>
      </p:sp>
    </p:spTree>
    <p:extLst>
      <p:ext uri="{BB962C8B-B14F-4D97-AF65-F5344CB8AC3E}">
        <p14:creationId xmlns:p14="http://schemas.microsoft.com/office/powerpoint/2010/main" val="3087488419"/>
      </p:ext>
    </p:extLst>
  </p:cSld>
  <p:clrMap bg1="lt1" tx1="dk1" bg2="lt2" tx2="dk2" accent1="accent1" accent2="accent2" accent3="accent3" accent4="accent4" accent5="accent5" accent6="accent6" hlink="hlink" folHlink="folHlink"/>
  <p:sldLayoutIdLst>
    <p:sldLayoutId id="2147485006" r:id="rId1"/>
    <p:sldLayoutId id="2147485007" r:id="rId2"/>
    <p:sldLayoutId id="2147485008" r:id="rId3"/>
    <p:sldLayoutId id="2147485009" r:id="rId4"/>
    <p:sldLayoutId id="2147485010" r:id="rId5"/>
    <p:sldLayoutId id="2147485011" r:id="rId6"/>
    <p:sldLayoutId id="2147485012" r:id="rId7"/>
    <p:sldLayoutId id="2147485013" r:id="rId8"/>
    <p:sldLayoutId id="2147485014" r:id="rId9"/>
    <p:sldLayoutId id="2147485015" r:id="rId10"/>
    <p:sldLayoutId id="2147485016" r:id="rId11"/>
    <p:sldLayoutId id="2147485017" r:id="rId12"/>
    <p:sldLayoutId id="2147485018" r:id="rId13"/>
  </p:sldLayoutIdLst>
  <p:timing>
    <p:tnLst>
      <p:par>
        <p:cTn id="1" dur="indefinite" restart="never" nodeType="tmRoot"/>
      </p:par>
    </p:tnLst>
  </p:timing>
  <p:txStyles>
    <p:titleStyle>
      <a:lvl1pPr algn="ctr" defTabSz="932597" rtl="0" eaLnBrk="1" latinLnBrk="0" hangingPunct="1">
        <a:spcBef>
          <a:spcPct val="0"/>
        </a:spcBef>
        <a:buNone/>
        <a:defRPr sz="4488" kern="1200">
          <a:solidFill>
            <a:schemeClr val="tx1"/>
          </a:solidFill>
          <a:latin typeface="+mj-lt"/>
          <a:ea typeface="+mj-ea"/>
          <a:cs typeface="+mj-cs"/>
        </a:defRPr>
      </a:lvl1pPr>
    </p:titleStyle>
    <p:bodyStyle>
      <a:lvl1pPr marL="349724" indent="-349724" algn="l" defTabSz="932597" rtl="0" eaLnBrk="1" latinLnBrk="0" hangingPunct="1">
        <a:spcBef>
          <a:spcPct val="20000"/>
        </a:spcBef>
        <a:buFont typeface="Arial" pitchFamily="34" charset="0"/>
        <a:buChar char="•"/>
        <a:defRPr sz="3264" kern="1200">
          <a:solidFill>
            <a:schemeClr val="tx1"/>
          </a:solidFill>
          <a:latin typeface="+mn-lt"/>
          <a:ea typeface="+mn-ea"/>
          <a:cs typeface="+mn-cs"/>
        </a:defRPr>
      </a:lvl1pPr>
      <a:lvl2pPr marL="757735" indent="-291436" algn="l" defTabSz="932597" rtl="0" eaLnBrk="1" latinLnBrk="0" hangingPunct="1">
        <a:spcBef>
          <a:spcPct val="20000"/>
        </a:spcBef>
        <a:buFont typeface="Arial" pitchFamily="34" charset="0"/>
        <a:buChar char="–"/>
        <a:defRPr sz="2856" kern="1200">
          <a:solidFill>
            <a:schemeClr val="tx1"/>
          </a:solidFill>
          <a:latin typeface="+mn-lt"/>
          <a:ea typeface="+mn-ea"/>
          <a:cs typeface="+mn-cs"/>
        </a:defRPr>
      </a:lvl2pPr>
      <a:lvl3pPr marL="1165746" indent="-233149" algn="l" defTabSz="932597" rtl="0" eaLnBrk="1" latinLnBrk="0" hangingPunct="1">
        <a:spcBef>
          <a:spcPct val="20000"/>
        </a:spcBef>
        <a:buFont typeface="Arial" pitchFamily="34" charset="0"/>
        <a:buChar char="•"/>
        <a:defRPr sz="2448" kern="1200">
          <a:solidFill>
            <a:schemeClr val="tx1"/>
          </a:solidFill>
          <a:latin typeface="+mn-lt"/>
          <a:ea typeface="+mn-ea"/>
          <a:cs typeface="+mn-cs"/>
        </a:defRPr>
      </a:lvl3pPr>
      <a:lvl4pPr marL="1632044"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4pPr>
      <a:lvl5pPr marL="2098342"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5pPr>
      <a:lvl6pPr marL="2564641"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939"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237"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535"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l-GR"/>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5"/>
            <a:ext cx="11192828" cy="1165754"/>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21824" y="1632056"/>
            <a:ext cx="11192828" cy="4616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21824" y="6482889"/>
            <a:ext cx="2901844" cy="372394"/>
          </a:xfrm>
          <a:prstGeom prst="rect">
            <a:avLst/>
          </a:prstGeom>
        </p:spPr>
        <p:txBody>
          <a:bodyPr vert="horz" lIns="91440" tIns="45720" rIns="91440" bIns="45720" rtlCol="0" anchor="ctr"/>
          <a:lstStyle>
            <a:lvl1pPr algn="l">
              <a:defRPr sz="1224">
                <a:solidFill>
                  <a:schemeClr val="tx1">
                    <a:tint val="75000"/>
                  </a:schemeClr>
                </a:solidFill>
              </a:defRPr>
            </a:lvl1pPr>
          </a:lstStyle>
          <a:p>
            <a:pPr defTabSz="932597"/>
            <a:fld id="{83E90829-82EC-42E5-B9A0-9DC39838AE48}" type="datetimeFigureOut">
              <a:rPr lang="el-GR" smtClean="0">
                <a:solidFill>
                  <a:prstClr val="black">
                    <a:tint val="75000"/>
                  </a:prstClr>
                </a:solidFill>
              </a:rPr>
              <a:pPr defTabSz="932597"/>
              <a:t>8/5/2015</a:t>
            </a:fld>
            <a:endParaRPr lang="el-GR">
              <a:solidFill>
                <a:prstClr val="black">
                  <a:tint val="75000"/>
                </a:prstClr>
              </a:solidFill>
            </a:endParaRPr>
          </a:p>
        </p:txBody>
      </p:sp>
      <p:sp>
        <p:nvSpPr>
          <p:cNvPr id="5" name="Footer Placeholder 4"/>
          <p:cNvSpPr>
            <a:spLocks noGrp="1"/>
          </p:cNvSpPr>
          <p:nvPr>
            <p:ph type="ftr" sz="quarter" idx="3"/>
          </p:nvPr>
        </p:nvSpPr>
        <p:spPr>
          <a:xfrm>
            <a:off x="4249129" y="6482889"/>
            <a:ext cx="3938217"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pPr defTabSz="932597"/>
            <a:endParaRPr lang="el-GR">
              <a:solidFill>
                <a:prstClr val="black">
                  <a:tint val="75000"/>
                </a:prstClr>
              </a:solidFill>
            </a:endParaRPr>
          </a:p>
        </p:txBody>
      </p:sp>
      <p:sp>
        <p:nvSpPr>
          <p:cNvPr id="6" name="Slide Number Placeholder 5"/>
          <p:cNvSpPr>
            <a:spLocks noGrp="1"/>
          </p:cNvSpPr>
          <p:nvPr>
            <p:ph type="sldNum" sz="quarter" idx="4"/>
          </p:nvPr>
        </p:nvSpPr>
        <p:spPr>
          <a:xfrm>
            <a:off x="8912807" y="6482889"/>
            <a:ext cx="2901844"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defTabSz="932597"/>
            <a:fld id="{13920ABD-5304-4162-B2CC-0F2C70A645C1}" type="slidenum">
              <a:rPr lang="el-GR" smtClean="0">
                <a:solidFill>
                  <a:prstClr val="black">
                    <a:tint val="75000"/>
                  </a:prstClr>
                </a:solidFill>
              </a:rPr>
              <a:pPr defTabSz="932597"/>
              <a:t>‹#›</a:t>
            </a:fld>
            <a:endParaRPr lang="el-GR">
              <a:solidFill>
                <a:prstClr val="black">
                  <a:tint val="75000"/>
                </a:prstClr>
              </a:solidFill>
            </a:endParaRPr>
          </a:p>
        </p:txBody>
      </p:sp>
    </p:spTree>
    <p:extLst>
      <p:ext uri="{BB962C8B-B14F-4D97-AF65-F5344CB8AC3E}">
        <p14:creationId xmlns:p14="http://schemas.microsoft.com/office/powerpoint/2010/main" val="1443246554"/>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Lst>
  <p:timing>
    <p:tnLst>
      <p:par>
        <p:cTn id="1" dur="indefinite" restart="never" nodeType="tmRoot"/>
      </p:par>
    </p:tnLst>
  </p:timing>
  <p:txStyles>
    <p:titleStyle>
      <a:lvl1pPr algn="ctr" defTabSz="932597" rtl="0" eaLnBrk="1" latinLnBrk="0" hangingPunct="1">
        <a:spcBef>
          <a:spcPct val="0"/>
        </a:spcBef>
        <a:buNone/>
        <a:defRPr sz="4488" kern="1200">
          <a:solidFill>
            <a:schemeClr val="tx1"/>
          </a:solidFill>
          <a:latin typeface="+mj-lt"/>
          <a:ea typeface="+mj-ea"/>
          <a:cs typeface="+mj-cs"/>
        </a:defRPr>
      </a:lvl1pPr>
    </p:titleStyle>
    <p:bodyStyle>
      <a:lvl1pPr marL="349724" indent="-349724" algn="l" defTabSz="932597" rtl="0" eaLnBrk="1" latinLnBrk="0" hangingPunct="1">
        <a:spcBef>
          <a:spcPct val="20000"/>
        </a:spcBef>
        <a:buFont typeface="Arial" pitchFamily="34" charset="0"/>
        <a:buChar char="•"/>
        <a:defRPr sz="3264" kern="1200">
          <a:solidFill>
            <a:schemeClr val="tx1"/>
          </a:solidFill>
          <a:latin typeface="+mn-lt"/>
          <a:ea typeface="+mn-ea"/>
          <a:cs typeface="+mn-cs"/>
        </a:defRPr>
      </a:lvl1pPr>
      <a:lvl2pPr marL="757735" indent="-291436" algn="l" defTabSz="932597" rtl="0" eaLnBrk="1" latinLnBrk="0" hangingPunct="1">
        <a:spcBef>
          <a:spcPct val="20000"/>
        </a:spcBef>
        <a:buFont typeface="Arial" pitchFamily="34" charset="0"/>
        <a:buChar char="–"/>
        <a:defRPr sz="2856" kern="1200">
          <a:solidFill>
            <a:schemeClr val="tx1"/>
          </a:solidFill>
          <a:latin typeface="+mn-lt"/>
          <a:ea typeface="+mn-ea"/>
          <a:cs typeface="+mn-cs"/>
        </a:defRPr>
      </a:lvl2pPr>
      <a:lvl3pPr marL="1165746" indent="-233149" algn="l" defTabSz="932597" rtl="0" eaLnBrk="1" latinLnBrk="0" hangingPunct="1">
        <a:spcBef>
          <a:spcPct val="20000"/>
        </a:spcBef>
        <a:buFont typeface="Arial" pitchFamily="34" charset="0"/>
        <a:buChar char="•"/>
        <a:defRPr sz="2448" kern="1200">
          <a:solidFill>
            <a:schemeClr val="tx1"/>
          </a:solidFill>
          <a:latin typeface="+mn-lt"/>
          <a:ea typeface="+mn-ea"/>
          <a:cs typeface="+mn-cs"/>
        </a:defRPr>
      </a:lvl3pPr>
      <a:lvl4pPr marL="1632044"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4pPr>
      <a:lvl5pPr marL="2098342"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5pPr>
      <a:lvl6pPr marL="2564641"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939"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237"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535"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l-GR"/>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5"/>
            <a:ext cx="11192828" cy="1165754"/>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21824" y="1632056"/>
            <a:ext cx="11192828" cy="4616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21824" y="6482889"/>
            <a:ext cx="2901844" cy="372394"/>
          </a:xfrm>
          <a:prstGeom prst="rect">
            <a:avLst/>
          </a:prstGeom>
        </p:spPr>
        <p:txBody>
          <a:bodyPr vert="horz" lIns="91440" tIns="45720" rIns="91440" bIns="45720" rtlCol="0" anchor="ctr"/>
          <a:lstStyle>
            <a:lvl1pPr algn="l">
              <a:defRPr sz="1224">
                <a:solidFill>
                  <a:schemeClr val="tx1">
                    <a:tint val="75000"/>
                  </a:schemeClr>
                </a:solidFill>
              </a:defRPr>
            </a:lvl1pPr>
          </a:lstStyle>
          <a:p>
            <a:pPr defTabSz="932597"/>
            <a:fld id="{83E90829-82EC-42E5-B9A0-9DC39838AE48}" type="datetimeFigureOut">
              <a:rPr lang="el-GR" smtClean="0">
                <a:solidFill>
                  <a:prstClr val="black">
                    <a:tint val="75000"/>
                  </a:prstClr>
                </a:solidFill>
              </a:rPr>
              <a:pPr defTabSz="932597"/>
              <a:t>8/5/2015</a:t>
            </a:fld>
            <a:endParaRPr lang="el-GR">
              <a:solidFill>
                <a:prstClr val="black">
                  <a:tint val="75000"/>
                </a:prstClr>
              </a:solidFill>
            </a:endParaRPr>
          </a:p>
        </p:txBody>
      </p:sp>
      <p:sp>
        <p:nvSpPr>
          <p:cNvPr id="5" name="Footer Placeholder 4"/>
          <p:cNvSpPr>
            <a:spLocks noGrp="1"/>
          </p:cNvSpPr>
          <p:nvPr>
            <p:ph type="ftr" sz="quarter" idx="3"/>
          </p:nvPr>
        </p:nvSpPr>
        <p:spPr>
          <a:xfrm>
            <a:off x="4249129" y="6482889"/>
            <a:ext cx="3938217"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pPr defTabSz="932597"/>
            <a:endParaRPr lang="el-GR">
              <a:solidFill>
                <a:prstClr val="black">
                  <a:tint val="75000"/>
                </a:prstClr>
              </a:solidFill>
            </a:endParaRPr>
          </a:p>
        </p:txBody>
      </p:sp>
      <p:sp>
        <p:nvSpPr>
          <p:cNvPr id="6" name="Slide Number Placeholder 5"/>
          <p:cNvSpPr>
            <a:spLocks noGrp="1"/>
          </p:cNvSpPr>
          <p:nvPr>
            <p:ph type="sldNum" sz="quarter" idx="4"/>
          </p:nvPr>
        </p:nvSpPr>
        <p:spPr>
          <a:xfrm>
            <a:off x="8912807" y="6482889"/>
            <a:ext cx="2901844"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defTabSz="932597"/>
            <a:fld id="{13920ABD-5304-4162-B2CC-0F2C70A645C1}" type="slidenum">
              <a:rPr lang="el-GR" smtClean="0">
                <a:solidFill>
                  <a:prstClr val="black">
                    <a:tint val="75000"/>
                  </a:prstClr>
                </a:solidFill>
              </a:rPr>
              <a:pPr defTabSz="932597"/>
              <a:t>‹#›</a:t>
            </a:fld>
            <a:endParaRPr lang="el-GR">
              <a:solidFill>
                <a:prstClr val="black">
                  <a:tint val="75000"/>
                </a:prstClr>
              </a:solidFill>
            </a:endParaRPr>
          </a:p>
        </p:txBody>
      </p:sp>
    </p:spTree>
    <p:extLst>
      <p:ext uri="{BB962C8B-B14F-4D97-AF65-F5344CB8AC3E}">
        <p14:creationId xmlns:p14="http://schemas.microsoft.com/office/powerpoint/2010/main" val="151347025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Lst>
  <p:timing>
    <p:tnLst>
      <p:par>
        <p:cTn id="1" dur="indefinite" restart="never" nodeType="tmRoot"/>
      </p:par>
    </p:tnLst>
  </p:timing>
  <p:txStyles>
    <p:titleStyle>
      <a:lvl1pPr algn="ctr" defTabSz="932597" rtl="0" eaLnBrk="1" latinLnBrk="0" hangingPunct="1">
        <a:spcBef>
          <a:spcPct val="0"/>
        </a:spcBef>
        <a:buNone/>
        <a:defRPr sz="4488" kern="1200">
          <a:solidFill>
            <a:schemeClr val="tx1"/>
          </a:solidFill>
          <a:latin typeface="+mj-lt"/>
          <a:ea typeface="+mj-ea"/>
          <a:cs typeface="+mj-cs"/>
        </a:defRPr>
      </a:lvl1pPr>
    </p:titleStyle>
    <p:bodyStyle>
      <a:lvl1pPr marL="349724" indent="-349724" algn="l" defTabSz="932597" rtl="0" eaLnBrk="1" latinLnBrk="0" hangingPunct="1">
        <a:spcBef>
          <a:spcPct val="20000"/>
        </a:spcBef>
        <a:buFont typeface="Arial" pitchFamily="34" charset="0"/>
        <a:buChar char="•"/>
        <a:defRPr sz="3264" kern="1200">
          <a:solidFill>
            <a:schemeClr val="tx1"/>
          </a:solidFill>
          <a:latin typeface="+mn-lt"/>
          <a:ea typeface="+mn-ea"/>
          <a:cs typeface="+mn-cs"/>
        </a:defRPr>
      </a:lvl1pPr>
      <a:lvl2pPr marL="757735" indent="-291436" algn="l" defTabSz="932597" rtl="0" eaLnBrk="1" latinLnBrk="0" hangingPunct="1">
        <a:spcBef>
          <a:spcPct val="20000"/>
        </a:spcBef>
        <a:buFont typeface="Arial" pitchFamily="34" charset="0"/>
        <a:buChar char="–"/>
        <a:defRPr sz="2856" kern="1200">
          <a:solidFill>
            <a:schemeClr val="tx1"/>
          </a:solidFill>
          <a:latin typeface="+mn-lt"/>
          <a:ea typeface="+mn-ea"/>
          <a:cs typeface="+mn-cs"/>
        </a:defRPr>
      </a:lvl2pPr>
      <a:lvl3pPr marL="1165746" indent="-233149" algn="l" defTabSz="932597" rtl="0" eaLnBrk="1" latinLnBrk="0" hangingPunct="1">
        <a:spcBef>
          <a:spcPct val="20000"/>
        </a:spcBef>
        <a:buFont typeface="Arial" pitchFamily="34" charset="0"/>
        <a:buChar char="•"/>
        <a:defRPr sz="2448" kern="1200">
          <a:solidFill>
            <a:schemeClr val="tx1"/>
          </a:solidFill>
          <a:latin typeface="+mn-lt"/>
          <a:ea typeface="+mn-ea"/>
          <a:cs typeface="+mn-cs"/>
        </a:defRPr>
      </a:lvl3pPr>
      <a:lvl4pPr marL="1632044"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4pPr>
      <a:lvl5pPr marL="2098342"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5pPr>
      <a:lvl6pPr marL="2564641"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939"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237"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535"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l-GR"/>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8"/>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2"/>
            <a:ext cx="11887197" cy="2158524"/>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09446"/>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 id="2147484677" r:id="rId12"/>
    <p:sldLayoutId id="2147484678" r:id="rId13"/>
    <p:sldLayoutId id="2147484679" r:id="rId14"/>
    <p:sldLayoutId id="2147484680" r:id="rId15"/>
    <p:sldLayoutId id="2147484681" r:id="rId16"/>
    <p:sldLayoutId id="2147484682" r:id="rId17"/>
    <p:sldLayoutId id="2147484683" r:id="rId18"/>
    <p:sldLayoutId id="2147484684" r:id="rId19"/>
    <p:sldLayoutId id="2147484685" r:id="rId20"/>
    <p:sldLayoutId id="2147484686" r:id="rId21"/>
    <p:sldLayoutId id="2147484687" r:id="rId22"/>
    <p:sldLayoutId id="2147484688" r:id="rId23"/>
    <p:sldLayoutId id="2147484689" r:id="rId24"/>
    <p:sldLayoutId id="2147484690" r:id="rId25"/>
    <p:sldLayoutId id="2147484691" r:id="rId26"/>
  </p:sldLayoutIdLst>
  <p:transition>
    <p:fade/>
  </p:transition>
  <p:timing>
    <p:tnLst>
      <p:par>
        <p:cTn id="1" dur="indefinite" restart="never" nodeType="tmRoot"/>
      </p:par>
    </p:tnLst>
  </p:timing>
  <p:txStyles>
    <p:titleStyle>
      <a:lvl1pPr algn="l" defTabSz="931919" rtl="0" eaLnBrk="1" latinLnBrk="0" hangingPunct="1">
        <a:lnSpc>
          <a:spcPct val="90000"/>
        </a:lnSpc>
        <a:spcBef>
          <a:spcPct val="0"/>
        </a:spcBef>
        <a:buNone/>
        <a:defRPr lang="en-US" sz="5394"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597" marR="0" indent="-342597" algn="l" defTabSz="931919" rtl="0" eaLnBrk="1" fontAlgn="auto" latinLnBrk="0" hangingPunct="1">
        <a:lnSpc>
          <a:spcPct val="90000"/>
        </a:lnSpc>
        <a:spcBef>
          <a:spcPct val="20000"/>
        </a:spcBef>
        <a:spcAft>
          <a:spcPts val="0"/>
        </a:spcAft>
        <a:buClrTx/>
        <a:buSzPct val="90000"/>
        <a:buFont typeface="Arial" pitchFamily="34" charset="0"/>
        <a:buChar char="•"/>
        <a:tabLst/>
        <a:defRPr sz="3997" kern="1200" spc="0" baseline="0">
          <a:gradFill>
            <a:gsLst>
              <a:gs pos="1250">
                <a:schemeClr val="tx1"/>
              </a:gs>
              <a:gs pos="100000">
                <a:schemeClr val="tx1"/>
              </a:gs>
            </a:gsLst>
            <a:lin ang="5400000" scaled="0"/>
          </a:gradFill>
          <a:latin typeface="+mj-lt"/>
          <a:ea typeface="+mn-ea"/>
          <a:cs typeface="+mn-cs"/>
        </a:defRPr>
      </a:lvl1pPr>
      <a:lvl2pPr marL="583685" marR="0" indent="-241086" algn="l" defTabSz="931919" rtl="0" eaLnBrk="1" fontAlgn="auto" latinLnBrk="0" hangingPunct="1">
        <a:lnSpc>
          <a:spcPct val="90000"/>
        </a:lnSpc>
        <a:spcBef>
          <a:spcPct val="20000"/>
        </a:spcBef>
        <a:spcAft>
          <a:spcPts val="0"/>
        </a:spcAft>
        <a:buClrTx/>
        <a:buSzPct val="90000"/>
        <a:buFont typeface="Arial" pitchFamily="34" charset="0"/>
        <a:buChar char="•"/>
        <a:tabLst/>
        <a:defRPr sz="2398" kern="1200" spc="0" baseline="0">
          <a:gradFill>
            <a:gsLst>
              <a:gs pos="1250">
                <a:schemeClr val="tx1"/>
              </a:gs>
              <a:gs pos="100000">
                <a:schemeClr val="tx1"/>
              </a:gs>
            </a:gsLst>
            <a:lin ang="5400000" scaled="0"/>
          </a:gradFill>
          <a:latin typeface="+mn-lt"/>
          <a:ea typeface="+mn-ea"/>
          <a:cs typeface="+mn-cs"/>
        </a:defRPr>
      </a:lvl2pPr>
      <a:lvl3pPr marL="799393" marR="0" indent="-228397" algn="l" defTabSz="931919" rtl="0" eaLnBrk="1" fontAlgn="auto" latinLnBrk="0" hangingPunct="1">
        <a:lnSpc>
          <a:spcPct val="90000"/>
        </a:lnSpc>
        <a:spcBef>
          <a:spcPct val="20000"/>
        </a:spcBef>
        <a:spcAft>
          <a:spcPts val="0"/>
        </a:spcAft>
        <a:buClrTx/>
        <a:buSzPct val="90000"/>
        <a:buFont typeface="Arial" pitchFamily="34" charset="0"/>
        <a:buChar char="•"/>
        <a:tabLst/>
        <a:defRPr sz="1998" kern="1200" spc="0" baseline="0">
          <a:gradFill>
            <a:gsLst>
              <a:gs pos="1250">
                <a:schemeClr val="tx1"/>
              </a:gs>
              <a:gs pos="100000">
                <a:schemeClr val="tx1"/>
              </a:gs>
            </a:gsLst>
            <a:lin ang="5400000" scaled="0"/>
          </a:gradFill>
          <a:latin typeface="+mn-lt"/>
          <a:ea typeface="+mn-ea"/>
          <a:cs typeface="+mn-cs"/>
        </a:defRPr>
      </a:lvl3pPr>
      <a:lvl4pPr marL="1027793" marR="0" indent="-228397" algn="l" defTabSz="931919" rtl="0" eaLnBrk="1" fontAlgn="auto" latinLnBrk="0" hangingPunct="1">
        <a:lnSpc>
          <a:spcPct val="90000"/>
        </a:lnSpc>
        <a:spcBef>
          <a:spcPct val="20000"/>
        </a:spcBef>
        <a:spcAft>
          <a:spcPts val="0"/>
        </a:spcAft>
        <a:buClrTx/>
        <a:buSzPct val="90000"/>
        <a:buFont typeface="Arial" pitchFamily="34" charset="0"/>
        <a:buChar char="•"/>
        <a:tabLst/>
        <a:defRPr sz="1798" kern="1200" spc="0" baseline="0">
          <a:gradFill>
            <a:gsLst>
              <a:gs pos="1250">
                <a:schemeClr val="tx1"/>
              </a:gs>
              <a:gs pos="100000">
                <a:schemeClr val="tx1"/>
              </a:gs>
            </a:gsLst>
            <a:lin ang="5400000" scaled="0"/>
          </a:gradFill>
          <a:latin typeface="+mn-lt"/>
          <a:ea typeface="+mn-ea"/>
          <a:cs typeface="+mn-cs"/>
        </a:defRPr>
      </a:lvl4pPr>
      <a:lvl5pPr marL="1256190" marR="0" indent="-228397" algn="l" defTabSz="931919" rtl="0" eaLnBrk="1" fontAlgn="auto" latinLnBrk="0" hangingPunct="1">
        <a:lnSpc>
          <a:spcPct val="90000"/>
        </a:lnSpc>
        <a:spcBef>
          <a:spcPct val="20000"/>
        </a:spcBef>
        <a:spcAft>
          <a:spcPts val="0"/>
        </a:spcAft>
        <a:buClrTx/>
        <a:buSzPct val="90000"/>
        <a:buFont typeface="Arial" pitchFamily="34" charset="0"/>
        <a:buChar char="•"/>
        <a:tabLst/>
        <a:defRPr sz="1798" kern="1200" spc="0" baseline="0">
          <a:gradFill>
            <a:gsLst>
              <a:gs pos="1250">
                <a:schemeClr val="tx1"/>
              </a:gs>
              <a:gs pos="100000">
                <a:schemeClr val="tx1"/>
              </a:gs>
            </a:gsLst>
            <a:lin ang="5400000" scaled="0"/>
          </a:gradFill>
          <a:latin typeface="+mn-lt"/>
          <a:ea typeface="+mn-ea"/>
          <a:cs typeface="+mn-cs"/>
        </a:defRPr>
      </a:lvl5pPr>
      <a:lvl6pPr marL="2562779" indent="-232982" algn="l" defTabSz="931919"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739" indent="-232982" algn="l" defTabSz="931919"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4697" indent="-232982" algn="l" defTabSz="931919"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60658" indent="-232982" algn="l" defTabSz="931919"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31919" rtl="0" eaLnBrk="1" latinLnBrk="0" hangingPunct="1">
        <a:defRPr sz="1798" kern="1200">
          <a:solidFill>
            <a:schemeClr val="tx1"/>
          </a:solidFill>
          <a:latin typeface="+mn-lt"/>
          <a:ea typeface="+mn-ea"/>
          <a:cs typeface="+mn-cs"/>
        </a:defRPr>
      </a:lvl1pPr>
      <a:lvl2pPr marL="465959" algn="l" defTabSz="931919" rtl="0" eaLnBrk="1" latinLnBrk="0" hangingPunct="1">
        <a:defRPr sz="1798" kern="1200">
          <a:solidFill>
            <a:schemeClr val="tx1"/>
          </a:solidFill>
          <a:latin typeface="+mn-lt"/>
          <a:ea typeface="+mn-ea"/>
          <a:cs typeface="+mn-cs"/>
        </a:defRPr>
      </a:lvl2pPr>
      <a:lvl3pPr marL="931919" algn="l" defTabSz="931919" rtl="0" eaLnBrk="1" latinLnBrk="0" hangingPunct="1">
        <a:defRPr sz="1798" kern="1200">
          <a:solidFill>
            <a:schemeClr val="tx1"/>
          </a:solidFill>
          <a:latin typeface="+mn-lt"/>
          <a:ea typeface="+mn-ea"/>
          <a:cs typeface="+mn-cs"/>
        </a:defRPr>
      </a:lvl3pPr>
      <a:lvl4pPr marL="1397879" algn="l" defTabSz="931919" rtl="0" eaLnBrk="1" latinLnBrk="0" hangingPunct="1">
        <a:defRPr sz="1798" kern="1200">
          <a:solidFill>
            <a:schemeClr val="tx1"/>
          </a:solidFill>
          <a:latin typeface="+mn-lt"/>
          <a:ea typeface="+mn-ea"/>
          <a:cs typeface="+mn-cs"/>
        </a:defRPr>
      </a:lvl4pPr>
      <a:lvl5pPr marL="1863839" algn="l" defTabSz="931919" rtl="0" eaLnBrk="1" latinLnBrk="0" hangingPunct="1">
        <a:defRPr sz="1798" kern="1200">
          <a:solidFill>
            <a:schemeClr val="tx1"/>
          </a:solidFill>
          <a:latin typeface="+mn-lt"/>
          <a:ea typeface="+mn-ea"/>
          <a:cs typeface="+mn-cs"/>
        </a:defRPr>
      </a:lvl5pPr>
      <a:lvl6pPr marL="2329797" algn="l" defTabSz="931919" rtl="0" eaLnBrk="1" latinLnBrk="0" hangingPunct="1">
        <a:defRPr sz="1798" kern="1200">
          <a:solidFill>
            <a:schemeClr val="tx1"/>
          </a:solidFill>
          <a:latin typeface="+mn-lt"/>
          <a:ea typeface="+mn-ea"/>
          <a:cs typeface="+mn-cs"/>
        </a:defRPr>
      </a:lvl6pPr>
      <a:lvl7pPr marL="2795757" algn="l" defTabSz="931919" rtl="0" eaLnBrk="1" latinLnBrk="0" hangingPunct="1">
        <a:defRPr sz="1798" kern="1200">
          <a:solidFill>
            <a:schemeClr val="tx1"/>
          </a:solidFill>
          <a:latin typeface="+mn-lt"/>
          <a:ea typeface="+mn-ea"/>
          <a:cs typeface="+mn-cs"/>
        </a:defRPr>
      </a:lvl7pPr>
      <a:lvl8pPr marL="3261717" algn="l" defTabSz="931919" rtl="0" eaLnBrk="1" latinLnBrk="0" hangingPunct="1">
        <a:defRPr sz="1798" kern="1200">
          <a:solidFill>
            <a:schemeClr val="tx1"/>
          </a:solidFill>
          <a:latin typeface="+mn-lt"/>
          <a:ea typeface="+mn-ea"/>
          <a:cs typeface="+mn-cs"/>
        </a:defRPr>
      </a:lvl8pPr>
      <a:lvl9pPr marL="3727676" algn="l" defTabSz="931919" rtl="0" eaLnBrk="1" latinLnBrk="0" hangingPunct="1">
        <a:defRPr sz="1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pPr defTabSz="932742"/>
            <a:fld id="{27258FFF-F925-446B-8502-81C933981705}" type="slidenum">
              <a:rPr>
                <a:gradFill>
                  <a:gsLst>
                    <a:gs pos="2239">
                      <a:srgbClr val="505050"/>
                    </a:gs>
                    <a:gs pos="11940">
                      <a:srgbClr val="505050"/>
                    </a:gs>
                  </a:gsLst>
                  <a:lin ang="5400000" scaled="0"/>
                </a:gradFill>
              </a:rPr>
              <a:pPr defTabSz="932742"/>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2288460266"/>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 id="2147484706" r:id="rId13"/>
    <p:sldLayoutId id="2147484707" r:id="rId14"/>
    <p:sldLayoutId id="2147484708" r:id="rId15"/>
    <p:sldLayoutId id="2147484709" r:id="rId16"/>
    <p:sldLayoutId id="2147484710" r:id="rId17"/>
    <p:sldLayoutId id="2147484711" r:id="rId18"/>
    <p:sldLayoutId id="2147484712" r:id="rId19"/>
    <p:sldLayoutId id="2147484713" r:id="rId20"/>
    <p:sldLayoutId id="2147484714" r:id="rId21"/>
    <p:sldLayoutId id="2147484715" r:id="rId22"/>
    <p:sldLayoutId id="2147484716" r:id="rId23"/>
    <p:sldLayoutId id="2147484717" r:id="rId24"/>
    <p:sldLayoutId id="2147484718" r:id="rId25"/>
    <p:sldLayoutId id="2147484719" r:id="rId26"/>
    <p:sldLayoutId id="2147484720" r:id="rId27"/>
    <p:sldLayoutId id="2147484721" r:id="rId28"/>
    <p:sldLayoutId id="2147484722" r:id="rId29"/>
    <p:sldLayoutId id="2147484724" r:id="rId30"/>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1339">
          <p15:clr>
            <a:srgbClr val="A4A3A4"/>
          </p15:clr>
        </p15:guide>
        <p15:guide id="4" orient="horz" pos="1915">
          <p15:clr>
            <a:srgbClr val="A4A3A4"/>
          </p15:clr>
        </p15:guide>
        <p15:guide id="5" orient="horz" pos="2491">
          <p15:clr>
            <a:srgbClr val="A4A3A4"/>
          </p15:clr>
        </p15:guide>
        <p15:guide id="6" orient="horz" pos="3067">
          <p15:clr>
            <a:srgbClr val="A4A3A4"/>
          </p15:clr>
        </p15:guide>
        <p15:guide id="7" orient="horz" pos="3643">
          <p15:clr>
            <a:srgbClr val="A4A3A4"/>
          </p15:clr>
        </p15:guide>
        <p15:guide id="8" orient="horz" pos="4219">
          <p15:clr>
            <a:srgbClr val="5ACBF0"/>
          </p15:clr>
        </p15:guide>
        <p15:guide id="9" pos="749">
          <p15:clr>
            <a:srgbClr val="A4A3A4"/>
          </p15:clr>
        </p15:guide>
        <p15:guide id="10" pos="1325">
          <p15:clr>
            <a:srgbClr val="A4A3A4"/>
          </p15:clr>
        </p15:guide>
        <p15:guide id="11" pos="1901">
          <p15:clr>
            <a:srgbClr val="A4A3A4"/>
          </p15:clr>
        </p15:guide>
        <p15:guide id="12" pos="2477">
          <p15:clr>
            <a:srgbClr val="A4A3A4"/>
          </p15:clr>
        </p15:guide>
        <p15:guide id="13" pos="3053">
          <p15:clr>
            <a:srgbClr val="A4A3A4"/>
          </p15:clr>
        </p15:guide>
        <p15:guide id="14" pos="3629">
          <p15:clr>
            <a:srgbClr val="A4A3A4"/>
          </p15:clr>
        </p15:guide>
        <p15:guide id="15" pos="4205">
          <p15:clr>
            <a:srgbClr val="A4A3A4"/>
          </p15:clr>
        </p15:guide>
        <p15:guide id="16" pos="4781">
          <p15:clr>
            <a:srgbClr val="A4A3A4"/>
          </p15:clr>
        </p15:guide>
        <p15:guide id="17" pos="5357">
          <p15:clr>
            <a:srgbClr val="A4A3A4"/>
          </p15:clr>
        </p15:guide>
        <p15:guide id="18" pos="5933">
          <p15:clr>
            <a:srgbClr val="A4A3A4"/>
          </p15:clr>
        </p15:guide>
        <p15:guide id="19" pos="6509">
          <p15:clr>
            <a:srgbClr val="A4A3A4"/>
          </p15:clr>
        </p15:guide>
        <p15:guide id="20" pos="7085">
          <p15:clr>
            <a:srgbClr val="A4A3A4"/>
          </p15:clr>
        </p15:guide>
        <p15:guide id="21" pos="7661">
          <p15:clr>
            <a:srgbClr val="5ACBF0"/>
          </p15:clr>
        </p15:guide>
        <p15:guide id="22" pos="288">
          <p15:clr>
            <a:srgbClr val="A4A3A4"/>
          </p15:clr>
        </p15:guide>
        <p15:guide id="23" pos="7544">
          <p15:clr>
            <a:srgbClr val="A4A3A4"/>
          </p15:clr>
        </p15:guide>
        <p15:guide id="24" orient="horz" pos="794">
          <p15:clr>
            <a:srgbClr val="A4A3A4"/>
          </p15:clr>
        </p15:guide>
        <p15:guide id="25" orient="horz" pos="912">
          <p15:clr>
            <a:srgbClr val="A4A3A4"/>
          </p15:clr>
        </p15:guide>
        <p15:guide id="26" orient="horz" pos="4123">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9191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70" y="233160"/>
            <a:ext cx="11375537" cy="772204"/>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29666" y="1476624"/>
            <a:ext cx="11375535" cy="20403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3198429"/>
      </p:ext>
    </p:extLst>
  </p:cSld>
  <p:clrMap bg1="dk1" tx1="lt1" bg2="dk2" tx2="lt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Lst>
  <p:transition>
    <p:wipe dir="r"/>
  </p:transition>
  <p:timing>
    <p:tnLst>
      <p:par>
        <p:cTn id="1" dur="indefinite" restart="never" nodeType="tmRoot"/>
      </p:par>
    </p:tnLst>
  </p:timing>
  <p:txStyles>
    <p:titleStyle>
      <a:lvl1pPr algn="l" defTabSz="931724" rtl="0" eaLnBrk="1" latinLnBrk="0" hangingPunct="1">
        <a:lnSpc>
          <a:spcPct val="90000"/>
        </a:lnSpc>
        <a:spcBef>
          <a:spcPct val="0"/>
        </a:spcBef>
        <a:buNone/>
        <a:defRPr lang="en-US" sz="5609" b="0" kern="1200" cap="none" spc="-102"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52642" indent="-352642" algn="l" defTabSz="931724" rtl="0" eaLnBrk="1" latinLnBrk="0" hangingPunct="1">
        <a:lnSpc>
          <a:spcPct val="90000"/>
        </a:lnSpc>
        <a:spcBef>
          <a:spcPct val="20000"/>
        </a:spcBef>
        <a:buSzPct val="90000"/>
        <a:buFont typeface="Arial" pitchFamily="34" charset="0"/>
        <a:buChar char="•"/>
        <a:defRPr sz="323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42207" indent="-289556" algn="l" defTabSz="931724" rtl="0" eaLnBrk="1" latinLnBrk="0" hangingPunct="1">
        <a:lnSpc>
          <a:spcPct val="90000"/>
        </a:lnSpc>
        <a:spcBef>
          <a:spcPct val="20000"/>
        </a:spcBef>
        <a:buSzPct val="90000"/>
        <a:buFont typeface="Arial" pitchFamily="34" charset="0"/>
        <a:buChar char="•"/>
        <a:tabLst>
          <a:tab pos="642207" algn="l"/>
        </a:tabLst>
        <a:defRPr sz="288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31762" indent="-289556" algn="l" defTabSz="931724" rtl="0" eaLnBrk="1" latinLnBrk="0" hangingPunct="1">
        <a:lnSpc>
          <a:spcPct val="90000"/>
        </a:lnSpc>
        <a:spcBef>
          <a:spcPct val="20000"/>
        </a:spcBef>
        <a:buSzPct val="90000"/>
        <a:buFont typeface="Arial" pitchFamily="34" charset="0"/>
        <a:buChar char="•"/>
        <a:defRPr sz="2465"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510881" indent="-228089" algn="l" defTabSz="931724" rtl="0" eaLnBrk="1" latinLnBrk="0" hangingPunct="1">
        <a:lnSpc>
          <a:spcPct val="90000"/>
        </a:lnSpc>
        <a:spcBef>
          <a:spcPct val="20000"/>
        </a:spcBef>
        <a:buSzPct val="90000"/>
        <a:buFont typeface="Arial" pitchFamily="34" charset="0"/>
        <a:buChar char="•"/>
        <a:tabLst>
          <a:tab pos="931762" algn="l"/>
        </a:tabLst>
        <a:defRPr sz="204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45442" indent="-234560" algn="l" defTabSz="931724" rtl="0" eaLnBrk="1" latinLnBrk="0" hangingPunct="1">
        <a:lnSpc>
          <a:spcPct val="90000"/>
        </a:lnSpc>
        <a:spcBef>
          <a:spcPct val="20000"/>
        </a:spcBef>
        <a:buSzPct val="90000"/>
        <a:buFont typeface="Arial" pitchFamily="34" charset="0"/>
        <a:buChar char="•"/>
        <a:defRPr sz="204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62249" indent="-232931" algn="l" defTabSz="93172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28109" indent="-232931" algn="l" defTabSz="93172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3971" indent="-232931" algn="l" defTabSz="93172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59838" indent="-232931" algn="l" defTabSz="93172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1724" rtl="0" eaLnBrk="1" latinLnBrk="0" hangingPunct="1">
        <a:defRPr sz="1869" kern="1200">
          <a:solidFill>
            <a:schemeClr val="tx1"/>
          </a:solidFill>
          <a:latin typeface="+mn-lt"/>
          <a:ea typeface="+mn-ea"/>
          <a:cs typeface="+mn-cs"/>
        </a:defRPr>
      </a:lvl1pPr>
      <a:lvl2pPr marL="465864" algn="l" defTabSz="931724" rtl="0" eaLnBrk="1" latinLnBrk="0" hangingPunct="1">
        <a:defRPr sz="1869" kern="1200">
          <a:solidFill>
            <a:schemeClr val="tx1"/>
          </a:solidFill>
          <a:latin typeface="+mn-lt"/>
          <a:ea typeface="+mn-ea"/>
          <a:cs typeface="+mn-cs"/>
        </a:defRPr>
      </a:lvl2pPr>
      <a:lvl3pPr marL="931724" algn="l" defTabSz="931724" rtl="0" eaLnBrk="1" latinLnBrk="0" hangingPunct="1">
        <a:defRPr sz="1869" kern="1200">
          <a:solidFill>
            <a:schemeClr val="tx1"/>
          </a:solidFill>
          <a:latin typeface="+mn-lt"/>
          <a:ea typeface="+mn-ea"/>
          <a:cs typeface="+mn-cs"/>
        </a:defRPr>
      </a:lvl3pPr>
      <a:lvl4pPr marL="1397591" algn="l" defTabSz="931724" rtl="0" eaLnBrk="1" latinLnBrk="0" hangingPunct="1">
        <a:defRPr sz="1869" kern="1200">
          <a:solidFill>
            <a:schemeClr val="tx1"/>
          </a:solidFill>
          <a:latin typeface="+mn-lt"/>
          <a:ea typeface="+mn-ea"/>
          <a:cs typeface="+mn-cs"/>
        </a:defRPr>
      </a:lvl4pPr>
      <a:lvl5pPr marL="1863453" algn="l" defTabSz="931724" rtl="0" eaLnBrk="1" latinLnBrk="0" hangingPunct="1">
        <a:defRPr sz="1869" kern="1200">
          <a:solidFill>
            <a:schemeClr val="tx1"/>
          </a:solidFill>
          <a:latin typeface="+mn-lt"/>
          <a:ea typeface="+mn-ea"/>
          <a:cs typeface="+mn-cs"/>
        </a:defRPr>
      </a:lvl5pPr>
      <a:lvl6pPr marL="2329315" algn="l" defTabSz="931724" rtl="0" eaLnBrk="1" latinLnBrk="0" hangingPunct="1">
        <a:defRPr sz="1869" kern="1200">
          <a:solidFill>
            <a:schemeClr val="tx1"/>
          </a:solidFill>
          <a:latin typeface="+mn-lt"/>
          <a:ea typeface="+mn-ea"/>
          <a:cs typeface="+mn-cs"/>
        </a:defRPr>
      </a:lvl6pPr>
      <a:lvl7pPr marL="2795179" algn="l" defTabSz="931724" rtl="0" eaLnBrk="1" latinLnBrk="0" hangingPunct="1">
        <a:defRPr sz="1869" kern="1200">
          <a:solidFill>
            <a:schemeClr val="tx1"/>
          </a:solidFill>
          <a:latin typeface="+mn-lt"/>
          <a:ea typeface="+mn-ea"/>
          <a:cs typeface="+mn-cs"/>
        </a:defRPr>
      </a:lvl7pPr>
      <a:lvl8pPr marL="3261040" algn="l" defTabSz="931724" rtl="0" eaLnBrk="1" latinLnBrk="0" hangingPunct="1">
        <a:defRPr sz="1869" kern="1200">
          <a:solidFill>
            <a:schemeClr val="tx1"/>
          </a:solidFill>
          <a:latin typeface="+mn-lt"/>
          <a:ea typeface="+mn-ea"/>
          <a:cs typeface="+mn-cs"/>
        </a:defRPr>
      </a:lvl8pPr>
      <a:lvl9pPr marL="3726903" algn="l" defTabSz="931724" rtl="0" eaLnBrk="1" latinLnBrk="0" hangingPunct="1">
        <a:defRPr sz="186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3" y="233153"/>
            <a:ext cx="11375537" cy="679653"/>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29661" y="1476622"/>
            <a:ext cx="11375535" cy="20403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9409981"/>
      </p:ext>
    </p:extLst>
  </p:cSld>
  <p:clrMap bg1="dk1" tx1="lt1" bg2="dk2" tx2="lt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Lst>
  <p:transition>
    <p:fade/>
  </p:transition>
  <p:txStyles>
    <p:titleStyle>
      <a:lvl1pPr algn="l" defTabSz="932485" rtl="0" eaLnBrk="1" latinLnBrk="0" hangingPunct="1">
        <a:lnSpc>
          <a:spcPct val="90000"/>
        </a:lnSpc>
        <a:spcBef>
          <a:spcPct val="0"/>
        </a:spcBef>
        <a:buNone/>
        <a:defRPr lang="en-US" sz="4929" b="0" kern="1200" cap="none" spc="-204" baseline="0" dirty="0" smtClean="0">
          <a:ln w="3175">
            <a:noFill/>
          </a:ln>
          <a:gradFill flip="none" rotWithShape="1">
            <a:gsLst>
              <a:gs pos="0">
                <a:schemeClr val="tx1"/>
              </a:gs>
              <a:gs pos="86000">
                <a:schemeClr val="tx1"/>
              </a:gs>
            </a:gsLst>
            <a:lin ang="5400000" scaled="0"/>
            <a:tileRect/>
          </a:gradFill>
          <a:effectLst>
            <a:outerShdw blurRad="63500" algn="ctr" rotWithShape="0">
              <a:schemeClr val="tx1">
                <a:alpha val="50000"/>
              </a:schemeClr>
            </a:outerShdw>
          </a:effectLst>
          <a:latin typeface="+mj-lt"/>
          <a:ea typeface="+mn-ea"/>
          <a:cs typeface="Arial" charset="0"/>
        </a:defRPr>
      </a:lvl1pPr>
    </p:titleStyle>
    <p:bodyStyle>
      <a:lvl1pPr marL="407979" indent="-407979" algn="l" defTabSz="932485" rtl="0" eaLnBrk="1" latinLnBrk="0" hangingPunct="1">
        <a:lnSpc>
          <a:spcPct val="90000"/>
        </a:lnSpc>
        <a:spcBef>
          <a:spcPct val="20000"/>
        </a:spcBef>
        <a:buSzPct val="90000"/>
        <a:buFontTx/>
        <a:buBlip>
          <a:blip r:embed="rId8"/>
        </a:buBlip>
        <a:defRPr sz="323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1pPr>
      <a:lvl2pPr marL="760911" indent="-352933" algn="l" defTabSz="932485" rtl="0" eaLnBrk="1" latinLnBrk="0" hangingPunct="1">
        <a:lnSpc>
          <a:spcPct val="90000"/>
        </a:lnSpc>
        <a:spcBef>
          <a:spcPct val="20000"/>
        </a:spcBef>
        <a:buSzPct val="90000"/>
        <a:buFontTx/>
        <a:buBlip>
          <a:blip r:embed="rId9"/>
        </a:buBlip>
        <a:defRPr sz="289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2pPr>
      <a:lvl3pPr marL="1104132" indent="-343220" algn="l" defTabSz="932485" rtl="0" eaLnBrk="1" latinLnBrk="0" hangingPunct="1">
        <a:lnSpc>
          <a:spcPct val="90000"/>
        </a:lnSpc>
        <a:spcBef>
          <a:spcPct val="20000"/>
        </a:spcBef>
        <a:buSzPct val="90000"/>
        <a:buFontTx/>
        <a:buBlip>
          <a:blip r:embed="rId9"/>
        </a:buBlip>
        <a:defRPr sz="2465"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3pPr>
      <a:lvl4pPr marL="1402021" indent="-297889" algn="l" defTabSz="932485" rtl="0" eaLnBrk="1" latinLnBrk="0" hangingPunct="1">
        <a:lnSpc>
          <a:spcPct val="90000"/>
        </a:lnSpc>
        <a:spcBef>
          <a:spcPct val="20000"/>
        </a:spcBef>
        <a:buSzPct val="90000"/>
        <a:buFontTx/>
        <a:buBlip>
          <a:blip r:embed="rId9"/>
        </a:buBlip>
        <a:defRPr sz="204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4pPr>
      <a:lvl5pPr marL="1693434" indent="-291413" algn="l" defTabSz="932485" rtl="0" eaLnBrk="1" latinLnBrk="0" hangingPunct="1">
        <a:lnSpc>
          <a:spcPct val="90000"/>
        </a:lnSpc>
        <a:spcBef>
          <a:spcPct val="20000"/>
        </a:spcBef>
        <a:buSzPct val="90000"/>
        <a:buFontTx/>
        <a:buBlip>
          <a:blip r:embed="rId9"/>
        </a:buBlip>
        <a:defRPr sz="204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5pPr>
      <a:lvl6pPr marL="2564334" indent="-233122" algn="l" defTabSz="932485"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576" indent="-233122" algn="l" defTabSz="932485"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6818" indent="-233122" algn="l" defTabSz="932485"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062" indent="-233122" algn="l" defTabSz="932485"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485" rtl="0" eaLnBrk="1" latinLnBrk="0" hangingPunct="1">
        <a:defRPr sz="1870" kern="1200">
          <a:solidFill>
            <a:schemeClr val="tx1"/>
          </a:solidFill>
          <a:latin typeface="+mn-lt"/>
          <a:ea typeface="+mn-ea"/>
          <a:cs typeface="+mn-cs"/>
        </a:defRPr>
      </a:lvl1pPr>
      <a:lvl2pPr marL="466242" algn="l" defTabSz="932485" rtl="0" eaLnBrk="1" latinLnBrk="0" hangingPunct="1">
        <a:defRPr sz="1870" kern="1200">
          <a:solidFill>
            <a:schemeClr val="tx1"/>
          </a:solidFill>
          <a:latin typeface="+mn-lt"/>
          <a:ea typeface="+mn-ea"/>
          <a:cs typeface="+mn-cs"/>
        </a:defRPr>
      </a:lvl2pPr>
      <a:lvl3pPr marL="932485" algn="l" defTabSz="932485" rtl="0" eaLnBrk="1" latinLnBrk="0" hangingPunct="1">
        <a:defRPr sz="1870" kern="1200">
          <a:solidFill>
            <a:schemeClr val="tx1"/>
          </a:solidFill>
          <a:latin typeface="+mn-lt"/>
          <a:ea typeface="+mn-ea"/>
          <a:cs typeface="+mn-cs"/>
        </a:defRPr>
      </a:lvl3pPr>
      <a:lvl4pPr marL="1398726" algn="l" defTabSz="932485" rtl="0" eaLnBrk="1" latinLnBrk="0" hangingPunct="1">
        <a:defRPr sz="1870" kern="1200">
          <a:solidFill>
            <a:schemeClr val="tx1"/>
          </a:solidFill>
          <a:latin typeface="+mn-lt"/>
          <a:ea typeface="+mn-ea"/>
          <a:cs typeface="+mn-cs"/>
        </a:defRPr>
      </a:lvl4pPr>
      <a:lvl5pPr marL="1864970" algn="l" defTabSz="932485" rtl="0" eaLnBrk="1" latinLnBrk="0" hangingPunct="1">
        <a:defRPr sz="1870" kern="1200">
          <a:solidFill>
            <a:schemeClr val="tx1"/>
          </a:solidFill>
          <a:latin typeface="+mn-lt"/>
          <a:ea typeface="+mn-ea"/>
          <a:cs typeface="+mn-cs"/>
        </a:defRPr>
      </a:lvl5pPr>
      <a:lvl6pPr marL="2331213" algn="l" defTabSz="932485" rtl="0" eaLnBrk="1" latinLnBrk="0" hangingPunct="1">
        <a:defRPr sz="1870" kern="1200">
          <a:solidFill>
            <a:schemeClr val="tx1"/>
          </a:solidFill>
          <a:latin typeface="+mn-lt"/>
          <a:ea typeface="+mn-ea"/>
          <a:cs typeface="+mn-cs"/>
        </a:defRPr>
      </a:lvl6pPr>
      <a:lvl7pPr marL="2797454" algn="l" defTabSz="932485" rtl="0" eaLnBrk="1" latinLnBrk="0" hangingPunct="1">
        <a:defRPr sz="1870" kern="1200">
          <a:solidFill>
            <a:schemeClr val="tx1"/>
          </a:solidFill>
          <a:latin typeface="+mn-lt"/>
          <a:ea typeface="+mn-ea"/>
          <a:cs typeface="+mn-cs"/>
        </a:defRPr>
      </a:lvl7pPr>
      <a:lvl8pPr marL="3263697" algn="l" defTabSz="932485" rtl="0" eaLnBrk="1" latinLnBrk="0" hangingPunct="1">
        <a:defRPr sz="1870" kern="1200">
          <a:solidFill>
            <a:schemeClr val="tx1"/>
          </a:solidFill>
          <a:latin typeface="+mn-lt"/>
          <a:ea typeface="+mn-ea"/>
          <a:cs typeface="+mn-cs"/>
        </a:defRPr>
      </a:lvl8pPr>
      <a:lvl9pPr marL="3729939" algn="l" defTabSz="932485" rtl="0" eaLnBrk="1" latinLnBrk="0" hangingPunct="1">
        <a:defRPr sz="187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CFC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3"/>
            <a:ext cx="11375537" cy="762785"/>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29661" y="1476622"/>
            <a:ext cx="11375535" cy="20403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528895"/>
      </p:ext>
    </p:extLst>
  </p:cSld>
  <p:clrMap bg1="lt1" tx1="dk1" bg2="lt2" tx2="dk2" accent1="accent1" accent2="accent2" accent3="accent3" accent4="accent4" accent5="accent5" accent6="accent6" hlink="hlink" folHlink="folHlink"/>
  <p:sldLayoutIdLst>
    <p:sldLayoutId id="2147484793" r:id="rId1"/>
    <p:sldLayoutId id="2147484794" r:id="rId2"/>
  </p:sldLayoutIdLst>
  <p:transition>
    <p:wipe dir="r"/>
  </p:transition>
  <p:timing>
    <p:tnLst>
      <p:par>
        <p:cTn id="1" dur="indefinite" restart="never" nodeType="tmRoot"/>
      </p:par>
    </p:tnLst>
  </p:timing>
  <p:hf hdr="0" dt="0"/>
  <p:txStyles>
    <p:titleStyle>
      <a:lvl1pPr algn="l" defTabSz="932590" rtl="0" eaLnBrk="1" latinLnBrk="0" hangingPunct="1">
        <a:lnSpc>
          <a:spcPct val="90000"/>
        </a:lnSpc>
        <a:spcBef>
          <a:spcPct val="0"/>
        </a:spcBef>
        <a:buNone/>
        <a:defRPr lang="en-US" sz="5524" b="0" kern="1200" cap="none" spc="-102" baseline="0" dirty="0" smtClean="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p:titleStyle>
    <p:bodyStyle>
      <a:lvl1pPr marL="469553" indent="-469553" algn="l" defTabSz="932590" rtl="0" eaLnBrk="1" latinLnBrk="0" hangingPunct="1">
        <a:lnSpc>
          <a:spcPct val="90000"/>
        </a:lnSpc>
        <a:spcBef>
          <a:spcPct val="20000"/>
        </a:spcBef>
        <a:buSzPct val="80000"/>
        <a:buFont typeface="Arial" pitchFamily="34" charset="0"/>
        <a:buChar char="•"/>
        <a:defRPr sz="3230" kern="1200">
          <a:gradFill>
            <a:gsLst>
              <a:gs pos="0">
                <a:srgbClr val="595959"/>
              </a:gs>
              <a:gs pos="86000">
                <a:srgbClr val="595959"/>
              </a:gs>
            </a:gsLst>
            <a:lin ang="5400000" scaled="0"/>
          </a:gradFill>
          <a:latin typeface="+mn-lt"/>
          <a:ea typeface="+mn-ea"/>
          <a:cs typeface="+mn-cs"/>
        </a:defRPr>
      </a:lvl1pPr>
      <a:lvl2pPr marL="872720" indent="-403168" algn="l" defTabSz="932590" rtl="0" eaLnBrk="1" latinLnBrk="0" hangingPunct="1">
        <a:lnSpc>
          <a:spcPct val="90000"/>
        </a:lnSpc>
        <a:spcBef>
          <a:spcPct val="20000"/>
        </a:spcBef>
        <a:buSzPct val="80000"/>
        <a:buFont typeface="Arial" pitchFamily="34" charset="0"/>
        <a:buChar char="•"/>
        <a:defRPr sz="2890" kern="1200">
          <a:gradFill>
            <a:gsLst>
              <a:gs pos="0">
                <a:srgbClr val="595959"/>
              </a:gs>
              <a:gs pos="86000">
                <a:srgbClr val="595959"/>
              </a:gs>
            </a:gsLst>
            <a:lin ang="5400000" scaled="0"/>
          </a:gradFill>
          <a:latin typeface="+mn-lt"/>
          <a:ea typeface="+mn-ea"/>
          <a:cs typeface="+mn-cs"/>
        </a:defRPr>
      </a:lvl2pPr>
      <a:lvl3pPr marL="1283983" indent="-411264" algn="l" defTabSz="932590" rtl="0" eaLnBrk="1" latinLnBrk="0" hangingPunct="1">
        <a:lnSpc>
          <a:spcPct val="90000"/>
        </a:lnSpc>
        <a:spcBef>
          <a:spcPct val="20000"/>
        </a:spcBef>
        <a:buSzPct val="80000"/>
        <a:buFont typeface="Arial" pitchFamily="34" charset="0"/>
        <a:buChar char="•"/>
        <a:defRPr sz="2465" kern="1200">
          <a:gradFill>
            <a:gsLst>
              <a:gs pos="0">
                <a:srgbClr val="595959"/>
              </a:gs>
              <a:gs pos="86000">
                <a:srgbClr val="595959"/>
              </a:gs>
            </a:gsLst>
            <a:lin ang="5400000" scaled="0"/>
          </a:gradFill>
          <a:latin typeface="+mn-lt"/>
          <a:ea typeface="+mn-ea"/>
          <a:cs typeface="+mn-cs"/>
        </a:defRPr>
      </a:lvl3pPr>
      <a:lvl4pPr marL="1636957" indent="-352974" algn="l" defTabSz="932590" rtl="0" eaLnBrk="1" latinLnBrk="0" hangingPunct="1">
        <a:lnSpc>
          <a:spcPct val="90000"/>
        </a:lnSpc>
        <a:spcBef>
          <a:spcPct val="20000"/>
        </a:spcBef>
        <a:buSzPct val="80000"/>
        <a:buFont typeface="Arial" pitchFamily="34" charset="0"/>
        <a:buChar char="•"/>
        <a:defRPr sz="2040" kern="1200">
          <a:gradFill>
            <a:gsLst>
              <a:gs pos="0">
                <a:srgbClr val="595959"/>
              </a:gs>
              <a:gs pos="86000">
                <a:srgbClr val="595959"/>
              </a:gs>
            </a:gsLst>
            <a:lin ang="5400000" scaled="0"/>
          </a:gradFill>
          <a:latin typeface="+mn-lt"/>
          <a:ea typeface="+mn-ea"/>
          <a:cs typeface="+mn-cs"/>
        </a:defRPr>
      </a:lvl4pPr>
      <a:lvl5pPr marL="1980216" indent="-343259" algn="l" defTabSz="932590" rtl="0" eaLnBrk="1" latinLnBrk="0" hangingPunct="1">
        <a:lnSpc>
          <a:spcPct val="90000"/>
        </a:lnSpc>
        <a:spcBef>
          <a:spcPct val="20000"/>
        </a:spcBef>
        <a:buSzPct val="80000"/>
        <a:buFont typeface="Arial" pitchFamily="34" charset="0"/>
        <a:buChar char="•"/>
        <a:defRPr sz="2040" kern="1200">
          <a:gradFill>
            <a:gsLst>
              <a:gs pos="0">
                <a:srgbClr val="595959"/>
              </a:gs>
              <a:gs pos="86000">
                <a:srgbClr val="595959"/>
              </a:gs>
            </a:gsLst>
            <a:lin ang="5400000" scaled="0"/>
          </a:gradFill>
          <a:latin typeface="+mn-lt"/>
          <a:ea typeface="+mn-ea"/>
          <a:cs typeface="+mn-cs"/>
        </a:defRPr>
      </a:lvl5pPr>
      <a:lvl6pPr marL="2564624" indent="-233148" algn="l" defTabSz="932590"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919" indent="-233148" algn="l" defTabSz="932590"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214" indent="-233148" algn="l" defTabSz="932590"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510" indent="-233148" algn="l" defTabSz="932590"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90" rtl="0" eaLnBrk="1" latinLnBrk="0" hangingPunct="1">
        <a:defRPr sz="1870" kern="1200">
          <a:solidFill>
            <a:schemeClr val="tx1"/>
          </a:solidFill>
          <a:latin typeface="+mn-lt"/>
          <a:ea typeface="+mn-ea"/>
          <a:cs typeface="+mn-cs"/>
        </a:defRPr>
      </a:lvl1pPr>
      <a:lvl2pPr marL="466295" algn="l" defTabSz="932590" rtl="0" eaLnBrk="1" latinLnBrk="0" hangingPunct="1">
        <a:defRPr sz="1870" kern="1200">
          <a:solidFill>
            <a:schemeClr val="tx1"/>
          </a:solidFill>
          <a:latin typeface="+mn-lt"/>
          <a:ea typeface="+mn-ea"/>
          <a:cs typeface="+mn-cs"/>
        </a:defRPr>
      </a:lvl2pPr>
      <a:lvl3pPr marL="932590" algn="l" defTabSz="932590" rtl="0" eaLnBrk="1" latinLnBrk="0" hangingPunct="1">
        <a:defRPr sz="1870" kern="1200">
          <a:solidFill>
            <a:schemeClr val="tx1"/>
          </a:solidFill>
          <a:latin typeface="+mn-lt"/>
          <a:ea typeface="+mn-ea"/>
          <a:cs typeface="+mn-cs"/>
        </a:defRPr>
      </a:lvl3pPr>
      <a:lvl4pPr marL="1398885" algn="l" defTabSz="932590" rtl="0" eaLnBrk="1" latinLnBrk="0" hangingPunct="1">
        <a:defRPr sz="1870" kern="1200">
          <a:solidFill>
            <a:schemeClr val="tx1"/>
          </a:solidFill>
          <a:latin typeface="+mn-lt"/>
          <a:ea typeface="+mn-ea"/>
          <a:cs typeface="+mn-cs"/>
        </a:defRPr>
      </a:lvl4pPr>
      <a:lvl5pPr marL="1865182" algn="l" defTabSz="932590" rtl="0" eaLnBrk="1" latinLnBrk="0" hangingPunct="1">
        <a:defRPr sz="1870" kern="1200">
          <a:solidFill>
            <a:schemeClr val="tx1"/>
          </a:solidFill>
          <a:latin typeface="+mn-lt"/>
          <a:ea typeface="+mn-ea"/>
          <a:cs typeface="+mn-cs"/>
        </a:defRPr>
      </a:lvl5pPr>
      <a:lvl6pPr marL="2331477" algn="l" defTabSz="932590" rtl="0" eaLnBrk="1" latinLnBrk="0" hangingPunct="1">
        <a:defRPr sz="1870" kern="1200">
          <a:solidFill>
            <a:schemeClr val="tx1"/>
          </a:solidFill>
          <a:latin typeface="+mn-lt"/>
          <a:ea typeface="+mn-ea"/>
          <a:cs typeface="+mn-cs"/>
        </a:defRPr>
      </a:lvl6pPr>
      <a:lvl7pPr marL="2797771" algn="l" defTabSz="932590" rtl="0" eaLnBrk="1" latinLnBrk="0" hangingPunct="1">
        <a:defRPr sz="1870" kern="1200">
          <a:solidFill>
            <a:schemeClr val="tx1"/>
          </a:solidFill>
          <a:latin typeface="+mn-lt"/>
          <a:ea typeface="+mn-ea"/>
          <a:cs typeface="+mn-cs"/>
        </a:defRPr>
      </a:lvl7pPr>
      <a:lvl8pPr marL="3264067" algn="l" defTabSz="932590" rtl="0" eaLnBrk="1" latinLnBrk="0" hangingPunct="1">
        <a:defRPr sz="1870" kern="1200">
          <a:solidFill>
            <a:schemeClr val="tx1"/>
          </a:solidFill>
          <a:latin typeface="+mn-lt"/>
          <a:ea typeface="+mn-ea"/>
          <a:cs typeface="+mn-cs"/>
        </a:defRPr>
      </a:lvl8pPr>
      <a:lvl9pPr marL="3730362" algn="l" defTabSz="932590" rtl="0" eaLnBrk="1" latinLnBrk="0" hangingPunct="1">
        <a:defRPr sz="187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3"/>
            <a:ext cx="11375537" cy="679653"/>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29661" y="1476622"/>
            <a:ext cx="11375535" cy="20403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4084752"/>
      </p:ext>
    </p:extLst>
  </p:cSld>
  <p:clrMap bg1="dk1" tx1="lt1" bg2="dk2" tx2="lt2" accent1="accent1" accent2="accent2" accent3="accent3" accent4="accent4" accent5="accent5" accent6="accent6" hlink="hlink" folHlink="folHlink"/>
  <p:sldLayoutIdLst>
    <p:sldLayoutId id="2147484796" r:id="rId1"/>
    <p:sldLayoutId id="2147484797" r:id="rId2"/>
  </p:sldLayoutIdLst>
  <p:transition>
    <p:fade/>
  </p:transition>
  <p:txStyles>
    <p:titleStyle>
      <a:lvl1pPr algn="l" defTabSz="932590" rtl="0" eaLnBrk="1" latinLnBrk="0" hangingPunct="1">
        <a:lnSpc>
          <a:spcPct val="90000"/>
        </a:lnSpc>
        <a:spcBef>
          <a:spcPct val="0"/>
        </a:spcBef>
        <a:buNone/>
        <a:defRPr lang="en-US" sz="4929" b="0" kern="1200" cap="none" spc="-204" baseline="0" dirty="0" smtClean="0">
          <a:ln w="3175">
            <a:noFill/>
          </a:ln>
          <a:gradFill flip="none" rotWithShape="1">
            <a:gsLst>
              <a:gs pos="0">
                <a:schemeClr val="tx1"/>
              </a:gs>
              <a:gs pos="86000">
                <a:schemeClr val="tx1"/>
              </a:gs>
            </a:gsLst>
            <a:lin ang="5400000" scaled="0"/>
            <a:tileRect/>
          </a:gradFill>
          <a:effectLst>
            <a:outerShdw blurRad="63500" algn="ctr" rotWithShape="0">
              <a:schemeClr val="tx1">
                <a:alpha val="50000"/>
              </a:schemeClr>
            </a:outerShdw>
          </a:effectLst>
          <a:latin typeface="+mj-lt"/>
          <a:ea typeface="+mn-ea"/>
          <a:cs typeface="Arial" charset="0"/>
        </a:defRPr>
      </a:lvl1pPr>
    </p:titleStyle>
    <p:bodyStyle>
      <a:lvl1pPr marL="408025" indent="-408025" algn="l" defTabSz="932590" rtl="0" eaLnBrk="1" latinLnBrk="0" hangingPunct="1">
        <a:lnSpc>
          <a:spcPct val="90000"/>
        </a:lnSpc>
        <a:spcBef>
          <a:spcPct val="20000"/>
        </a:spcBef>
        <a:buSzPct val="90000"/>
        <a:buFontTx/>
        <a:buBlip>
          <a:blip r:embed="rId5"/>
        </a:buBlip>
        <a:defRPr sz="323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1pPr>
      <a:lvl2pPr marL="760998" indent="-352974" algn="l" defTabSz="932590" rtl="0" eaLnBrk="1" latinLnBrk="0" hangingPunct="1">
        <a:lnSpc>
          <a:spcPct val="90000"/>
        </a:lnSpc>
        <a:spcBef>
          <a:spcPct val="20000"/>
        </a:spcBef>
        <a:buSzPct val="90000"/>
        <a:buFontTx/>
        <a:buBlip>
          <a:blip r:embed="rId6"/>
        </a:buBlip>
        <a:defRPr sz="289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2pPr>
      <a:lvl3pPr marL="1104258" indent="-343259" algn="l" defTabSz="932590" rtl="0" eaLnBrk="1" latinLnBrk="0" hangingPunct="1">
        <a:lnSpc>
          <a:spcPct val="90000"/>
        </a:lnSpc>
        <a:spcBef>
          <a:spcPct val="20000"/>
        </a:spcBef>
        <a:buSzPct val="90000"/>
        <a:buFontTx/>
        <a:buBlip>
          <a:blip r:embed="rId6"/>
        </a:buBlip>
        <a:defRPr sz="2465"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3pPr>
      <a:lvl4pPr marL="1402180" indent="-297923" algn="l" defTabSz="932590" rtl="0" eaLnBrk="1" latinLnBrk="0" hangingPunct="1">
        <a:lnSpc>
          <a:spcPct val="90000"/>
        </a:lnSpc>
        <a:spcBef>
          <a:spcPct val="20000"/>
        </a:spcBef>
        <a:buSzPct val="90000"/>
        <a:buFontTx/>
        <a:buBlip>
          <a:blip r:embed="rId6"/>
        </a:buBlip>
        <a:defRPr sz="204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4pPr>
      <a:lvl5pPr marL="1693626" indent="-291446" algn="l" defTabSz="932590" rtl="0" eaLnBrk="1" latinLnBrk="0" hangingPunct="1">
        <a:lnSpc>
          <a:spcPct val="90000"/>
        </a:lnSpc>
        <a:spcBef>
          <a:spcPct val="20000"/>
        </a:spcBef>
        <a:buSzPct val="90000"/>
        <a:buFontTx/>
        <a:buBlip>
          <a:blip r:embed="rId6"/>
        </a:buBlip>
        <a:defRPr sz="204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5pPr>
      <a:lvl6pPr marL="2564624" indent="-233148" algn="l" defTabSz="932590"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919" indent="-233148" algn="l" defTabSz="932590"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214" indent="-233148" algn="l" defTabSz="932590"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510" indent="-233148" algn="l" defTabSz="932590"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90" rtl="0" eaLnBrk="1" latinLnBrk="0" hangingPunct="1">
        <a:defRPr sz="1870" kern="1200">
          <a:solidFill>
            <a:schemeClr val="tx1"/>
          </a:solidFill>
          <a:latin typeface="+mn-lt"/>
          <a:ea typeface="+mn-ea"/>
          <a:cs typeface="+mn-cs"/>
        </a:defRPr>
      </a:lvl1pPr>
      <a:lvl2pPr marL="466295" algn="l" defTabSz="932590" rtl="0" eaLnBrk="1" latinLnBrk="0" hangingPunct="1">
        <a:defRPr sz="1870" kern="1200">
          <a:solidFill>
            <a:schemeClr val="tx1"/>
          </a:solidFill>
          <a:latin typeface="+mn-lt"/>
          <a:ea typeface="+mn-ea"/>
          <a:cs typeface="+mn-cs"/>
        </a:defRPr>
      </a:lvl2pPr>
      <a:lvl3pPr marL="932590" algn="l" defTabSz="932590" rtl="0" eaLnBrk="1" latinLnBrk="0" hangingPunct="1">
        <a:defRPr sz="1870" kern="1200">
          <a:solidFill>
            <a:schemeClr val="tx1"/>
          </a:solidFill>
          <a:latin typeface="+mn-lt"/>
          <a:ea typeface="+mn-ea"/>
          <a:cs typeface="+mn-cs"/>
        </a:defRPr>
      </a:lvl3pPr>
      <a:lvl4pPr marL="1398885" algn="l" defTabSz="932590" rtl="0" eaLnBrk="1" latinLnBrk="0" hangingPunct="1">
        <a:defRPr sz="1870" kern="1200">
          <a:solidFill>
            <a:schemeClr val="tx1"/>
          </a:solidFill>
          <a:latin typeface="+mn-lt"/>
          <a:ea typeface="+mn-ea"/>
          <a:cs typeface="+mn-cs"/>
        </a:defRPr>
      </a:lvl4pPr>
      <a:lvl5pPr marL="1865182" algn="l" defTabSz="932590" rtl="0" eaLnBrk="1" latinLnBrk="0" hangingPunct="1">
        <a:defRPr sz="1870" kern="1200">
          <a:solidFill>
            <a:schemeClr val="tx1"/>
          </a:solidFill>
          <a:latin typeface="+mn-lt"/>
          <a:ea typeface="+mn-ea"/>
          <a:cs typeface="+mn-cs"/>
        </a:defRPr>
      </a:lvl5pPr>
      <a:lvl6pPr marL="2331477" algn="l" defTabSz="932590" rtl="0" eaLnBrk="1" latinLnBrk="0" hangingPunct="1">
        <a:defRPr sz="1870" kern="1200">
          <a:solidFill>
            <a:schemeClr val="tx1"/>
          </a:solidFill>
          <a:latin typeface="+mn-lt"/>
          <a:ea typeface="+mn-ea"/>
          <a:cs typeface="+mn-cs"/>
        </a:defRPr>
      </a:lvl6pPr>
      <a:lvl7pPr marL="2797771" algn="l" defTabSz="932590" rtl="0" eaLnBrk="1" latinLnBrk="0" hangingPunct="1">
        <a:defRPr sz="1870" kern="1200">
          <a:solidFill>
            <a:schemeClr val="tx1"/>
          </a:solidFill>
          <a:latin typeface="+mn-lt"/>
          <a:ea typeface="+mn-ea"/>
          <a:cs typeface="+mn-cs"/>
        </a:defRPr>
      </a:lvl7pPr>
      <a:lvl8pPr marL="3264067" algn="l" defTabSz="932590" rtl="0" eaLnBrk="1" latinLnBrk="0" hangingPunct="1">
        <a:defRPr sz="1870" kern="1200">
          <a:solidFill>
            <a:schemeClr val="tx1"/>
          </a:solidFill>
          <a:latin typeface="+mn-lt"/>
          <a:ea typeface="+mn-ea"/>
          <a:cs typeface="+mn-cs"/>
        </a:defRPr>
      </a:lvl8pPr>
      <a:lvl9pPr marL="3730362" algn="l" defTabSz="932590" rtl="0" eaLnBrk="1" latinLnBrk="0" hangingPunct="1">
        <a:defRPr sz="187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3"/>
            <a:ext cx="11375536" cy="679653"/>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29660" y="1476622"/>
            <a:ext cx="11375535" cy="20403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1958050"/>
      </p:ext>
    </p:extLst>
  </p:cSld>
  <p:clrMap bg1="dk1" tx1="lt1" bg2="dk2" tx2="lt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 id="2147484810" r:id="rId12"/>
    <p:sldLayoutId id="2147484811" r:id="rId13"/>
    <p:sldLayoutId id="2147484812" r:id="rId14"/>
  </p:sldLayoutIdLst>
  <p:transition>
    <p:fade/>
  </p:transition>
  <p:txStyles>
    <p:titleStyle>
      <a:lvl1pPr algn="l" defTabSz="932559" rtl="0" eaLnBrk="1" latinLnBrk="0" hangingPunct="1">
        <a:lnSpc>
          <a:spcPct val="90000"/>
        </a:lnSpc>
        <a:spcBef>
          <a:spcPct val="0"/>
        </a:spcBef>
        <a:buNone/>
        <a:defRPr lang="en-US" sz="4896" b="0" kern="1200" cap="none" spc="-204" baseline="0" dirty="0" smtClean="0">
          <a:ln w="3175">
            <a:noFill/>
          </a:ln>
          <a:gradFill flip="none" rotWithShape="1">
            <a:gsLst>
              <a:gs pos="0">
                <a:schemeClr val="tx1"/>
              </a:gs>
              <a:gs pos="86000">
                <a:schemeClr val="tx1"/>
              </a:gs>
            </a:gsLst>
            <a:lin ang="5400000" scaled="0"/>
            <a:tileRect/>
          </a:gradFill>
          <a:effectLst>
            <a:outerShdw blurRad="63500" algn="ctr" rotWithShape="0">
              <a:schemeClr val="tx1">
                <a:alpha val="50000"/>
              </a:schemeClr>
            </a:outerShdw>
          </a:effectLst>
          <a:latin typeface="+mj-lt"/>
          <a:ea typeface="+mn-ea"/>
          <a:cs typeface="Arial" charset="0"/>
        </a:defRPr>
      </a:lvl1pPr>
    </p:titleStyle>
    <p:bodyStyle>
      <a:lvl1pPr marL="408011" indent="-408011" algn="l" defTabSz="932559" rtl="0" eaLnBrk="1" latinLnBrk="0" hangingPunct="1">
        <a:lnSpc>
          <a:spcPct val="90000"/>
        </a:lnSpc>
        <a:spcBef>
          <a:spcPct val="20000"/>
        </a:spcBef>
        <a:buSzPct val="90000"/>
        <a:buFontTx/>
        <a:buBlip>
          <a:blip r:embed="rId17"/>
        </a:buBlip>
        <a:defRPr sz="3264"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1pPr>
      <a:lvl2pPr marL="760973" indent="-352962" algn="l" defTabSz="932559" rtl="0" eaLnBrk="1" latinLnBrk="0" hangingPunct="1">
        <a:lnSpc>
          <a:spcPct val="90000"/>
        </a:lnSpc>
        <a:spcBef>
          <a:spcPct val="20000"/>
        </a:spcBef>
        <a:buSzPct val="90000"/>
        <a:buFontTx/>
        <a:buBlip>
          <a:blip r:embed="rId18"/>
        </a:buBlip>
        <a:defRPr sz="2856"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2pPr>
      <a:lvl3pPr marL="1104220" indent="-343247" algn="l" defTabSz="932559" rtl="0" eaLnBrk="1" latinLnBrk="0" hangingPunct="1">
        <a:lnSpc>
          <a:spcPct val="90000"/>
        </a:lnSpc>
        <a:spcBef>
          <a:spcPct val="20000"/>
        </a:spcBef>
        <a:buSzPct val="90000"/>
        <a:buFontTx/>
        <a:buBlip>
          <a:blip r:embed="rId18"/>
        </a:buBlip>
        <a:defRPr sz="2448"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3pPr>
      <a:lvl4pPr marL="1402133" indent="-297913" algn="l" defTabSz="932559" rtl="0" eaLnBrk="1" latinLnBrk="0" hangingPunct="1">
        <a:lnSpc>
          <a:spcPct val="90000"/>
        </a:lnSpc>
        <a:spcBef>
          <a:spcPct val="20000"/>
        </a:spcBef>
        <a:buSzPct val="90000"/>
        <a:buFontTx/>
        <a:buBlip>
          <a:blip r:embed="rId18"/>
        </a:buBlip>
        <a:defRPr sz="204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4pPr>
      <a:lvl5pPr marL="1693569" indent="-291436" algn="l" defTabSz="932559" rtl="0" eaLnBrk="1" latinLnBrk="0" hangingPunct="1">
        <a:lnSpc>
          <a:spcPct val="90000"/>
        </a:lnSpc>
        <a:spcBef>
          <a:spcPct val="20000"/>
        </a:spcBef>
        <a:buSzPct val="90000"/>
        <a:buFontTx/>
        <a:buBlip>
          <a:blip r:embed="rId18"/>
        </a:buBlip>
        <a:defRPr sz="2040" kern="1200">
          <a:gradFill>
            <a:gsLst>
              <a:gs pos="0">
                <a:schemeClr val="tx1"/>
              </a:gs>
              <a:gs pos="86000">
                <a:schemeClr val="tx1"/>
              </a:gs>
            </a:gsLst>
            <a:lin ang="5400000" scaled="0"/>
          </a:gradFill>
          <a:effectLst>
            <a:outerShdw blurRad="63500" algn="ctr" rotWithShape="0">
              <a:schemeClr val="tx1">
                <a:alpha val="50000"/>
              </a:schemeClr>
            </a:outerShdw>
          </a:effectLst>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900"/>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7" cy="2294636"/>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424"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endParaRPr dirty="0">
              <a:gradFill>
                <a:gsLst>
                  <a:gs pos="2239">
                    <a:srgbClr val="505050"/>
                  </a:gs>
                  <a:gs pos="11940">
                    <a:srgbClr val="505050"/>
                  </a:gs>
                </a:gsLst>
                <a:lin ang="5400000" scaled="0"/>
              </a:gradFill>
            </a:endParaRPr>
          </a:p>
        </p:txBody>
      </p:sp>
      <p:sp>
        <p:nvSpPr>
          <p:cNvPr id="6" name="Slide Number Placeholder 4"/>
          <p:cNvSpPr>
            <a:spLocks noGrp="1"/>
          </p:cNvSpPr>
          <p:nvPr>
            <p:ph type="sldNum" sz="quarter" idx="4"/>
          </p:nvPr>
        </p:nvSpPr>
        <p:spPr>
          <a:xfrm>
            <a:off x="11595103"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pPr defTabSz="1236148"/>
            <a:fld id="{701EF8F4-3127-4F0B-9FA1-9C31610D72B1}" type="slidenum">
              <a:rPr lang="fr-FR" smtClean="0">
                <a:gradFill>
                  <a:gsLst>
                    <a:gs pos="2239">
                      <a:srgbClr val="505050"/>
                    </a:gs>
                    <a:gs pos="11940">
                      <a:srgbClr val="505050"/>
                    </a:gs>
                  </a:gsLst>
                  <a:lin ang="5400000" scaled="0"/>
                </a:gradFill>
              </a:rPr>
              <a:pPr defTabSz="1236148"/>
              <a:t>‹#›</a:t>
            </a:fld>
            <a:endParaRPr lang="fr-FR" dirty="0">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2442732598"/>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 id="2147484827" r:id="rId14"/>
    <p:sldLayoutId id="2147484828" r:id="rId15"/>
    <p:sldLayoutId id="2147484829" r:id="rId16"/>
    <p:sldLayoutId id="2147484830" r:id="rId17"/>
    <p:sldLayoutId id="2147484831" r:id="rId18"/>
    <p:sldLayoutId id="2147484832" r:id="rId19"/>
    <p:sldLayoutId id="2147484833" r:id="rId20"/>
    <p:sldLayoutId id="2147484834" r:id="rId21"/>
    <p:sldLayoutId id="2147484835" r:id="rId22"/>
    <p:sldLayoutId id="2147484836" r:id="rId23"/>
    <p:sldLayoutId id="2147484837" r:id="rId24"/>
    <p:sldLayoutId id="2147484838" r:id="rId25"/>
    <p:sldLayoutId id="2147484839" r:id="rId26"/>
    <p:sldLayoutId id="2147484840" r:id="rId27"/>
    <p:sldLayoutId id="2147484841" r:id="rId28"/>
    <p:sldLayoutId id="2147484842" r:id="rId29"/>
    <p:sldLayoutId id="2147484843" r:id="rId30"/>
  </p:sldLayoutIdLst>
  <p:transition>
    <p:fade/>
  </p:transition>
  <p:timing>
    <p:tnLst>
      <p:par>
        <p:cTn id="1" dur="indefinite" restart="never" nodeType="tmRoot"/>
      </p:par>
    </p:tnLst>
  </p:timing>
  <p:txStyles>
    <p:titleStyle>
      <a:lvl1pPr algn="l" defTabSz="932424" rtl="0" eaLnBrk="1" latinLnBrk="0" hangingPunct="1">
        <a:lnSpc>
          <a:spcPct val="90000"/>
        </a:lnSpc>
        <a:spcBef>
          <a:spcPct val="0"/>
        </a:spcBef>
        <a:buNone/>
        <a:defRPr lang="en-US" sz="53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83" marR="0" indent="-342783" algn="l" defTabSz="932424"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4001" marR="0" indent="-241219" algn="l" defTabSz="93242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829" marR="0" indent="-228523" algn="l" defTabSz="93242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350" marR="0" indent="-228523" algn="l" defTabSz="93242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6873" marR="0" indent="-228523" algn="l" defTabSz="93242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168" indent="-233107" algn="l" defTabSz="9324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381" indent="-233107" algn="l" defTabSz="9324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594" indent="-233107" algn="l" defTabSz="9324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807" indent="-233107" algn="l" defTabSz="9324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24" rtl="0" eaLnBrk="1" latinLnBrk="0" hangingPunct="1">
        <a:defRPr sz="1800" kern="1200">
          <a:solidFill>
            <a:schemeClr val="tx1"/>
          </a:solidFill>
          <a:latin typeface="+mn-lt"/>
          <a:ea typeface="+mn-ea"/>
          <a:cs typeface="+mn-cs"/>
        </a:defRPr>
      </a:lvl1pPr>
      <a:lvl2pPr marL="466213" algn="l" defTabSz="932424" rtl="0" eaLnBrk="1" latinLnBrk="0" hangingPunct="1">
        <a:defRPr sz="1800" kern="1200">
          <a:solidFill>
            <a:schemeClr val="tx1"/>
          </a:solidFill>
          <a:latin typeface="+mn-lt"/>
          <a:ea typeface="+mn-ea"/>
          <a:cs typeface="+mn-cs"/>
        </a:defRPr>
      </a:lvl2pPr>
      <a:lvl3pPr marL="932424" algn="l" defTabSz="932424" rtl="0" eaLnBrk="1" latinLnBrk="0" hangingPunct="1">
        <a:defRPr sz="1800" kern="1200">
          <a:solidFill>
            <a:schemeClr val="tx1"/>
          </a:solidFill>
          <a:latin typeface="+mn-lt"/>
          <a:ea typeface="+mn-ea"/>
          <a:cs typeface="+mn-cs"/>
        </a:defRPr>
      </a:lvl3pPr>
      <a:lvl4pPr marL="1398638" algn="l" defTabSz="932424" rtl="0" eaLnBrk="1" latinLnBrk="0" hangingPunct="1">
        <a:defRPr sz="1800" kern="1200">
          <a:solidFill>
            <a:schemeClr val="tx1"/>
          </a:solidFill>
          <a:latin typeface="+mn-lt"/>
          <a:ea typeface="+mn-ea"/>
          <a:cs typeface="+mn-cs"/>
        </a:defRPr>
      </a:lvl4pPr>
      <a:lvl5pPr marL="1864849" algn="l" defTabSz="932424" rtl="0" eaLnBrk="1" latinLnBrk="0" hangingPunct="1">
        <a:defRPr sz="1800" kern="1200">
          <a:solidFill>
            <a:schemeClr val="tx1"/>
          </a:solidFill>
          <a:latin typeface="+mn-lt"/>
          <a:ea typeface="+mn-ea"/>
          <a:cs typeface="+mn-cs"/>
        </a:defRPr>
      </a:lvl5pPr>
      <a:lvl6pPr marL="2331063" algn="l" defTabSz="932424" rtl="0" eaLnBrk="1" latinLnBrk="0" hangingPunct="1">
        <a:defRPr sz="1800" kern="1200">
          <a:solidFill>
            <a:schemeClr val="tx1"/>
          </a:solidFill>
          <a:latin typeface="+mn-lt"/>
          <a:ea typeface="+mn-ea"/>
          <a:cs typeface="+mn-cs"/>
        </a:defRPr>
      </a:lvl6pPr>
      <a:lvl7pPr marL="2797275" algn="l" defTabSz="932424" rtl="0" eaLnBrk="1" latinLnBrk="0" hangingPunct="1">
        <a:defRPr sz="1800" kern="1200">
          <a:solidFill>
            <a:schemeClr val="tx1"/>
          </a:solidFill>
          <a:latin typeface="+mn-lt"/>
          <a:ea typeface="+mn-ea"/>
          <a:cs typeface="+mn-cs"/>
        </a:defRPr>
      </a:lvl7pPr>
      <a:lvl8pPr marL="3263487" algn="l" defTabSz="932424" rtl="0" eaLnBrk="1" latinLnBrk="0" hangingPunct="1">
        <a:defRPr sz="1800" kern="1200">
          <a:solidFill>
            <a:schemeClr val="tx1"/>
          </a:solidFill>
          <a:latin typeface="+mn-lt"/>
          <a:ea typeface="+mn-ea"/>
          <a:cs typeface="+mn-cs"/>
        </a:defRPr>
      </a:lvl8pPr>
      <a:lvl9pPr marL="3729701" algn="l" defTabSz="93242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248.xml"/><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55.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1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g"/><Relationship Id="rId1" Type="http://schemas.openxmlformats.org/officeDocument/2006/relationships/slideLayout" Target="../slideLayouts/slideLayout28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0.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3.jpeg"/><Relationship Id="rId1" Type="http://schemas.openxmlformats.org/officeDocument/2006/relationships/slideLayout" Target="../slideLayouts/slideLayout29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tiff"/></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7.jpeg"/><Relationship Id="rId1" Type="http://schemas.openxmlformats.org/officeDocument/2006/relationships/slideLayout" Target="../slideLayouts/slideLayout290.xml"/></Relationships>
</file>

<file path=ppt/slides/_rels/slide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308.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xml"/><Relationship Id="rId1" Type="http://schemas.openxmlformats.org/officeDocument/2006/relationships/slideLayout" Target="../slideLayouts/slideLayout327.xml"/><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31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jpg"/><Relationship Id="rId2" Type="http://schemas.openxmlformats.org/officeDocument/2006/relationships/notesSlide" Target="../notesSlides/notesSlide1.xml"/><Relationship Id="rId1" Type="http://schemas.openxmlformats.org/officeDocument/2006/relationships/slideLayout" Target="../slideLayouts/slideLayout165.xml"/><Relationship Id="rId6" Type="http://schemas.openxmlformats.org/officeDocument/2006/relationships/image" Target="../media/image64.jpg"/><Relationship Id="rId5" Type="http://schemas.openxmlformats.org/officeDocument/2006/relationships/image" Target="../media/image63.jp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0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67.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10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0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8.xml"/></Relationships>
</file>

<file path=ppt/slides/_rels/slide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6709" y="2145133"/>
            <a:ext cx="6516349" cy="1701136"/>
          </a:xfrm>
        </p:spPr>
        <p:txBody>
          <a:bodyPr/>
          <a:lstStyle/>
          <a:p>
            <a:r>
              <a:rPr lang="en-US" sz="4896" dirty="0"/>
              <a:t>Cloud First, Mobile First</a:t>
            </a:r>
          </a:p>
        </p:txBody>
      </p:sp>
      <p:sp>
        <p:nvSpPr>
          <p:cNvPr id="5" name="Text Placeholder 4"/>
          <p:cNvSpPr>
            <a:spLocks noGrp="1"/>
          </p:cNvSpPr>
          <p:nvPr>
            <p:ph type="body" sz="quarter" idx="10"/>
          </p:nvPr>
        </p:nvSpPr>
        <p:spPr>
          <a:xfrm>
            <a:off x="386708" y="3109074"/>
            <a:ext cx="6735469" cy="1195979"/>
          </a:xfrm>
        </p:spPr>
        <p:txBody>
          <a:bodyPr/>
          <a:lstStyle/>
          <a:p>
            <a:r>
              <a:rPr lang="en-US" dirty="0" smtClean="0"/>
              <a:t>Innovation as a driver to a new world</a:t>
            </a:r>
            <a:endParaRPr lang="en-US" dirty="0"/>
          </a:p>
        </p:txBody>
      </p:sp>
      <p:grpSp>
        <p:nvGrpSpPr>
          <p:cNvPr id="344" name="Group 343"/>
          <p:cNvGrpSpPr/>
          <p:nvPr/>
        </p:nvGrpSpPr>
        <p:grpSpPr>
          <a:xfrm>
            <a:off x="6993188" y="3558957"/>
            <a:ext cx="5037837" cy="3435569"/>
            <a:chOff x="4830758" y="2441819"/>
            <a:chExt cx="3871804" cy="2701681"/>
          </a:xfrm>
        </p:grpSpPr>
        <p:sp>
          <p:nvSpPr>
            <p:cNvPr id="7" name="Freeform 34"/>
            <p:cNvSpPr>
              <a:spLocks/>
            </p:cNvSpPr>
            <p:nvPr/>
          </p:nvSpPr>
          <p:spPr bwMode="auto">
            <a:xfrm>
              <a:off x="6422129" y="4857596"/>
              <a:ext cx="755746" cy="285904"/>
            </a:xfrm>
            <a:custGeom>
              <a:avLst/>
              <a:gdLst/>
              <a:ahLst/>
              <a:cxnLst/>
              <a:rect l="l" t="t" r="r" b="b"/>
              <a:pathLst>
                <a:path w="755746" h="285904">
                  <a:moveTo>
                    <a:pt x="11132" y="0"/>
                  </a:moveTo>
                  <a:lnTo>
                    <a:pt x="229754" y="0"/>
                  </a:lnTo>
                  <a:lnTo>
                    <a:pt x="494288" y="0"/>
                  </a:lnTo>
                  <a:lnTo>
                    <a:pt x="712910" y="0"/>
                  </a:lnTo>
                  <a:lnTo>
                    <a:pt x="755746" y="285904"/>
                  </a:lnTo>
                  <a:lnTo>
                    <a:pt x="0" y="285904"/>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 name="Freeform 35"/>
            <p:cNvSpPr>
              <a:spLocks/>
            </p:cNvSpPr>
            <p:nvPr/>
          </p:nvSpPr>
          <p:spPr bwMode="auto">
            <a:xfrm>
              <a:off x="8431470" y="2706351"/>
              <a:ext cx="271092" cy="426314"/>
            </a:xfrm>
            <a:custGeom>
              <a:avLst/>
              <a:gdLst>
                <a:gd name="T0" fmla="*/ 180 w 190"/>
                <a:gd name="T1" fmla="*/ 106 h 299"/>
                <a:gd name="T2" fmla="*/ 170 w 190"/>
                <a:gd name="T3" fmla="*/ 107 h 299"/>
                <a:gd name="T4" fmla="*/ 178 w 190"/>
                <a:gd name="T5" fmla="*/ 83 h 299"/>
                <a:gd name="T6" fmla="*/ 171 w 190"/>
                <a:gd name="T7" fmla="*/ 67 h 299"/>
                <a:gd name="T8" fmla="*/ 166 w 190"/>
                <a:gd name="T9" fmla="*/ 66 h 299"/>
                <a:gd name="T10" fmla="*/ 173 w 190"/>
                <a:gd name="T11" fmla="*/ 47 h 299"/>
                <a:gd name="T12" fmla="*/ 164 w 190"/>
                <a:gd name="T13" fmla="*/ 26 h 299"/>
                <a:gd name="T14" fmla="*/ 151 w 190"/>
                <a:gd name="T15" fmla="*/ 27 h 299"/>
                <a:gd name="T16" fmla="*/ 152 w 190"/>
                <a:gd name="T17" fmla="*/ 24 h 299"/>
                <a:gd name="T18" fmla="*/ 143 w 190"/>
                <a:gd name="T19" fmla="*/ 3 h 299"/>
                <a:gd name="T20" fmla="*/ 122 w 190"/>
                <a:gd name="T21" fmla="*/ 13 h 299"/>
                <a:gd name="T22" fmla="*/ 89 w 190"/>
                <a:gd name="T23" fmla="*/ 99 h 299"/>
                <a:gd name="T24" fmla="*/ 77 w 190"/>
                <a:gd name="T25" fmla="*/ 87 h 299"/>
                <a:gd name="T26" fmla="*/ 52 w 190"/>
                <a:gd name="T27" fmla="*/ 98 h 299"/>
                <a:gd name="T28" fmla="*/ 49 w 190"/>
                <a:gd name="T29" fmla="*/ 104 h 299"/>
                <a:gd name="T30" fmla="*/ 29 w 190"/>
                <a:gd name="T31" fmla="*/ 158 h 299"/>
                <a:gd name="T32" fmla="*/ 13 w 190"/>
                <a:gd name="T33" fmla="*/ 198 h 299"/>
                <a:gd name="T34" fmla="*/ 13 w 190"/>
                <a:gd name="T35" fmla="*/ 198 h 299"/>
                <a:gd name="T36" fmla="*/ 52 w 190"/>
                <a:gd name="T37" fmla="*/ 286 h 299"/>
                <a:gd name="T38" fmla="*/ 140 w 190"/>
                <a:gd name="T39" fmla="*/ 247 h 299"/>
                <a:gd name="T40" fmla="*/ 140 w 190"/>
                <a:gd name="T41" fmla="*/ 247 h 299"/>
                <a:gd name="T42" fmla="*/ 157 w 190"/>
                <a:gd name="T43" fmla="*/ 203 h 299"/>
                <a:gd name="T44" fmla="*/ 176 w 190"/>
                <a:gd name="T45" fmla="*/ 153 h 299"/>
                <a:gd name="T46" fmla="*/ 187 w 190"/>
                <a:gd name="T47" fmla="*/ 123 h 299"/>
                <a:gd name="T48" fmla="*/ 180 w 190"/>
                <a:gd name="T49" fmla="*/ 10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 h="299">
                  <a:moveTo>
                    <a:pt x="180" y="106"/>
                  </a:moveTo>
                  <a:cubicBezTo>
                    <a:pt x="176" y="105"/>
                    <a:pt x="173" y="105"/>
                    <a:pt x="170" y="107"/>
                  </a:cubicBezTo>
                  <a:cubicBezTo>
                    <a:pt x="174" y="94"/>
                    <a:pt x="178" y="85"/>
                    <a:pt x="178" y="83"/>
                  </a:cubicBezTo>
                  <a:cubicBezTo>
                    <a:pt x="181" y="77"/>
                    <a:pt x="178" y="69"/>
                    <a:pt x="171" y="67"/>
                  </a:cubicBezTo>
                  <a:cubicBezTo>
                    <a:pt x="169" y="66"/>
                    <a:pt x="168" y="66"/>
                    <a:pt x="166" y="66"/>
                  </a:cubicBezTo>
                  <a:cubicBezTo>
                    <a:pt x="170" y="56"/>
                    <a:pt x="173" y="48"/>
                    <a:pt x="173" y="47"/>
                  </a:cubicBezTo>
                  <a:cubicBezTo>
                    <a:pt x="177" y="38"/>
                    <a:pt x="172" y="29"/>
                    <a:pt x="164" y="26"/>
                  </a:cubicBezTo>
                  <a:cubicBezTo>
                    <a:pt x="160" y="24"/>
                    <a:pt x="155" y="25"/>
                    <a:pt x="151" y="27"/>
                  </a:cubicBezTo>
                  <a:cubicBezTo>
                    <a:pt x="152" y="25"/>
                    <a:pt x="152" y="25"/>
                    <a:pt x="152" y="24"/>
                  </a:cubicBezTo>
                  <a:cubicBezTo>
                    <a:pt x="156" y="16"/>
                    <a:pt x="151" y="7"/>
                    <a:pt x="143" y="3"/>
                  </a:cubicBezTo>
                  <a:cubicBezTo>
                    <a:pt x="135" y="0"/>
                    <a:pt x="126" y="4"/>
                    <a:pt x="122" y="13"/>
                  </a:cubicBezTo>
                  <a:cubicBezTo>
                    <a:pt x="121" y="17"/>
                    <a:pt x="99" y="73"/>
                    <a:pt x="89" y="99"/>
                  </a:cubicBezTo>
                  <a:cubicBezTo>
                    <a:pt x="87" y="94"/>
                    <a:pt x="83" y="89"/>
                    <a:pt x="77" y="87"/>
                  </a:cubicBezTo>
                  <a:cubicBezTo>
                    <a:pt x="67" y="83"/>
                    <a:pt x="56" y="88"/>
                    <a:pt x="52" y="98"/>
                  </a:cubicBezTo>
                  <a:cubicBezTo>
                    <a:pt x="51" y="99"/>
                    <a:pt x="51" y="101"/>
                    <a:pt x="49" y="104"/>
                  </a:cubicBezTo>
                  <a:cubicBezTo>
                    <a:pt x="44" y="119"/>
                    <a:pt x="31" y="153"/>
                    <a:pt x="29" y="158"/>
                  </a:cubicBezTo>
                  <a:cubicBezTo>
                    <a:pt x="13" y="198"/>
                    <a:pt x="13" y="198"/>
                    <a:pt x="13" y="198"/>
                  </a:cubicBezTo>
                  <a:cubicBezTo>
                    <a:pt x="13" y="198"/>
                    <a:pt x="13" y="198"/>
                    <a:pt x="13" y="198"/>
                  </a:cubicBezTo>
                  <a:cubicBezTo>
                    <a:pt x="0" y="233"/>
                    <a:pt x="17" y="272"/>
                    <a:pt x="52" y="286"/>
                  </a:cubicBezTo>
                  <a:cubicBezTo>
                    <a:pt x="87" y="299"/>
                    <a:pt x="126" y="282"/>
                    <a:pt x="140" y="247"/>
                  </a:cubicBezTo>
                  <a:cubicBezTo>
                    <a:pt x="140" y="247"/>
                    <a:pt x="140" y="247"/>
                    <a:pt x="140" y="247"/>
                  </a:cubicBezTo>
                  <a:cubicBezTo>
                    <a:pt x="157" y="203"/>
                    <a:pt x="157" y="203"/>
                    <a:pt x="157" y="203"/>
                  </a:cubicBezTo>
                  <a:cubicBezTo>
                    <a:pt x="157" y="200"/>
                    <a:pt x="167" y="174"/>
                    <a:pt x="176" y="153"/>
                  </a:cubicBezTo>
                  <a:cubicBezTo>
                    <a:pt x="182" y="138"/>
                    <a:pt x="187" y="124"/>
                    <a:pt x="187" y="123"/>
                  </a:cubicBezTo>
                  <a:cubicBezTo>
                    <a:pt x="190" y="116"/>
                    <a:pt x="186" y="109"/>
                    <a:pt x="180" y="106"/>
                  </a:cubicBezTo>
                  <a:close/>
                </a:path>
              </a:pathLst>
            </a:custGeom>
            <a:solidFill>
              <a:srgbClr val="FFC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 name="Freeform 36"/>
            <p:cNvSpPr>
              <a:spLocks/>
            </p:cNvSpPr>
            <p:nvPr/>
          </p:nvSpPr>
          <p:spPr bwMode="auto">
            <a:xfrm>
              <a:off x="4830758" y="2706351"/>
              <a:ext cx="271092" cy="426314"/>
            </a:xfrm>
            <a:custGeom>
              <a:avLst/>
              <a:gdLst>
                <a:gd name="T0" fmla="*/ 10 w 190"/>
                <a:gd name="T1" fmla="*/ 106 h 299"/>
                <a:gd name="T2" fmla="*/ 20 w 190"/>
                <a:gd name="T3" fmla="*/ 107 h 299"/>
                <a:gd name="T4" fmla="*/ 12 w 190"/>
                <a:gd name="T5" fmla="*/ 83 h 299"/>
                <a:gd name="T6" fmla="*/ 19 w 190"/>
                <a:gd name="T7" fmla="*/ 67 h 299"/>
                <a:gd name="T8" fmla="*/ 24 w 190"/>
                <a:gd name="T9" fmla="*/ 66 h 299"/>
                <a:gd name="T10" fmla="*/ 17 w 190"/>
                <a:gd name="T11" fmla="*/ 47 h 299"/>
                <a:gd name="T12" fmla="*/ 26 w 190"/>
                <a:gd name="T13" fmla="*/ 26 h 299"/>
                <a:gd name="T14" fmla="*/ 39 w 190"/>
                <a:gd name="T15" fmla="*/ 27 h 299"/>
                <a:gd name="T16" fmla="*/ 38 w 190"/>
                <a:gd name="T17" fmla="*/ 24 h 299"/>
                <a:gd name="T18" fmla="*/ 47 w 190"/>
                <a:gd name="T19" fmla="*/ 3 h 299"/>
                <a:gd name="T20" fmla="*/ 68 w 190"/>
                <a:gd name="T21" fmla="*/ 13 h 299"/>
                <a:gd name="T22" fmla="*/ 101 w 190"/>
                <a:gd name="T23" fmla="*/ 99 h 299"/>
                <a:gd name="T24" fmla="*/ 113 w 190"/>
                <a:gd name="T25" fmla="*/ 87 h 299"/>
                <a:gd name="T26" fmla="*/ 138 w 190"/>
                <a:gd name="T27" fmla="*/ 98 h 299"/>
                <a:gd name="T28" fmla="*/ 141 w 190"/>
                <a:gd name="T29" fmla="*/ 104 h 299"/>
                <a:gd name="T30" fmla="*/ 161 w 190"/>
                <a:gd name="T31" fmla="*/ 158 h 299"/>
                <a:gd name="T32" fmla="*/ 177 w 190"/>
                <a:gd name="T33" fmla="*/ 198 h 299"/>
                <a:gd name="T34" fmla="*/ 177 w 190"/>
                <a:gd name="T35" fmla="*/ 198 h 299"/>
                <a:gd name="T36" fmla="*/ 138 w 190"/>
                <a:gd name="T37" fmla="*/ 286 h 299"/>
                <a:gd name="T38" fmla="*/ 50 w 190"/>
                <a:gd name="T39" fmla="*/ 247 h 299"/>
                <a:gd name="T40" fmla="*/ 50 w 190"/>
                <a:gd name="T41" fmla="*/ 247 h 299"/>
                <a:gd name="T42" fmla="*/ 33 w 190"/>
                <a:gd name="T43" fmla="*/ 203 h 299"/>
                <a:gd name="T44" fmla="*/ 14 w 190"/>
                <a:gd name="T45" fmla="*/ 153 h 299"/>
                <a:gd name="T46" fmla="*/ 3 w 190"/>
                <a:gd name="T47" fmla="*/ 123 h 299"/>
                <a:gd name="T48" fmla="*/ 10 w 190"/>
                <a:gd name="T49" fmla="*/ 10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 h="299">
                  <a:moveTo>
                    <a:pt x="10" y="106"/>
                  </a:moveTo>
                  <a:cubicBezTo>
                    <a:pt x="14" y="105"/>
                    <a:pt x="17" y="105"/>
                    <a:pt x="20" y="107"/>
                  </a:cubicBezTo>
                  <a:cubicBezTo>
                    <a:pt x="16" y="94"/>
                    <a:pt x="12" y="85"/>
                    <a:pt x="12" y="83"/>
                  </a:cubicBezTo>
                  <a:cubicBezTo>
                    <a:pt x="9" y="77"/>
                    <a:pt x="12" y="69"/>
                    <a:pt x="19" y="67"/>
                  </a:cubicBezTo>
                  <a:cubicBezTo>
                    <a:pt x="21" y="66"/>
                    <a:pt x="22" y="66"/>
                    <a:pt x="24" y="66"/>
                  </a:cubicBezTo>
                  <a:cubicBezTo>
                    <a:pt x="20" y="56"/>
                    <a:pt x="17" y="48"/>
                    <a:pt x="17" y="47"/>
                  </a:cubicBezTo>
                  <a:cubicBezTo>
                    <a:pt x="13" y="38"/>
                    <a:pt x="18" y="29"/>
                    <a:pt x="26" y="26"/>
                  </a:cubicBezTo>
                  <a:cubicBezTo>
                    <a:pt x="30" y="24"/>
                    <a:pt x="35" y="25"/>
                    <a:pt x="39" y="27"/>
                  </a:cubicBezTo>
                  <a:cubicBezTo>
                    <a:pt x="38" y="25"/>
                    <a:pt x="38" y="25"/>
                    <a:pt x="38" y="24"/>
                  </a:cubicBezTo>
                  <a:cubicBezTo>
                    <a:pt x="34" y="16"/>
                    <a:pt x="39" y="7"/>
                    <a:pt x="47" y="3"/>
                  </a:cubicBezTo>
                  <a:cubicBezTo>
                    <a:pt x="55" y="0"/>
                    <a:pt x="64" y="4"/>
                    <a:pt x="68" y="13"/>
                  </a:cubicBezTo>
                  <a:cubicBezTo>
                    <a:pt x="69" y="17"/>
                    <a:pt x="91" y="73"/>
                    <a:pt x="101" y="99"/>
                  </a:cubicBezTo>
                  <a:cubicBezTo>
                    <a:pt x="103" y="94"/>
                    <a:pt x="107" y="89"/>
                    <a:pt x="113" y="87"/>
                  </a:cubicBezTo>
                  <a:cubicBezTo>
                    <a:pt x="123" y="83"/>
                    <a:pt x="134" y="88"/>
                    <a:pt x="138" y="98"/>
                  </a:cubicBezTo>
                  <a:cubicBezTo>
                    <a:pt x="139" y="99"/>
                    <a:pt x="139" y="101"/>
                    <a:pt x="141" y="104"/>
                  </a:cubicBezTo>
                  <a:cubicBezTo>
                    <a:pt x="146" y="119"/>
                    <a:pt x="159" y="153"/>
                    <a:pt x="161" y="158"/>
                  </a:cubicBezTo>
                  <a:cubicBezTo>
                    <a:pt x="177" y="198"/>
                    <a:pt x="177" y="198"/>
                    <a:pt x="177" y="198"/>
                  </a:cubicBezTo>
                  <a:cubicBezTo>
                    <a:pt x="177" y="198"/>
                    <a:pt x="177" y="198"/>
                    <a:pt x="177" y="198"/>
                  </a:cubicBezTo>
                  <a:cubicBezTo>
                    <a:pt x="190" y="233"/>
                    <a:pt x="173" y="272"/>
                    <a:pt x="138" y="286"/>
                  </a:cubicBezTo>
                  <a:cubicBezTo>
                    <a:pt x="103" y="299"/>
                    <a:pt x="64" y="282"/>
                    <a:pt x="50" y="247"/>
                  </a:cubicBezTo>
                  <a:cubicBezTo>
                    <a:pt x="50" y="247"/>
                    <a:pt x="50" y="247"/>
                    <a:pt x="50" y="247"/>
                  </a:cubicBezTo>
                  <a:cubicBezTo>
                    <a:pt x="33" y="203"/>
                    <a:pt x="33" y="203"/>
                    <a:pt x="33" y="203"/>
                  </a:cubicBezTo>
                  <a:cubicBezTo>
                    <a:pt x="33" y="200"/>
                    <a:pt x="23" y="174"/>
                    <a:pt x="14" y="153"/>
                  </a:cubicBezTo>
                  <a:cubicBezTo>
                    <a:pt x="8" y="138"/>
                    <a:pt x="3" y="124"/>
                    <a:pt x="3" y="123"/>
                  </a:cubicBezTo>
                  <a:cubicBezTo>
                    <a:pt x="0" y="116"/>
                    <a:pt x="4" y="109"/>
                    <a:pt x="10" y="106"/>
                  </a:cubicBezTo>
                  <a:close/>
                </a:path>
              </a:pathLst>
            </a:custGeom>
            <a:solidFill>
              <a:srgbClr val="FFC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 name="Freeform 37"/>
            <p:cNvSpPr>
              <a:spLocks/>
            </p:cNvSpPr>
            <p:nvPr/>
          </p:nvSpPr>
          <p:spPr bwMode="auto">
            <a:xfrm>
              <a:off x="4911648" y="3005865"/>
              <a:ext cx="3714397" cy="1917319"/>
            </a:xfrm>
            <a:custGeom>
              <a:avLst/>
              <a:gdLst>
                <a:gd name="T0" fmla="*/ 2470 w 2607"/>
                <a:gd name="T1" fmla="*/ 0 h 1345"/>
                <a:gd name="T2" fmla="*/ 2279 w 2607"/>
                <a:gd name="T3" fmla="*/ 235 h 1345"/>
                <a:gd name="T4" fmla="*/ 1891 w 2607"/>
                <a:gd name="T5" fmla="*/ 314 h 1345"/>
                <a:gd name="T6" fmla="*/ 1584 w 2607"/>
                <a:gd name="T7" fmla="*/ 127 h 1345"/>
                <a:gd name="T8" fmla="*/ 1021 w 2607"/>
                <a:gd name="T9" fmla="*/ 130 h 1345"/>
                <a:gd name="T10" fmla="*/ 716 w 2607"/>
                <a:gd name="T11" fmla="*/ 314 h 1345"/>
                <a:gd name="T12" fmla="*/ 328 w 2607"/>
                <a:gd name="T13" fmla="*/ 235 h 1345"/>
                <a:gd name="T14" fmla="*/ 137 w 2607"/>
                <a:gd name="T15" fmla="*/ 0 h 1345"/>
                <a:gd name="T16" fmla="*/ 0 w 2607"/>
                <a:gd name="T17" fmla="*/ 55 h 1345"/>
                <a:gd name="T18" fmla="*/ 245 w 2607"/>
                <a:gd name="T19" fmla="*/ 358 h 1345"/>
                <a:gd name="T20" fmla="*/ 616 w 2607"/>
                <a:gd name="T21" fmla="*/ 472 h 1345"/>
                <a:gd name="T22" fmla="*/ 744 w 2607"/>
                <a:gd name="T23" fmla="*/ 460 h 1345"/>
                <a:gd name="T24" fmla="*/ 1021 w 2607"/>
                <a:gd name="T25" fmla="*/ 336 h 1345"/>
                <a:gd name="T26" fmla="*/ 1021 w 2607"/>
                <a:gd name="T27" fmla="*/ 1345 h 1345"/>
                <a:gd name="T28" fmla="*/ 1584 w 2607"/>
                <a:gd name="T29" fmla="*/ 1345 h 1345"/>
                <a:gd name="T30" fmla="*/ 1584 w 2607"/>
                <a:gd name="T31" fmla="*/ 334 h 1345"/>
                <a:gd name="T32" fmla="*/ 1991 w 2607"/>
                <a:gd name="T33" fmla="*/ 472 h 1345"/>
                <a:gd name="T34" fmla="*/ 2362 w 2607"/>
                <a:gd name="T35" fmla="*/ 358 h 1345"/>
                <a:gd name="T36" fmla="*/ 2607 w 2607"/>
                <a:gd name="T37" fmla="*/ 55 h 1345"/>
                <a:gd name="T38" fmla="*/ 2470 w 2607"/>
                <a:gd name="T39"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7" h="1345">
                  <a:moveTo>
                    <a:pt x="2470" y="0"/>
                  </a:moveTo>
                  <a:cubicBezTo>
                    <a:pt x="2431" y="96"/>
                    <a:pt x="2365" y="177"/>
                    <a:pt x="2279" y="235"/>
                  </a:cubicBezTo>
                  <a:cubicBezTo>
                    <a:pt x="2165" y="313"/>
                    <a:pt x="2027" y="341"/>
                    <a:pt x="1891" y="314"/>
                  </a:cubicBezTo>
                  <a:cubicBezTo>
                    <a:pt x="1768" y="291"/>
                    <a:pt x="1660" y="225"/>
                    <a:pt x="1584" y="127"/>
                  </a:cubicBezTo>
                  <a:cubicBezTo>
                    <a:pt x="1021" y="130"/>
                    <a:pt x="1021" y="130"/>
                    <a:pt x="1021" y="130"/>
                  </a:cubicBezTo>
                  <a:cubicBezTo>
                    <a:pt x="944" y="226"/>
                    <a:pt x="838" y="291"/>
                    <a:pt x="716" y="314"/>
                  </a:cubicBezTo>
                  <a:cubicBezTo>
                    <a:pt x="580" y="341"/>
                    <a:pt x="442" y="313"/>
                    <a:pt x="328" y="235"/>
                  </a:cubicBezTo>
                  <a:cubicBezTo>
                    <a:pt x="242" y="177"/>
                    <a:pt x="176" y="96"/>
                    <a:pt x="137" y="0"/>
                  </a:cubicBezTo>
                  <a:cubicBezTo>
                    <a:pt x="0" y="55"/>
                    <a:pt x="0" y="55"/>
                    <a:pt x="0" y="55"/>
                  </a:cubicBezTo>
                  <a:cubicBezTo>
                    <a:pt x="49" y="179"/>
                    <a:pt x="134" y="283"/>
                    <a:pt x="245" y="358"/>
                  </a:cubicBezTo>
                  <a:cubicBezTo>
                    <a:pt x="356" y="433"/>
                    <a:pt x="484" y="472"/>
                    <a:pt x="616" y="472"/>
                  </a:cubicBezTo>
                  <a:cubicBezTo>
                    <a:pt x="658" y="472"/>
                    <a:pt x="701" y="468"/>
                    <a:pt x="744" y="460"/>
                  </a:cubicBezTo>
                  <a:cubicBezTo>
                    <a:pt x="846" y="440"/>
                    <a:pt x="940" y="397"/>
                    <a:pt x="1021" y="336"/>
                  </a:cubicBezTo>
                  <a:cubicBezTo>
                    <a:pt x="1021" y="1345"/>
                    <a:pt x="1021" y="1345"/>
                    <a:pt x="1021" y="1345"/>
                  </a:cubicBezTo>
                  <a:cubicBezTo>
                    <a:pt x="1584" y="1345"/>
                    <a:pt x="1584" y="1345"/>
                    <a:pt x="1584" y="1345"/>
                  </a:cubicBezTo>
                  <a:cubicBezTo>
                    <a:pt x="1584" y="334"/>
                    <a:pt x="1584" y="334"/>
                    <a:pt x="1584" y="334"/>
                  </a:cubicBezTo>
                  <a:cubicBezTo>
                    <a:pt x="1701" y="424"/>
                    <a:pt x="1845" y="472"/>
                    <a:pt x="1991" y="472"/>
                  </a:cubicBezTo>
                  <a:cubicBezTo>
                    <a:pt x="2119" y="472"/>
                    <a:pt x="2248" y="435"/>
                    <a:pt x="2362" y="358"/>
                  </a:cubicBezTo>
                  <a:cubicBezTo>
                    <a:pt x="2473" y="283"/>
                    <a:pt x="2557" y="179"/>
                    <a:pt x="2607" y="55"/>
                  </a:cubicBezTo>
                  <a:lnTo>
                    <a:pt x="2470" y="0"/>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 name="Freeform 38"/>
            <p:cNvSpPr>
              <a:spLocks/>
            </p:cNvSpPr>
            <p:nvPr/>
          </p:nvSpPr>
          <p:spPr bwMode="auto">
            <a:xfrm>
              <a:off x="6461682" y="4335089"/>
              <a:ext cx="642750" cy="351983"/>
            </a:xfrm>
            <a:custGeom>
              <a:avLst/>
              <a:gdLst>
                <a:gd name="T0" fmla="*/ 241 w 294"/>
                <a:gd name="T1" fmla="*/ 0 h 161"/>
                <a:gd name="T2" fmla="*/ 54 w 294"/>
                <a:gd name="T3" fmla="*/ 0 h 161"/>
                <a:gd name="T4" fmla="*/ 0 w 294"/>
                <a:gd name="T5" fmla="*/ 80 h 161"/>
                <a:gd name="T6" fmla="*/ 0 w 294"/>
                <a:gd name="T7" fmla="*/ 161 h 161"/>
                <a:gd name="T8" fmla="*/ 14 w 294"/>
                <a:gd name="T9" fmla="*/ 161 h 161"/>
                <a:gd name="T10" fmla="*/ 280 w 294"/>
                <a:gd name="T11" fmla="*/ 161 h 161"/>
                <a:gd name="T12" fmla="*/ 294 w 294"/>
                <a:gd name="T13" fmla="*/ 161 h 161"/>
                <a:gd name="T14" fmla="*/ 294 w 294"/>
                <a:gd name="T15" fmla="*/ 80 h 161"/>
                <a:gd name="T16" fmla="*/ 241 w 294"/>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161">
                  <a:moveTo>
                    <a:pt x="241" y="0"/>
                  </a:moveTo>
                  <a:lnTo>
                    <a:pt x="54" y="0"/>
                  </a:lnTo>
                  <a:lnTo>
                    <a:pt x="0" y="80"/>
                  </a:lnTo>
                  <a:lnTo>
                    <a:pt x="0" y="161"/>
                  </a:lnTo>
                  <a:lnTo>
                    <a:pt x="14" y="161"/>
                  </a:lnTo>
                  <a:lnTo>
                    <a:pt x="280" y="161"/>
                  </a:lnTo>
                  <a:lnTo>
                    <a:pt x="294" y="161"/>
                  </a:lnTo>
                  <a:lnTo>
                    <a:pt x="294" y="80"/>
                  </a:lnTo>
                  <a:lnTo>
                    <a:pt x="241" y="0"/>
                  </a:lnTo>
                  <a:close/>
                </a:path>
              </a:pathLst>
            </a:custGeom>
            <a:solidFill>
              <a:srgbClr val="F04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 name="Rectangle 39"/>
            <p:cNvSpPr>
              <a:spLocks noChangeArrowheads="1"/>
            </p:cNvSpPr>
            <p:nvPr/>
          </p:nvSpPr>
          <p:spPr bwMode="auto">
            <a:xfrm>
              <a:off x="6367674" y="4757029"/>
              <a:ext cx="800158" cy="166153"/>
            </a:xfrm>
            <a:prstGeom prst="rect">
              <a:avLst/>
            </a:prstGeom>
            <a:solidFill>
              <a:srgbClr val="F04E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 name="Freeform 40"/>
            <p:cNvSpPr>
              <a:spLocks/>
            </p:cNvSpPr>
            <p:nvPr/>
          </p:nvSpPr>
          <p:spPr bwMode="auto">
            <a:xfrm>
              <a:off x="8359325" y="3005865"/>
              <a:ext cx="266719" cy="247044"/>
            </a:xfrm>
            <a:custGeom>
              <a:avLst/>
              <a:gdLst>
                <a:gd name="T0" fmla="*/ 0 w 187"/>
                <a:gd name="T1" fmla="*/ 94 h 173"/>
                <a:gd name="T2" fmla="*/ 125 w 187"/>
                <a:gd name="T3" fmla="*/ 173 h 173"/>
                <a:gd name="T4" fmla="*/ 187 w 187"/>
                <a:gd name="T5" fmla="*/ 55 h 173"/>
                <a:gd name="T6" fmla="*/ 50 w 187"/>
                <a:gd name="T7" fmla="*/ 0 h 173"/>
                <a:gd name="T8" fmla="*/ 0 w 187"/>
                <a:gd name="T9" fmla="*/ 94 h 173"/>
              </a:gdLst>
              <a:ahLst/>
              <a:cxnLst>
                <a:cxn ang="0">
                  <a:pos x="T0" y="T1"/>
                </a:cxn>
                <a:cxn ang="0">
                  <a:pos x="T2" y="T3"/>
                </a:cxn>
                <a:cxn ang="0">
                  <a:pos x="T4" y="T5"/>
                </a:cxn>
                <a:cxn ang="0">
                  <a:pos x="T6" y="T7"/>
                </a:cxn>
                <a:cxn ang="0">
                  <a:pos x="T8" y="T9"/>
                </a:cxn>
              </a:cxnLst>
              <a:rect l="0" t="0" r="r" b="b"/>
              <a:pathLst>
                <a:path w="187" h="173">
                  <a:moveTo>
                    <a:pt x="0" y="94"/>
                  </a:moveTo>
                  <a:cubicBezTo>
                    <a:pt x="125" y="173"/>
                    <a:pt x="125" y="173"/>
                    <a:pt x="125" y="173"/>
                  </a:cubicBezTo>
                  <a:cubicBezTo>
                    <a:pt x="149" y="136"/>
                    <a:pt x="170" y="97"/>
                    <a:pt x="187" y="55"/>
                  </a:cubicBezTo>
                  <a:cubicBezTo>
                    <a:pt x="50" y="0"/>
                    <a:pt x="50" y="0"/>
                    <a:pt x="50" y="0"/>
                  </a:cubicBezTo>
                  <a:cubicBezTo>
                    <a:pt x="36" y="33"/>
                    <a:pt x="19" y="65"/>
                    <a:pt x="0" y="94"/>
                  </a:cubicBezTo>
                  <a:close/>
                </a:path>
              </a:pathLst>
            </a:custGeom>
            <a:solidFill>
              <a:srgbClr val="F04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 name="Freeform 41"/>
            <p:cNvSpPr>
              <a:spLocks/>
            </p:cNvSpPr>
            <p:nvPr/>
          </p:nvSpPr>
          <p:spPr bwMode="auto">
            <a:xfrm>
              <a:off x="4911648" y="3005865"/>
              <a:ext cx="242672" cy="240485"/>
            </a:xfrm>
            <a:custGeom>
              <a:avLst/>
              <a:gdLst>
                <a:gd name="T0" fmla="*/ 137 w 170"/>
                <a:gd name="T1" fmla="*/ 0 h 168"/>
                <a:gd name="T2" fmla="*/ 0 w 170"/>
                <a:gd name="T3" fmla="*/ 55 h 168"/>
                <a:gd name="T4" fmla="*/ 59 w 170"/>
                <a:gd name="T5" fmla="*/ 168 h 168"/>
                <a:gd name="T6" fmla="*/ 170 w 170"/>
                <a:gd name="T7" fmla="*/ 68 h 168"/>
                <a:gd name="T8" fmla="*/ 137 w 170"/>
                <a:gd name="T9" fmla="*/ 0 h 168"/>
              </a:gdLst>
              <a:ahLst/>
              <a:cxnLst>
                <a:cxn ang="0">
                  <a:pos x="T0" y="T1"/>
                </a:cxn>
                <a:cxn ang="0">
                  <a:pos x="T2" y="T3"/>
                </a:cxn>
                <a:cxn ang="0">
                  <a:pos x="T4" y="T5"/>
                </a:cxn>
                <a:cxn ang="0">
                  <a:pos x="T6" y="T7"/>
                </a:cxn>
                <a:cxn ang="0">
                  <a:pos x="T8" y="T9"/>
                </a:cxn>
              </a:cxnLst>
              <a:rect l="0" t="0" r="r" b="b"/>
              <a:pathLst>
                <a:path w="170" h="168">
                  <a:moveTo>
                    <a:pt x="137" y="0"/>
                  </a:moveTo>
                  <a:cubicBezTo>
                    <a:pt x="0" y="55"/>
                    <a:pt x="0" y="55"/>
                    <a:pt x="0" y="55"/>
                  </a:cubicBezTo>
                  <a:cubicBezTo>
                    <a:pt x="16" y="95"/>
                    <a:pt x="36" y="133"/>
                    <a:pt x="59" y="168"/>
                  </a:cubicBezTo>
                  <a:cubicBezTo>
                    <a:pt x="170" y="68"/>
                    <a:pt x="170" y="68"/>
                    <a:pt x="170" y="68"/>
                  </a:cubicBezTo>
                  <a:cubicBezTo>
                    <a:pt x="158" y="46"/>
                    <a:pt x="147" y="24"/>
                    <a:pt x="137" y="0"/>
                  </a:cubicBezTo>
                  <a:close/>
                </a:path>
              </a:pathLst>
            </a:custGeom>
            <a:solidFill>
              <a:srgbClr val="F04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 name="Oval 42"/>
            <p:cNvSpPr>
              <a:spLocks noChangeArrowheads="1"/>
            </p:cNvSpPr>
            <p:nvPr/>
          </p:nvSpPr>
          <p:spPr bwMode="auto">
            <a:xfrm>
              <a:off x="6759009" y="3073637"/>
              <a:ext cx="323561" cy="323561"/>
            </a:xfrm>
            <a:prstGeom prst="ellipse">
              <a:avLst/>
            </a:pr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 name="Freeform 43"/>
            <p:cNvSpPr>
              <a:spLocks/>
            </p:cNvSpPr>
            <p:nvPr/>
          </p:nvSpPr>
          <p:spPr bwMode="auto">
            <a:xfrm>
              <a:off x="6190590" y="2513964"/>
              <a:ext cx="883235" cy="797972"/>
            </a:xfrm>
            <a:custGeom>
              <a:avLst/>
              <a:gdLst>
                <a:gd name="T0" fmla="*/ 63 w 620"/>
                <a:gd name="T1" fmla="*/ 0 h 560"/>
                <a:gd name="T2" fmla="*/ 200 w 620"/>
                <a:gd name="T3" fmla="*/ 415 h 560"/>
                <a:gd name="T4" fmla="*/ 310 w 620"/>
                <a:gd name="T5" fmla="*/ 451 h 560"/>
                <a:gd name="T6" fmla="*/ 323 w 620"/>
                <a:gd name="T7" fmla="*/ 474 h 560"/>
                <a:gd name="T8" fmla="*/ 462 w 620"/>
                <a:gd name="T9" fmla="*/ 560 h 560"/>
                <a:gd name="T10" fmla="*/ 550 w 620"/>
                <a:gd name="T11" fmla="*/ 473 h 560"/>
                <a:gd name="T12" fmla="*/ 544 w 620"/>
                <a:gd name="T13" fmla="*/ 366 h 560"/>
                <a:gd name="T14" fmla="*/ 599 w 620"/>
                <a:gd name="T15" fmla="*/ 293 h 560"/>
                <a:gd name="T16" fmla="*/ 620 w 620"/>
                <a:gd name="T17" fmla="*/ 245 h 560"/>
                <a:gd name="T18" fmla="*/ 442 w 620"/>
                <a:gd name="T19" fmla="*/ 148 h 560"/>
                <a:gd name="T20" fmla="*/ 467 w 620"/>
                <a:gd name="T21" fmla="*/ 101 h 560"/>
                <a:gd name="T22" fmla="*/ 63 w 620"/>
                <a:gd name="T23"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560">
                  <a:moveTo>
                    <a:pt x="63" y="0"/>
                  </a:moveTo>
                  <a:cubicBezTo>
                    <a:pt x="0" y="158"/>
                    <a:pt x="51" y="334"/>
                    <a:pt x="200" y="415"/>
                  </a:cubicBezTo>
                  <a:cubicBezTo>
                    <a:pt x="240" y="437"/>
                    <a:pt x="267" y="449"/>
                    <a:pt x="310" y="451"/>
                  </a:cubicBezTo>
                  <a:cubicBezTo>
                    <a:pt x="323" y="474"/>
                    <a:pt x="323" y="474"/>
                    <a:pt x="323" y="474"/>
                  </a:cubicBezTo>
                  <a:cubicBezTo>
                    <a:pt x="462" y="560"/>
                    <a:pt x="462" y="560"/>
                    <a:pt x="462" y="560"/>
                  </a:cubicBezTo>
                  <a:cubicBezTo>
                    <a:pt x="550" y="473"/>
                    <a:pt x="550" y="473"/>
                    <a:pt x="550" y="473"/>
                  </a:cubicBezTo>
                  <a:cubicBezTo>
                    <a:pt x="544" y="366"/>
                    <a:pt x="544" y="366"/>
                    <a:pt x="544" y="366"/>
                  </a:cubicBezTo>
                  <a:cubicBezTo>
                    <a:pt x="565" y="345"/>
                    <a:pt x="584" y="321"/>
                    <a:pt x="599" y="293"/>
                  </a:cubicBezTo>
                  <a:cubicBezTo>
                    <a:pt x="608" y="277"/>
                    <a:pt x="614" y="261"/>
                    <a:pt x="620" y="245"/>
                  </a:cubicBezTo>
                  <a:cubicBezTo>
                    <a:pt x="442" y="148"/>
                    <a:pt x="442" y="148"/>
                    <a:pt x="442" y="148"/>
                  </a:cubicBezTo>
                  <a:cubicBezTo>
                    <a:pt x="467" y="101"/>
                    <a:pt x="467" y="101"/>
                    <a:pt x="467" y="101"/>
                  </a:cubicBezTo>
                  <a:lnTo>
                    <a:pt x="63" y="0"/>
                  </a:lnTo>
                  <a:close/>
                </a:path>
              </a:pathLst>
            </a:custGeom>
            <a:solidFill>
              <a:srgbClr val="FFC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 name="Freeform 44"/>
            <p:cNvSpPr>
              <a:spLocks/>
            </p:cNvSpPr>
            <p:nvPr/>
          </p:nvSpPr>
          <p:spPr bwMode="auto">
            <a:xfrm>
              <a:off x="6536014" y="2627647"/>
              <a:ext cx="43725" cy="41539"/>
            </a:xfrm>
            <a:custGeom>
              <a:avLst/>
              <a:gdLst>
                <a:gd name="T0" fmla="*/ 21 w 30"/>
                <a:gd name="T1" fmla="*/ 3 h 29"/>
                <a:gd name="T2" fmla="*/ 26 w 30"/>
                <a:gd name="T3" fmla="*/ 20 h 29"/>
                <a:gd name="T4" fmla="*/ 9 w 30"/>
                <a:gd name="T5" fmla="*/ 25 h 29"/>
                <a:gd name="T6" fmla="*/ 4 w 30"/>
                <a:gd name="T7" fmla="*/ 8 h 29"/>
                <a:gd name="T8" fmla="*/ 21 w 30"/>
                <a:gd name="T9" fmla="*/ 3 h 29"/>
              </a:gdLst>
              <a:ahLst/>
              <a:cxnLst>
                <a:cxn ang="0">
                  <a:pos x="T0" y="T1"/>
                </a:cxn>
                <a:cxn ang="0">
                  <a:pos x="T2" y="T3"/>
                </a:cxn>
                <a:cxn ang="0">
                  <a:pos x="T4" y="T5"/>
                </a:cxn>
                <a:cxn ang="0">
                  <a:pos x="T6" y="T7"/>
                </a:cxn>
                <a:cxn ang="0">
                  <a:pos x="T8" y="T9"/>
                </a:cxn>
              </a:cxnLst>
              <a:rect l="0" t="0" r="r" b="b"/>
              <a:pathLst>
                <a:path w="30" h="29">
                  <a:moveTo>
                    <a:pt x="21" y="3"/>
                  </a:moveTo>
                  <a:cubicBezTo>
                    <a:pt x="27" y="6"/>
                    <a:pt x="30" y="14"/>
                    <a:pt x="26" y="20"/>
                  </a:cubicBezTo>
                  <a:cubicBezTo>
                    <a:pt x="23" y="26"/>
                    <a:pt x="15" y="29"/>
                    <a:pt x="9" y="25"/>
                  </a:cubicBezTo>
                  <a:cubicBezTo>
                    <a:pt x="3" y="22"/>
                    <a:pt x="0" y="14"/>
                    <a:pt x="4" y="8"/>
                  </a:cubicBezTo>
                  <a:cubicBezTo>
                    <a:pt x="7" y="2"/>
                    <a:pt x="15" y="0"/>
                    <a:pt x="21" y="3"/>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 name="Freeform 45"/>
            <p:cNvSpPr>
              <a:spLocks/>
            </p:cNvSpPr>
            <p:nvPr/>
          </p:nvSpPr>
          <p:spPr bwMode="auto">
            <a:xfrm>
              <a:off x="6715284" y="2846270"/>
              <a:ext cx="358541" cy="465666"/>
            </a:xfrm>
            <a:custGeom>
              <a:avLst/>
              <a:gdLst>
                <a:gd name="T0" fmla="*/ 230 w 252"/>
                <a:gd name="T1" fmla="*/ 0 h 327"/>
                <a:gd name="T2" fmla="*/ 82 w 252"/>
                <a:gd name="T3" fmla="*/ 122 h 327"/>
                <a:gd name="T4" fmla="*/ 0 w 252"/>
                <a:gd name="T5" fmla="*/ 104 h 327"/>
                <a:gd name="T6" fmla="*/ 47 w 252"/>
                <a:gd name="T7" fmla="*/ 298 h 327"/>
                <a:gd name="T8" fmla="*/ 94 w 252"/>
                <a:gd name="T9" fmla="*/ 327 h 327"/>
                <a:gd name="T10" fmla="*/ 182 w 252"/>
                <a:gd name="T11" fmla="*/ 240 h 327"/>
                <a:gd name="T12" fmla="*/ 176 w 252"/>
                <a:gd name="T13" fmla="*/ 133 h 327"/>
                <a:gd name="T14" fmla="*/ 227 w 252"/>
                <a:gd name="T15" fmla="*/ 67 h 327"/>
                <a:gd name="T16" fmla="*/ 229 w 252"/>
                <a:gd name="T17" fmla="*/ 59 h 327"/>
                <a:gd name="T18" fmla="*/ 234 w 252"/>
                <a:gd name="T19" fmla="*/ 55 h 327"/>
                <a:gd name="T20" fmla="*/ 252 w 252"/>
                <a:gd name="T21" fmla="*/ 12 h 327"/>
                <a:gd name="T22" fmla="*/ 230 w 252"/>
                <a:gd name="T23"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327">
                  <a:moveTo>
                    <a:pt x="230" y="0"/>
                  </a:moveTo>
                  <a:cubicBezTo>
                    <a:pt x="82" y="122"/>
                    <a:pt x="82" y="122"/>
                    <a:pt x="82" y="122"/>
                  </a:cubicBezTo>
                  <a:cubicBezTo>
                    <a:pt x="0" y="104"/>
                    <a:pt x="0" y="104"/>
                    <a:pt x="0" y="104"/>
                  </a:cubicBezTo>
                  <a:cubicBezTo>
                    <a:pt x="47" y="298"/>
                    <a:pt x="47" y="298"/>
                    <a:pt x="47" y="298"/>
                  </a:cubicBezTo>
                  <a:cubicBezTo>
                    <a:pt x="94" y="327"/>
                    <a:pt x="94" y="327"/>
                    <a:pt x="94" y="327"/>
                  </a:cubicBezTo>
                  <a:cubicBezTo>
                    <a:pt x="182" y="240"/>
                    <a:pt x="182" y="240"/>
                    <a:pt x="182" y="240"/>
                  </a:cubicBezTo>
                  <a:cubicBezTo>
                    <a:pt x="176" y="133"/>
                    <a:pt x="176" y="133"/>
                    <a:pt x="176" y="133"/>
                  </a:cubicBezTo>
                  <a:cubicBezTo>
                    <a:pt x="195" y="114"/>
                    <a:pt x="212" y="92"/>
                    <a:pt x="227" y="67"/>
                  </a:cubicBezTo>
                  <a:cubicBezTo>
                    <a:pt x="227" y="64"/>
                    <a:pt x="227" y="61"/>
                    <a:pt x="229" y="59"/>
                  </a:cubicBezTo>
                  <a:cubicBezTo>
                    <a:pt x="230" y="58"/>
                    <a:pt x="232" y="56"/>
                    <a:pt x="234" y="55"/>
                  </a:cubicBezTo>
                  <a:cubicBezTo>
                    <a:pt x="241" y="41"/>
                    <a:pt x="247" y="27"/>
                    <a:pt x="252" y="12"/>
                  </a:cubicBezTo>
                  <a:lnTo>
                    <a:pt x="230"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 name="Freeform 46"/>
            <p:cNvSpPr>
              <a:spLocks/>
            </p:cNvSpPr>
            <p:nvPr/>
          </p:nvSpPr>
          <p:spPr bwMode="auto">
            <a:xfrm>
              <a:off x="6407026" y="2994933"/>
              <a:ext cx="168340" cy="157408"/>
            </a:xfrm>
            <a:custGeom>
              <a:avLst/>
              <a:gdLst>
                <a:gd name="T0" fmla="*/ 0 w 118"/>
                <a:gd name="T1" fmla="*/ 0 h 110"/>
                <a:gd name="T2" fmla="*/ 0 w 118"/>
                <a:gd name="T3" fmla="*/ 27 h 110"/>
                <a:gd name="T4" fmla="*/ 6 w 118"/>
                <a:gd name="T5" fmla="*/ 47 h 110"/>
                <a:gd name="T6" fmla="*/ 118 w 118"/>
                <a:gd name="T7" fmla="*/ 110 h 110"/>
                <a:gd name="T8" fmla="*/ 118 w 118"/>
                <a:gd name="T9" fmla="*/ 19 h 110"/>
                <a:gd name="T10" fmla="*/ 69 w 118"/>
                <a:gd name="T11" fmla="*/ 35 h 110"/>
                <a:gd name="T12" fmla="*/ 0 w 118"/>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118" h="110">
                  <a:moveTo>
                    <a:pt x="0" y="0"/>
                  </a:moveTo>
                  <a:cubicBezTo>
                    <a:pt x="0" y="27"/>
                    <a:pt x="0" y="27"/>
                    <a:pt x="0" y="27"/>
                  </a:cubicBezTo>
                  <a:cubicBezTo>
                    <a:pt x="2" y="29"/>
                    <a:pt x="4" y="45"/>
                    <a:pt x="6" y="47"/>
                  </a:cubicBezTo>
                  <a:cubicBezTo>
                    <a:pt x="41" y="70"/>
                    <a:pt x="79" y="101"/>
                    <a:pt x="118" y="110"/>
                  </a:cubicBezTo>
                  <a:cubicBezTo>
                    <a:pt x="118" y="19"/>
                    <a:pt x="118" y="19"/>
                    <a:pt x="118" y="19"/>
                  </a:cubicBezTo>
                  <a:cubicBezTo>
                    <a:pt x="104" y="29"/>
                    <a:pt x="87" y="35"/>
                    <a:pt x="69" y="35"/>
                  </a:cubicBezTo>
                  <a:cubicBezTo>
                    <a:pt x="41" y="35"/>
                    <a:pt x="16" y="21"/>
                    <a:pt x="0" y="0"/>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 name="Freeform 47"/>
            <p:cNvSpPr>
              <a:spLocks/>
            </p:cNvSpPr>
            <p:nvPr/>
          </p:nvSpPr>
          <p:spPr bwMode="auto">
            <a:xfrm>
              <a:off x="6114071" y="2441819"/>
              <a:ext cx="445990" cy="695219"/>
            </a:xfrm>
            <a:custGeom>
              <a:avLst/>
              <a:gdLst>
                <a:gd name="T0" fmla="*/ 220 w 313"/>
                <a:gd name="T1" fmla="*/ 404 h 488"/>
                <a:gd name="T2" fmla="*/ 205 w 313"/>
                <a:gd name="T3" fmla="*/ 368 h 488"/>
                <a:gd name="T4" fmla="*/ 244 w 313"/>
                <a:gd name="T5" fmla="*/ 320 h 488"/>
                <a:gd name="T6" fmla="*/ 281 w 313"/>
                <a:gd name="T7" fmla="*/ 320 h 488"/>
                <a:gd name="T8" fmla="*/ 252 w 313"/>
                <a:gd name="T9" fmla="*/ 302 h 488"/>
                <a:gd name="T10" fmla="*/ 146 w 313"/>
                <a:gd name="T11" fmla="*/ 215 h 488"/>
                <a:gd name="T12" fmla="*/ 125 w 313"/>
                <a:gd name="T13" fmla="*/ 217 h 488"/>
                <a:gd name="T14" fmla="*/ 140 w 313"/>
                <a:gd name="T15" fmla="*/ 175 h 488"/>
                <a:gd name="T16" fmla="*/ 144 w 313"/>
                <a:gd name="T17" fmla="*/ 117 h 488"/>
                <a:gd name="T18" fmla="*/ 144 w 313"/>
                <a:gd name="T19" fmla="*/ 115 h 488"/>
                <a:gd name="T20" fmla="*/ 155 w 313"/>
                <a:gd name="T21" fmla="*/ 161 h 488"/>
                <a:gd name="T22" fmla="*/ 150 w 313"/>
                <a:gd name="T23" fmla="*/ 55 h 488"/>
                <a:gd name="T24" fmla="*/ 201 w 313"/>
                <a:gd name="T25" fmla="*/ 8 h 488"/>
                <a:gd name="T26" fmla="*/ 122 w 313"/>
                <a:gd name="T27" fmla="*/ 26 h 488"/>
                <a:gd name="T28" fmla="*/ 122 w 313"/>
                <a:gd name="T29" fmla="*/ 26 h 488"/>
                <a:gd name="T30" fmla="*/ 102 w 313"/>
                <a:gd name="T31" fmla="*/ 10 h 488"/>
                <a:gd name="T32" fmla="*/ 100 w 313"/>
                <a:gd name="T33" fmla="*/ 9 h 488"/>
                <a:gd name="T34" fmla="*/ 90 w 313"/>
                <a:gd name="T35" fmla="*/ 4 h 488"/>
                <a:gd name="T36" fmla="*/ 78 w 313"/>
                <a:gd name="T37" fmla="*/ 0 h 488"/>
                <a:gd name="T38" fmla="*/ 90 w 313"/>
                <a:gd name="T39" fmla="*/ 18 h 488"/>
                <a:gd name="T40" fmla="*/ 91 w 313"/>
                <a:gd name="T41" fmla="*/ 19 h 488"/>
                <a:gd name="T42" fmla="*/ 100 w 313"/>
                <a:gd name="T43" fmla="*/ 38 h 488"/>
                <a:gd name="T44" fmla="*/ 100 w 313"/>
                <a:gd name="T45" fmla="*/ 39 h 488"/>
                <a:gd name="T46" fmla="*/ 93 w 313"/>
                <a:gd name="T47" fmla="*/ 44 h 488"/>
                <a:gd name="T48" fmla="*/ 57 w 313"/>
                <a:gd name="T49" fmla="*/ 29 h 488"/>
                <a:gd name="T50" fmla="*/ 64 w 313"/>
                <a:gd name="T51" fmla="*/ 65 h 488"/>
                <a:gd name="T52" fmla="*/ 38 w 313"/>
                <a:gd name="T53" fmla="*/ 51 h 488"/>
                <a:gd name="T54" fmla="*/ 43 w 313"/>
                <a:gd name="T55" fmla="*/ 99 h 488"/>
                <a:gd name="T56" fmla="*/ 35 w 313"/>
                <a:gd name="T57" fmla="*/ 113 h 488"/>
                <a:gd name="T58" fmla="*/ 0 w 313"/>
                <a:gd name="T59" fmla="*/ 101 h 488"/>
                <a:gd name="T60" fmla="*/ 15 w 313"/>
                <a:gd name="T61" fmla="*/ 196 h 488"/>
                <a:gd name="T62" fmla="*/ 115 w 313"/>
                <a:gd name="T63" fmla="*/ 368 h 488"/>
                <a:gd name="T64" fmla="*/ 81 w 313"/>
                <a:gd name="T65" fmla="*/ 387 h 488"/>
                <a:gd name="T66" fmla="*/ 124 w 313"/>
                <a:gd name="T67" fmla="*/ 388 h 488"/>
                <a:gd name="T68" fmla="*/ 129 w 313"/>
                <a:gd name="T69" fmla="*/ 418 h 488"/>
                <a:gd name="T70" fmla="*/ 146 w 313"/>
                <a:gd name="T71" fmla="*/ 382 h 488"/>
                <a:gd name="T72" fmla="*/ 238 w 313"/>
                <a:gd name="T73" fmla="*/ 459 h 488"/>
                <a:gd name="T74" fmla="*/ 313 w 313"/>
                <a:gd name="T75" fmla="*/ 488 h 488"/>
                <a:gd name="T76" fmla="*/ 220 w 313"/>
                <a:gd name="T77" fmla="*/ 40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3" h="488">
                  <a:moveTo>
                    <a:pt x="220" y="404"/>
                  </a:moveTo>
                  <a:cubicBezTo>
                    <a:pt x="211" y="395"/>
                    <a:pt x="205" y="382"/>
                    <a:pt x="205" y="368"/>
                  </a:cubicBezTo>
                  <a:cubicBezTo>
                    <a:pt x="205" y="345"/>
                    <a:pt x="222" y="325"/>
                    <a:pt x="244" y="320"/>
                  </a:cubicBezTo>
                  <a:cubicBezTo>
                    <a:pt x="256" y="319"/>
                    <a:pt x="269" y="319"/>
                    <a:pt x="281" y="320"/>
                  </a:cubicBezTo>
                  <a:cubicBezTo>
                    <a:pt x="272" y="312"/>
                    <a:pt x="262" y="306"/>
                    <a:pt x="252" y="302"/>
                  </a:cubicBezTo>
                  <a:cubicBezTo>
                    <a:pt x="241" y="252"/>
                    <a:pt x="198" y="215"/>
                    <a:pt x="146" y="215"/>
                  </a:cubicBezTo>
                  <a:cubicBezTo>
                    <a:pt x="139" y="215"/>
                    <a:pt x="132" y="216"/>
                    <a:pt x="125" y="217"/>
                  </a:cubicBezTo>
                  <a:cubicBezTo>
                    <a:pt x="131" y="204"/>
                    <a:pt x="136" y="190"/>
                    <a:pt x="140" y="175"/>
                  </a:cubicBezTo>
                  <a:cubicBezTo>
                    <a:pt x="145" y="154"/>
                    <a:pt x="146" y="135"/>
                    <a:pt x="144" y="117"/>
                  </a:cubicBezTo>
                  <a:cubicBezTo>
                    <a:pt x="144" y="117"/>
                    <a:pt x="144" y="116"/>
                    <a:pt x="144" y="115"/>
                  </a:cubicBezTo>
                  <a:cubicBezTo>
                    <a:pt x="151" y="130"/>
                    <a:pt x="154" y="145"/>
                    <a:pt x="155" y="161"/>
                  </a:cubicBezTo>
                  <a:cubicBezTo>
                    <a:pt x="176" y="127"/>
                    <a:pt x="173" y="85"/>
                    <a:pt x="150" y="55"/>
                  </a:cubicBezTo>
                  <a:cubicBezTo>
                    <a:pt x="165" y="37"/>
                    <a:pt x="182" y="21"/>
                    <a:pt x="201" y="8"/>
                  </a:cubicBezTo>
                  <a:cubicBezTo>
                    <a:pt x="173" y="7"/>
                    <a:pt x="146" y="14"/>
                    <a:pt x="122" y="26"/>
                  </a:cubicBezTo>
                  <a:cubicBezTo>
                    <a:pt x="122" y="26"/>
                    <a:pt x="122" y="26"/>
                    <a:pt x="122" y="26"/>
                  </a:cubicBezTo>
                  <a:cubicBezTo>
                    <a:pt x="116" y="20"/>
                    <a:pt x="109" y="14"/>
                    <a:pt x="102" y="10"/>
                  </a:cubicBezTo>
                  <a:cubicBezTo>
                    <a:pt x="101" y="10"/>
                    <a:pt x="100" y="9"/>
                    <a:pt x="100" y="9"/>
                  </a:cubicBezTo>
                  <a:cubicBezTo>
                    <a:pt x="97" y="7"/>
                    <a:pt x="93" y="6"/>
                    <a:pt x="90" y="4"/>
                  </a:cubicBezTo>
                  <a:cubicBezTo>
                    <a:pt x="86" y="3"/>
                    <a:pt x="82" y="1"/>
                    <a:pt x="78" y="0"/>
                  </a:cubicBezTo>
                  <a:cubicBezTo>
                    <a:pt x="82" y="6"/>
                    <a:pt x="86" y="12"/>
                    <a:pt x="90" y="18"/>
                  </a:cubicBezTo>
                  <a:cubicBezTo>
                    <a:pt x="90" y="18"/>
                    <a:pt x="91" y="19"/>
                    <a:pt x="91" y="19"/>
                  </a:cubicBezTo>
                  <a:cubicBezTo>
                    <a:pt x="95" y="25"/>
                    <a:pt x="98" y="32"/>
                    <a:pt x="100" y="38"/>
                  </a:cubicBezTo>
                  <a:cubicBezTo>
                    <a:pt x="100" y="38"/>
                    <a:pt x="100" y="39"/>
                    <a:pt x="100" y="39"/>
                  </a:cubicBezTo>
                  <a:cubicBezTo>
                    <a:pt x="98" y="40"/>
                    <a:pt x="96" y="42"/>
                    <a:pt x="93" y="44"/>
                  </a:cubicBezTo>
                  <a:cubicBezTo>
                    <a:pt x="87" y="34"/>
                    <a:pt x="76" y="28"/>
                    <a:pt x="57" y="29"/>
                  </a:cubicBezTo>
                  <a:cubicBezTo>
                    <a:pt x="63" y="33"/>
                    <a:pt x="65" y="47"/>
                    <a:pt x="64" y="65"/>
                  </a:cubicBezTo>
                  <a:cubicBezTo>
                    <a:pt x="59" y="54"/>
                    <a:pt x="52" y="48"/>
                    <a:pt x="38" y="51"/>
                  </a:cubicBezTo>
                  <a:cubicBezTo>
                    <a:pt x="48" y="55"/>
                    <a:pt x="46" y="76"/>
                    <a:pt x="43" y="99"/>
                  </a:cubicBezTo>
                  <a:cubicBezTo>
                    <a:pt x="40" y="104"/>
                    <a:pt x="37" y="108"/>
                    <a:pt x="35" y="113"/>
                  </a:cubicBezTo>
                  <a:cubicBezTo>
                    <a:pt x="26" y="103"/>
                    <a:pt x="15" y="98"/>
                    <a:pt x="0" y="101"/>
                  </a:cubicBezTo>
                  <a:cubicBezTo>
                    <a:pt x="18" y="109"/>
                    <a:pt x="10" y="164"/>
                    <a:pt x="15" y="196"/>
                  </a:cubicBezTo>
                  <a:cubicBezTo>
                    <a:pt x="15" y="252"/>
                    <a:pt x="33" y="348"/>
                    <a:pt x="115" y="368"/>
                  </a:cubicBezTo>
                  <a:cubicBezTo>
                    <a:pt x="104" y="376"/>
                    <a:pt x="93" y="383"/>
                    <a:pt x="81" y="387"/>
                  </a:cubicBezTo>
                  <a:cubicBezTo>
                    <a:pt x="96" y="391"/>
                    <a:pt x="110" y="391"/>
                    <a:pt x="124" y="388"/>
                  </a:cubicBezTo>
                  <a:cubicBezTo>
                    <a:pt x="124" y="398"/>
                    <a:pt x="125" y="409"/>
                    <a:pt x="129" y="418"/>
                  </a:cubicBezTo>
                  <a:cubicBezTo>
                    <a:pt x="133" y="406"/>
                    <a:pt x="138" y="393"/>
                    <a:pt x="146" y="382"/>
                  </a:cubicBezTo>
                  <a:cubicBezTo>
                    <a:pt x="171" y="413"/>
                    <a:pt x="202" y="439"/>
                    <a:pt x="238" y="459"/>
                  </a:cubicBezTo>
                  <a:cubicBezTo>
                    <a:pt x="262" y="472"/>
                    <a:pt x="287" y="482"/>
                    <a:pt x="313" y="488"/>
                  </a:cubicBezTo>
                  <a:cubicBezTo>
                    <a:pt x="278" y="460"/>
                    <a:pt x="232" y="424"/>
                    <a:pt x="220" y="404"/>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grpSp>
      <p:grpSp>
        <p:nvGrpSpPr>
          <p:cNvPr id="21" name="Group 20"/>
          <p:cNvGrpSpPr/>
          <p:nvPr/>
        </p:nvGrpSpPr>
        <p:grpSpPr>
          <a:xfrm>
            <a:off x="7049919" y="252441"/>
            <a:ext cx="4860447" cy="2990835"/>
            <a:chOff x="4678363" y="0"/>
            <a:chExt cx="2835275" cy="1744663"/>
          </a:xfrm>
        </p:grpSpPr>
        <p:sp>
          <p:nvSpPr>
            <p:cNvPr id="22" name="Freeform 48"/>
            <p:cNvSpPr>
              <a:spLocks/>
            </p:cNvSpPr>
            <p:nvPr/>
          </p:nvSpPr>
          <p:spPr bwMode="auto">
            <a:xfrm>
              <a:off x="5243513" y="884238"/>
              <a:ext cx="153988" cy="90488"/>
            </a:xfrm>
            <a:custGeom>
              <a:avLst/>
              <a:gdLst>
                <a:gd name="T0" fmla="*/ 131 w 149"/>
                <a:gd name="T1" fmla="*/ 45 h 88"/>
                <a:gd name="T2" fmla="*/ 149 w 149"/>
                <a:gd name="T3" fmla="*/ 67 h 88"/>
                <a:gd name="T4" fmla="*/ 131 w 149"/>
                <a:gd name="T5" fmla="*/ 88 h 88"/>
                <a:gd name="T6" fmla="*/ 27 w 149"/>
                <a:gd name="T7" fmla="*/ 88 h 88"/>
                <a:gd name="T8" fmla="*/ 0 w 149"/>
                <a:gd name="T9" fmla="*/ 60 h 88"/>
                <a:gd name="T10" fmla="*/ 26 w 149"/>
                <a:gd name="T11" fmla="*/ 36 h 88"/>
                <a:gd name="T12" fmla="*/ 51 w 149"/>
                <a:gd name="T13" fmla="*/ 5 h 88"/>
                <a:gd name="T14" fmla="*/ 88 w 149"/>
                <a:gd name="T15" fmla="*/ 19 h 88"/>
                <a:gd name="T16" fmla="*/ 115 w 149"/>
                <a:gd name="T17" fmla="*/ 18 h 88"/>
                <a:gd name="T18" fmla="*/ 131 w 149"/>
                <a:gd name="T19" fmla="*/ 4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88">
                  <a:moveTo>
                    <a:pt x="131" y="45"/>
                  </a:moveTo>
                  <a:cubicBezTo>
                    <a:pt x="131" y="45"/>
                    <a:pt x="149" y="47"/>
                    <a:pt x="149" y="67"/>
                  </a:cubicBezTo>
                  <a:cubicBezTo>
                    <a:pt x="149" y="77"/>
                    <a:pt x="143" y="88"/>
                    <a:pt x="131" y="88"/>
                  </a:cubicBezTo>
                  <a:cubicBezTo>
                    <a:pt x="131" y="88"/>
                    <a:pt x="33" y="88"/>
                    <a:pt x="27" y="88"/>
                  </a:cubicBezTo>
                  <a:cubicBezTo>
                    <a:pt x="7" y="88"/>
                    <a:pt x="0" y="74"/>
                    <a:pt x="0" y="60"/>
                  </a:cubicBezTo>
                  <a:cubicBezTo>
                    <a:pt x="0" y="37"/>
                    <a:pt x="26" y="36"/>
                    <a:pt x="26" y="36"/>
                  </a:cubicBezTo>
                  <a:cubicBezTo>
                    <a:pt x="26" y="36"/>
                    <a:pt x="28" y="10"/>
                    <a:pt x="51" y="5"/>
                  </a:cubicBezTo>
                  <a:cubicBezTo>
                    <a:pt x="71" y="0"/>
                    <a:pt x="83" y="11"/>
                    <a:pt x="88" y="19"/>
                  </a:cubicBezTo>
                  <a:cubicBezTo>
                    <a:pt x="88" y="19"/>
                    <a:pt x="101" y="12"/>
                    <a:pt x="115" y="18"/>
                  </a:cubicBezTo>
                  <a:cubicBezTo>
                    <a:pt x="123" y="22"/>
                    <a:pt x="131" y="31"/>
                    <a:pt x="131"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 name="Freeform 49"/>
            <p:cNvSpPr>
              <a:spLocks/>
            </p:cNvSpPr>
            <p:nvPr/>
          </p:nvSpPr>
          <p:spPr bwMode="auto">
            <a:xfrm>
              <a:off x="5197476" y="849313"/>
              <a:ext cx="153988" cy="117475"/>
            </a:xfrm>
            <a:custGeom>
              <a:avLst/>
              <a:gdLst>
                <a:gd name="T0" fmla="*/ 38 w 148"/>
                <a:gd name="T1" fmla="*/ 94 h 113"/>
                <a:gd name="T2" fmla="*/ 65 w 148"/>
                <a:gd name="T3" fmla="*/ 64 h 113"/>
                <a:gd name="T4" fmla="*/ 94 w 148"/>
                <a:gd name="T5" fmla="*/ 33 h 113"/>
                <a:gd name="T6" fmla="*/ 134 w 148"/>
                <a:gd name="T7" fmla="*/ 46 h 113"/>
                <a:gd name="T8" fmla="*/ 148 w 148"/>
                <a:gd name="T9" fmla="*/ 43 h 113"/>
                <a:gd name="T10" fmla="*/ 121 w 148"/>
                <a:gd name="T11" fmla="*/ 9 h 113"/>
                <a:gd name="T12" fmla="*/ 70 w 148"/>
                <a:gd name="T13" fmla="*/ 28 h 113"/>
                <a:gd name="T14" fmla="*/ 40 w 148"/>
                <a:gd name="T15" fmla="*/ 27 h 113"/>
                <a:gd name="T16" fmla="*/ 23 w 148"/>
                <a:gd name="T17" fmla="*/ 60 h 113"/>
                <a:gd name="T18" fmla="*/ 0 w 148"/>
                <a:gd name="T19" fmla="*/ 87 h 113"/>
                <a:gd name="T20" fmla="*/ 25 w 148"/>
                <a:gd name="T21" fmla="*/ 113 h 113"/>
                <a:gd name="T22" fmla="*/ 43 w 148"/>
                <a:gd name="T23" fmla="*/ 113 h 113"/>
                <a:gd name="T24" fmla="*/ 38 w 148"/>
                <a:gd name="T25" fmla="*/ 9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13">
                  <a:moveTo>
                    <a:pt x="38" y="94"/>
                  </a:moveTo>
                  <a:cubicBezTo>
                    <a:pt x="38" y="68"/>
                    <a:pt x="65" y="64"/>
                    <a:pt x="65" y="64"/>
                  </a:cubicBezTo>
                  <a:cubicBezTo>
                    <a:pt x="65" y="64"/>
                    <a:pt x="69" y="39"/>
                    <a:pt x="94" y="33"/>
                  </a:cubicBezTo>
                  <a:cubicBezTo>
                    <a:pt x="113" y="28"/>
                    <a:pt x="128" y="36"/>
                    <a:pt x="134" y="46"/>
                  </a:cubicBezTo>
                  <a:cubicBezTo>
                    <a:pt x="134" y="46"/>
                    <a:pt x="138" y="43"/>
                    <a:pt x="148" y="43"/>
                  </a:cubicBezTo>
                  <a:cubicBezTo>
                    <a:pt x="147" y="35"/>
                    <a:pt x="141" y="17"/>
                    <a:pt x="121" y="9"/>
                  </a:cubicBezTo>
                  <a:cubicBezTo>
                    <a:pt x="99" y="0"/>
                    <a:pt x="79" y="11"/>
                    <a:pt x="70" y="28"/>
                  </a:cubicBezTo>
                  <a:cubicBezTo>
                    <a:pt x="70" y="28"/>
                    <a:pt x="57" y="19"/>
                    <a:pt x="40" y="27"/>
                  </a:cubicBezTo>
                  <a:cubicBezTo>
                    <a:pt x="29" y="33"/>
                    <a:pt x="22" y="47"/>
                    <a:pt x="23" y="60"/>
                  </a:cubicBezTo>
                  <a:cubicBezTo>
                    <a:pt x="23" y="60"/>
                    <a:pt x="0" y="62"/>
                    <a:pt x="0" y="87"/>
                  </a:cubicBezTo>
                  <a:cubicBezTo>
                    <a:pt x="0" y="100"/>
                    <a:pt x="12" y="113"/>
                    <a:pt x="25" y="113"/>
                  </a:cubicBezTo>
                  <a:cubicBezTo>
                    <a:pt x="43" y="113"/>
                    <a:pt x="43" y="113"/>
                    <a:pt x="43" y="113"/>
                  </a:cubicBezTo>
                  <a:cubicBezTo>
                    <a:pt x="39" y="106"/>
                    <a:pt x="38" y="99"/>
                    <a:pt x="38" y="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 name="Rectangle 50"/>
            <p:cNvSpPr>
              <a:spLocks noChangeArrowheads="1"/>
            </p:cNvSpPr>
            <p:nvPr/>
          </p:nvSpPr>
          <p:spPr bwMode="auto">
            <a:xfrm>
              <a:off x="5983288" y="766763"/>
              <a:ext cx="25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 name="Rectangle 51"/>
            <p:cNvSpPr>
              <a:spLocks noChangeArrowheads="1"/>
            </p:cNvSpPr>
            <p:nvPr/>
          </p:nvSpPr>
          <p:spPr bwMode="auto">
            <a:xfrm>
              <a:off x="5983288" y="787401"/>
              <a:ext cx="25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 name="Rectangle 52"/>
            <p:cNvSpPr>
              <a:spLocks noChangeArrowheads="1"/>
            </p:cNvSpPr>
            <p:nvPr/>
          </p:nvSpPr>
          <p:spPr bwMode="auto">
            <a:xfrm>
              <a:off x="5983288" y="849313"/>
              <a:ext cx="25400"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 name="Rectangle 53"/>
            <p:cNvSpPr>
              <a:spLocks noChangeArrowheads="1"/>
            </p:cNvSpPr>
            <p:nvPr/>
          </p:nvSpPr>
          <p:spPr bwMode="auto">
            <a:xfrm>
              <a:off x="5983288" y="806451"/>
              <a:ext cx="25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 name="Rectangle 54"/>
            <p:cNvSpPr>
              <a:spLocks noChangeArrowheads="1"/>
            </p:cNvSpPr>
            <p:nvPr/>
          </p:nvSpPr>
          <p:spPr bwMode="auto">
            <a:xfrm>
              <a:off x="5983288" y="827088"/>
              <a:ext cx="25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 name="Freeform 55"/>
            <p:cNvSpPr>
              <a:spLocks noEditPoints="1"/>
            </p:cNvSpPr>
            <p:nvPr/>
          </p:nvSpPr>
          <p:spPr bwMode="auto">
            <a:xfrm>
              <a:off x="5865813" y="733426"/>
              <a:ext cx="161925" cy="161925"/>
            </a:xfrm>
            <a:custGeom>
              <a:avLst/>
              <a:gdLst>
                <a:gd name="T0" fmla="*/ 93 w 157"/>
                <a:gd name="T1" fmla="*/ 16 h 157"/>
                <a:gd name="T2" fmla="*/ 0 w 157"/>
                <a:gd name="T3" fmla="*/ 16 h 157"/>
                <a:gd name="T4" fmla="*/ 93 w 157"/>
                <a:gd name="T5" fmla="*/ 157 h 157"/>
                <a:gd name="T6" fmla="*/ 152 w 157"/>
                <a:gd name="T7" fmla="*/ 139 h 157"/>
                <a:gd name="T8" fmla="*/ 157 w 157"/>
                <a:gd name="T9" fmla="*/ 21 h 157"/>
                <a:gd name="T10" fmla="*/ 53 w 157"/>
                <a:gd name="T11" fmla="*/ 107 h 157"/>
                <a:gd name="T12" fmla="*/ 45 w 157"/>
                <a:gd name="T13" fmla="*/ 87 h 157"/>
                <a:gd name="T14" fmla="*/ 45 w 157"/>
                <a:gd name="T15" fmla="*/ 85 h 157"/>
                <a:gd name="T16" fmla="*/ 44 w 157"/>
                <a:gd name="T17" fmla="*/ 84 h 157"/>
                <a:gd name="T18" fmla="*/ 44 w 157"/>
                <a:gd name="T19" fmla="*/ 86 h 157"/>
                <a:gd name="T20" fmla="*/ 43 w 157"/>
                <a:gd name="T21" fmla="*/ 88 h 157"/>
                <a:gd name="T22" fmla="*/ 24 w 157"/>
                <a:gd name="T23" fmla="*/ 105 h 157"/>
                <a:gd name="T24" fmla="*/ 25 w 157"/>
                <a:gd name="T25" fmla="*/ 51 h 157"/>
                <a:gd name="T26" fmla="*/ 43 w 157"/>
                <a:gd name="T27" fmla="*/ 67 h 157"/>
                <a:gd name="T28" fmla="*/ 44 w 157"/>
                <a:gd name="T29" fmla="*/ 69 h 157"/>
                <a:gd name="T30" fmla="*/ 45 w 157"/>
                <a:gd name="T31" fmla="*/ 71 h 157"/>
                <a:gd name="T32" fmla="*/ 45 w 157"/>
                <a:gd name="T33" fmla="*/ 70 h 157"/>
                <a:gd name="T34" fmla="*/ 46 w 157"/>
                <a:gd name="T35" fmla="*/ 68 h 157"/>
                <a:gd name="T36" fmla="*/ 54 w 157"/>
                <a:gd name="T37" fmla="*/ 49 h 157"/>
                <a:gd name="T38" fmla="*/ 51 w 157"/>
                <a:gd name="T39" fmla="*/ 78 h 157"/>
                <a:gd name="T40" fmla="*/ 53 w 157"/>
                <a:gd name="T41" fmla="*/ 107 h 157"/>
                <a:gd name="T42" fmla="*/ 93 w 157"/>
                <a:gd name="T43" fmla="*/ 134 h 157"/>
                <a:gd name="T44" fmla="*/ 107 w 157"/>
                <a:gd name="T45" fmla="*/ 123 h 157"/>
                <a:gd name="T46" fmla="*/ 93 w 157"/>
                <a:gd name="T47" fmla="*/ 111 h 157"/>
                <a:gd name="T48" fmla="*/ 107 w 157"/>
                <a:gd name="T49" fmla="*/ 104 h 157"/>
                <a:gd name="T50" fmla="*/ 93 w 157"/>
                <a:gd name="T51" fmla="*/ 91 h 157"/>
                <a:gd name="T52" fmla="*/ 107 w 157"/>
                <a:gd name="T53" fmla="*/ 84 h 157"/>
                <a:gd name="T54" fmla="*/ 93 w 157"/>
                <a:gd name="T55" fmla="*/ 71 h 157"/>
                <a:gd name="T56" fmla="*/ 107 w 157"/>
                <a:gd name="T57" fmla="*/ 64 h 157"/>
                <a:gd name="T58" fmla="*/ 93 w 157"/>
                <a:gd name="T59" fmla="*/ 52 h 157"/>
                <a:gd name="T60" fmla="*/ 107 w 157"/>
                <a:gd name="T61" fmla="*/ 45 h 157"/>
                <a:gd name="T62" fmla="*/ 93 w 157"/>
                <a:gd name="T63" fmla="*/ 32 h 157"/>
                <a:gd name="T64" fmla="*/ 152 w 157"/>
                <a:gd name="T65" fmla="*/ 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157">
                  <a:moveTo>
                    <a:pt x="152" y="16"/>
                  </a:moveTo>
                  <a:cubicBezTo>
                    <a:pt x="93" y="16"/>
                    <a:pt x="93" y="16"/>
                    <a:pt x="93" y="16"/>
                  </a:cubicBezTo>
                  <a:cubicBezTo>
                    <a:pt x="93" y="0"/>
                    <a:pt x="93" y="0"/>
                    <a:pt x="93" y="0"/>
                  </a:cubicBezTo>
                  <a:cubicBezTo>
                    <a:pt x="0" y="16"/>
                    <a:pt x="0" y="16"/>
                    <a:pt x="0" y="16"/>
                  </a:cubicBezTo>
                  <a:cubicBezTo>
                    <a:pt x="0" y="141"/>
                    <a:pt x="0" y="141"/>
                    <a:pt x="0" y="141"/>
                  </a:cubicBezTo>
                  <a:cubicBezTo>
                    <a:pt x="93" y="157"/>
                    <a:pt x="93" y="157"/>
                    <a:pt x="93" y="157"/>
                  </a:cubicBezTo>
                  <a:cubicBezTo>
                    <a:pt x="93" y="139"/>
                    <a:pt x="93" y="139"/>
                    <a:pt x="93" y="139"/>
                  </a:cubicBezTo>
                  <a:cubicBezTo>
                    <a:pt x="152" y="139"/>
                    <a:pt x="152" y="139"/>
                    <a:pt x="152" y="139"/>
                  </a:cubicBezTo>
                  <a:cubicBezTo>
                    <a:pt x="155" y="139"/>
                    <a:pt x="157" y="137"/>
                    <a:pt x="157" y="134"/>
                  </a:cubicBezTo>
                  <a:cubicBezTo>
                    <a:pt x="157" y="21"/>
                    <a:pt x="157" y="21"/>
                    <a:pt x="157" y="21"/>
                  </a:cubicBezTo>
                  <a:cubicBezTo>
                    <a:pt x="157" y="18"/>
                    <a:pt x="155" y="16"/>
                    <a:pt x="152" y="16"/>
                  </a:cubicBezTo>
                  <a:close/>
                  <a:moveTo>
                    <a:pt x="53" y="107"/>
                  </a:moveTo>
                  <a:cubicBezTo>
                    <a:pt x="45" y="88"/>
                    <a:pt x="45" y="88"/>
                    <a:pt x="45" y="88"/>
                  </a:cubicBezTo>
                  <a:cubicBezTo>
                    <a:pt x="45" y="88"/>
                    <a:pt x="45" y="87"/>
                    <a:pt x="45" y="87"/>
                  </a:cubicBezTo>
                  <a:cubicBezTo>
                    <a:pt x="45" y="87"/>
                    <a:pt x="45" y="87"/>
                    <a:pt x="45" y="86"/>
                  </a:cubicBezTo>
                  <a:cubicBezTo>
                    <a:pt x="45" y="86"/>
                    <a:pt x="45" y="86"/>
                    <a:pt x="45" y="85"/>
                  </a:cubicBezTo>
                  <a:cubicBezTo>
                    <a:pt x="44" y="85"/>
                    <a:pt x="44" y="84"/>
                    <a:pt x="44" y="84"/>
                  </a:cubicBezTo>
                  <a:cubicBezTo>
                    <a:pt x="44" y="84"/>
                    <a:pt x="44" y="84"/>
                    <a:pt x="44" y="84"/>
                  </a:cubicBezTo>
                  <a:cubicBezTo>
                    <a:pt x="44" y="84"/>
                    <a:pt x="44" y="84"/>
                    <a:pt x="44" y="85"/>
                  </a:cubicBezTo>
                  <a:cubicBezTo>
                    <a:pt x="44" y="85"/>
                    <a:pt x="44" y="85"/>
                    <a:pt x="44" y="86"/>
                  </a:cubicBezTo>
                  <a:cubicBezTo>
                    <a:pt x="44" y="86"/>
                    <a:pt x="44" y="86"/>
                    <a:pt x="43" y="87"/>
                  </a:cubicBezTo>
                  <a:cubicBezTo>
                    <a:pt x="43" y="87"/>
                    <a:pt x="43" y="87"/>
                    <a:pt x="43" y="88"/>
                  </a:cubicBezTo>
                  <a:cubicBezTo>
                    <a:pt x="35" y="106"/>
                    <a:pt x="35" y="106"/>
                    <a:pt x="35" y="106"/>
                  </a:cubicBezTo>
                  <a:cubicBezTo>
                    <a:pt x="24" y="105"/>
                    <a:pt x="24" y="105"/>
                    <a:pt x="24" y="105"/>
                  </a:cubicBezTo>
                  <a:cubicBezTo>
                    <a:pt x="38" y="78"/>
                    <a:pt x="38" y="78"/>
                    <a:pt x="38" y="78"/>
                  </a:cubicBezTo>
                  <a:cubicBezTo>
                    <a:pt x="25" y="51"/>
                    <a:pt x="25" y="51"/>
                    <a:pt x="25" y="51"/>
                  </a:cubicBezTo>
                  <a:cubicBezTo>
                    <a:pt x="37" y="50"/>
                    <a:pt x="37" y="50"/>
                    <a:pt x="37" y="50"/>
                  </a:cubicBezTo>
                  <a:cubicBezTo>
                    <a:pt x="43" y="67"/>
                    <a:pt x="43" y="67"/>
                    <a:pt x="43" y="67"/>
                  </a:cubicBezTo>
                  <a:cubicBezTo>
                    <a:pt x="43" y="67"/>
                    <a:pt x="43" y="67"/>
                    <a:pt x="44" y="68"/>
                  </a:cubicBezTo>
                  <a:cubicBezTo>
                    <a:pt x="44" y="68"/>
                    <a:pt x="44" y="68"/>
                    <a:pt x="44" y="69"/>
                  </a:cubicBezTo>
                  <a:cubicBezTo>
                    <a:pt x="44" y="69"/>
                    <a:pt x="44" y="70"/>
                    <a:pt x="44" y="70"/>
                  </a:cubicBezTo>
                  <a:cubicBezTo>
                    <a:pt x="44" y="70"/>
                    <a:pt x="44" y="71"/>
                    <a:pt x="45" y="71"/>
                  </a:cubicBezTo>
                  <a:cubicBezTo>
                    <a:pt x="45" y="71"/>
                    <a:pt x="45" y="71"/>
                    <a:pt x="45" y="71"/>
                  </a:cubicBezTo>
                  <a:cubicBezTo>
                    <a:pt x="45" y="71"/>
                    <a:pt x="45" y="71"/>
                    <a:pt x="45" y="70"/>
                  </a:cubicBezTo>
                  <a:cubicBezTo>
                    <a:pt x="45" y="70"/>
                    <a:pt x="45" y="70"/>
                    <a:pt x="45" y="69"/>
                  </a:cubicBezTo>
                  <a:cubicBezTo>
                    <a:pt x="45" y="69"/>
                    <a:pt x="46" y="68"/>
                    <a:pt x="46" y="68"/>
                  </a:cubicBezTo>
                  <a:cubicBezTo>
                    <a:pt x="46" y="67"/>
                    <a:pt x="46" y="67"/>
                    <a:pt x="46" y="66"/>
                  </a:cubicBezTo>
                  <a:cubicBezTo>
                    <a:pt x="54" y="49"/>
                    <a:pt x="54" y="49"/>
                    <a:pt x="54" y="49"/>
                  </a:cubicBezTo>
                  <a:cubicBezTo>
                    <a:pt x="66" y="48"/>
                    <a:pt x="66" y="48"/>
                    <a:pt x="66" y="48"/>
                  </a:cubicBezTo>
                  <a:cubicBezTo>
                    <a:pt x="51" y="78"/>
                    <a:pt x="51" y="78"/>
                    <a:pt x="51" y="78"/>
                  </a:cubicBezTo>
                  <a:cubicBezTo>
                    <a:pt x="66" y="108"/>
                    <a:pt x="66" y="108"/>
                    <a:pt x="66" y="108"/>
                  </a:cubicBezTo>
                  <a:lnTo>
                    <a:pt x="53" y="107"/>
                  </a:lnTo>
                  <a:close/>
                  <a:moveTo>
                    <a:pt x="152" y="134"/>
                  </a:moveTo>
                  <a:cubicBezTo>
                    <a:pt x="93" y="134"/>
                    <a:pt x="93" y="134"/>
                    <a:pt x="93" y="134"/>
                  </a:cubicBezTo>
                  <a:cubicBezTo>
                    <a:pt x="93" y="123"/>
                    <a:pt x="93" y="123"/>
                    <a:pt x="93" y="123"/>
                  </a:cubicBezTo>
                  <a:cubicBezTo>
                    <a:pt x="107" y="123"/>
                    <a:pt x="107" y="123"/>
                    <a:pt x="107" y="123"/>
                  </a:cubicBezTo>
                  <a:cubicBezTo>
                    <a:pt x="107" y="111"/>
                    <a:pt x="107" y="111"/>
                    <a:pt x="107" y="111"/>
                  </a:cubicBezTo>
                  <a:cubicBezTo>
                    <a:pt x="93" y="111"/>
                    <a:pt x="93" y="111"/>
                    <a:pt x="93" y="111"/>
                  </a:cubicBezTo>
                  <a:cubicBezTo>
                    <a:pt x="93" y="104"/>
                    <a:pt x="93" y="104"/>
                    <a:pt x="93" y="104"/>
                  </a:cubicBezTo>
                  <a:cubicBezTo>
                    <a:pt x="107" y="104"/>
                    <a:pt x="107" y="104"/>
                    <a:pt x="107" y="104"/>
                  </a:cubicBezTo>
                  <a:cubicBezTo>
                    <a:pt x="107" y="91"/>
                    <a:pt x="107" y="91"/>
                    <a:pt x="107" y="91"/>
                  </a:cubicBezTo>
                  <a:cubicBezTo>
                    <a:pt x="93" y="91"/>
                    <a:pt x="93" y="91"/>
                    <a:pt x="93" y="91"/>
                  </a:cubicBezTo>
                  <a:cubicBezTo>
                    <a:pt x="93" y="84"/>
                    <a:pt x="93" y="84"/>
                    <a:pt x="93" y="84"/>
                  </a:cubicBezTo>
                  <a:cubicBezTo>
                    <a:pt x="107" y="84"/>
                    <a:pt x="107" y="84"/>
                    <a:pt x="107" y="84"/>
                  </a:cubicBezTo>
                  <a:cubicBezTo>
                    <a:pt x="107" y="71"/>
                    <a:pt x="107" y="71"/>
                    <a:pt x="107" y="71"/>
                  </a:cubicBezTo>
                  <a:cubicBezTo>
                    <a:pt x="93" y="71"/>
                    <a:pt x="93" y="71"/>
                    <a:pt x="93" y="71"/>
                  </a:cubicBezTo>
                  <a:cubicBezTo>
                    <a:pt x="93" y="64"/>
                    <a:pt x="93" y="64"/>
                    <a:pt x="93" y="64"/>
                  </a:cubicBezTo>
                  <a:cubicBezTo>
                    <a:pt x="107" y="64"/>
                    <a:pt x="107" y="64"/>
                    <a:pt x="107" y="64"/>
                  </a:cubicBezTo>
                  <a:cubicBezTo>
                    <a:pt x="107" y="52"/>
                    <a:pt x="107" y="52"/>
                    <a:pt x="107" y="52"/>
                  </a:cubicBezTo>
                  <a:cubicBezTo>
                    <a:pt x="93" y="52"/>
                    <a:pt x="93" y="52"/>
                    <a:pt x="93" y="52"/>
                  </a:cubicBezTo>
                  <a:cubicBezTo>
                    <a:pt x="93" y="45"/>
                    <a:pt x="93" y="45"/>
                    <a:pt x="93" y="45"/>
                  </a:cubicBezTo>
                  <a:cubicBezTo>
                    <a:pt x="107" y="45"/>
                    <a:pt x="107" y="45"/>
                    <a:pt x="107" y="45"/>
                  </a:cubicBezTo>
                  <a:cubicBezTo>
                    <a:pt x="107" y="32"/>
                    <a:pt x="107" y="32"/>
                    <a:pt x="107" y="32"/>
                  </a:cubicBezTo>
                  <a:cubicBezTo>
                    <a:pt x="93" y="32"/>
                    <a:pt x="93" y="32"/>
                    <a:pt x="93" y="32"/>
                  </a:cubicBezTo>
                  <a:cubicBezTo>
                    <a:pt x="93" y="21"/>
                    <a:pt x="93" y="21"/>
                    <a:pt x="93" y="21"/>
                  </a:cubicBezTo>
                  <a:cubicBezTo>
                    <a:pt x="152" y="21"/>
                    <a:pt x="152" y="21"/>
                    <a:pt x="152" y="21"/>
                  </a:cubicBezTo>
                  <a:lnTo>
                    <a:pt x="152" y="1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 name="Freeform 56"/>
            <p:cNvSpPr>
              <a:spLocks noEditPoints="1"/>
            </p:cNvSpPr>
            <p:nvPr/>
          </p:nvSpPr>
          <p:spPr bwMode="auto">
            <a:xfrm>
              <a:off x="5022851" y="1198563"/>
              <a:ext cx="177800" cy="179388"/>
            </a:xfrm>
            <a:custGeom>
              <a:avLst/>
              <a:gdLst>
                <a:gd name="T0" fmla="*/ 165 w 172"/>
                <a:gd name="T1" fmla="*/ 26 h 173"/>
                <a:gd name="T2" fmla="*/ 159 w 172"/>
                <a:gd name="T3" fmla="*/ 24 h 173"/>
                <a:gd name="T4" fmla="*/ 102 w 172"/>
                <a:gd name="T5" fmla="*/ 18 h 173"/>
                <a:gd name="T6" fmla="*/ 0 w 172"/>
                <a:gd name="T7" fmla="*/ 18 h 173"/>
                <a:gd name="T8" fmla="*/ 102 w 172"/>
                <a:gd name="T9" fmla="*/ 173 h 173"/>
                <a:gd name="T10" fmla="*/ 153 w 172"/>
                <a:gd name="T11" fmla="*/ 155 h 173"/>
                <a:gd name="T12" fmla="*/ 159 w 172"/>
                <a:gd name="T13" fmla="*/ 143 h 173"/>
                <a:gd name="T14" fmla="*/ 172 w 172"/>
                <a:gd name="T15" fmla="*/ 136 h 173"/>
                <a:gd name="T16" fmla="*/ 171 w 172"/>
                <a:gd name="T17" fmla="*/ 103 h 173"/>
                <a:gd name="T18" fmla="*/ 172 w 172"/>
                <a:gd name="T19" fmla="*/ 71 h 173"/>
                <a:gd name="T20" fmla="*/ 172 w 172"/>
                <a:gd name="T21" fmla="*/ 61 h 173"/>
                <a:gd name="T22" fmla="*/ 73 w 172"/>
                <a:gd name="T23" fmla="*/ 118 h 173"/>
                <a:gd name="T24" fmla="*/ 39 w 172"/>
                <a:gd name="T25" fmla="*/ 77 h 173"/>
                <a:gd name="T26" fmla="*/ 37 w 172"/>
                <a:gd name="T27" fmla="*/ 75 h 173"/>
                <a:gd name="T28" fmla="*/ 36 w 172"/>
                <a:gd name="T29" fmla="*/ 72 h 173"/>
                <a:gd name="T30" fmla="*/ 36 w 172"/>
                <a:gd name="T31" fmla="*/ 74 h 173"/>
                <a:gd name="T32" fmla="*/ 36 w 172"/>
                <a:gd name="T33" fmla="*/ 79 h 173"/>
                <a:gd name="T34" fmla="*/ 36 w 172"/>
                <a:gd name="T35" fmla="*/ 116 h 173"/>
                <a:gd name="T36" fmla="*/ 26 w 172"/>
                <a:gd name="T37" fmla="*/ 55 h 173"/>
                <a:gd name="T38" fmla="*/ 58 w 172"/>
                <a:gd name="T39" fmla="*/ 92 h 173"/>
                <a:gd name="T40" fmla="*/ 59 w 172"/>
                <a:gd name="T41" fmla="*/ 95 h 173"/>
                <a:gd name="T42" fmla="*/ 61 w 172"/>
                <a:gd name="T43" fmla="*/ 97 h 173"/>
                <a:gd name="T44" fmla="*/ 61 w 172"/>
                <a:gd name="T45" fmla="*/ 96 h 173"/>
                <a:gd name="T46" fmla="*/ 61 w 172"/>
                <a:gd name="T47" fmla="*/ 92 h 173"/>
                <a:gd name="T48" fmla="*/ 61 w 172"/>
                <a:gd name="T49" fmla="*/ 53 h 173"/>
                <a:gd name="T50" fmla="*/ 73 w 172"/>
                <a:gd name="T51" fmla="*/ 53 h 173"/>
                <a:gd name="T52" fmla="*/ 73 w 172"/>
                <a:gd name="T53" fmla="*/ 53 h 173"/>
                <a:gd name="T54" fmla="*/ 166 w 172"/>
                <a:gd name="T55" fmla="*/ 136 h 173"/>
                <a:gd name="T56" fmla="*/ 159 w 172"/>
                <a:gd name="T57" fmla="*/ 137 h 173"/>
                <a:gd name="T58" fmla="*/ 165 w 172"/>
                <a:gd name="T59" fmla="*/ 106 h 173"/>
                <a:gd name="T60" fmla="*/ 166 w 172"/>
                <a:gd name="T61" fmla="*/ 136 h 173"/>
                <a:gd name="T62" fmla="*/ 165 w 172"/>
                <a:gd name="T63" fmla="*/ 100 h 173"/>
                <a:gd name="T64" fmla="*/ 159 w 172"/>
                <a:gd name="T65" fmla="*/ 69 h 173"/>
                <a:gd name="T66" fmla="*/ 166 w 172"/>
                <a:gd name="T67" fmla="*/ 71 h 173"/>
                <a:gd name="T68" fmla="*/ 166 w 172"/>
                <a:gd name="T69" fmla="*/ 61 h 173"/>
                <a:gd name="T70" fmla="*/ 165 w 172"/>
                <a:gd name="T71" fmla="*/ 63 h 173"/>
                <a:gd name="T72" fmla="*/ 153 w 172"/>
                <a:gd name="T73" fmla="*/ 63 h 173"/>
                <a:gd name="T74" fmla="*/ 153 w 172"/>
                <a:gd name="T75" fmla="*/ 100 h 173"/>
                <a:gd name="T76" fmla="*/ 153 w 172"/>
                <a:gd name="T77" fmla="*/ 137 h 173"/>
                <a:gd name="T78" fmla="*/ 102 w 172"/>
                <a:gd name="T79" fmla="*/ 149 h 173"/>
                <a:gd name="T80" fmla="*/ 139 w 172"/>
                <a:gd name="T81" fmla="*/ 134 h 173"/>
                <a:gd name="T82" fmla="*/ 102 w 172"/>
                <a:gd name="T83" fmla="*/ 126 h 173"/>
                <a:gd name="T84" fmla="*/ 139 w 172"/>
                <a:gd name="T85" fmla="*/ 116 h 173"/>
                <a:gd name="T86" fmla="*/ 102 w 172"/>
                <a:gd name="T87" fmla="*/ 108 h 173"/>
                <a:gd name="T88" fmla="*/ 139 w 172"/>
                <a:gd name="T89" fmla="*/ 98 h 173"/>
                <a:gd name="T90" fmla="*/ 102 w 172"/>
                <a:gd name="T91" fmla="*/ 90 h 173"/>
                <a:gd name="T92" fmla="*/ 139 w 172"/>
                <a:gd name="T93" fmla="*/ 81 h 173"/>
                <a:gd name="T94" fmla="*/ 102 w 172"/>
                <a:gd name="T95" fmla="*/ 73 h 173"/>
                <a:gd name="T96" fmla="*/ 139 w 172"/>
                <a:gd name="T97" fmla="*/ 63 h 173"/>
                <a:gd name="T98" fmla="*/ 102 w 172"/>
                <a:gd name="T99" fmla="*/ 55 h 173"/>
                <a:gd name="T100" fmla="*/ 139 w 172"/>
                <a:gd name="T101" fmla="*/ 45 h 173"/>
                <a:gd name="T102" fmla="*/ 102 w 172"/>
                <a:gd name="T103" fmla="*/ 37 h 173"/>
                <a:gd name="T104" fmla="*/ 153 w 172"/>
                <a:gd name="T105" fmla="*/ 24 h 173"/>
                <a:gd name="T106" fmla="*/ 165 w 172"/>
                <a:gd name="T107" fmla="*/ 32 h 173"/>
                <a:gd name="T108" fmla="*/ 166 w 172"/>
                <a:gd name="T109" fmla="*/ 6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173">
                  <a:moveTo>
                    <a:pt x="172" y="33"/>
                  </a:moveTo>
                  <a:cubicBezTo>
                    <a:pt x="172" y="29"/>
                    <a:pt x="169" y="26"/>
                    <a:pt x="165" y="26"/>
                  </a:cubicBezTo>
                  <a:cubicBezTo>
                    <a:pt x="159" y="26"/>
                    <a:pt x="159" y="26"/>
                    <a:pt x="159" y="26"/>
                  </a:cubicBezTo>
                  <a:cubicBezTo>
                    <a:pt x="159" y="24"/>
                    <a:pt x="159" y="24"/>
                    <a:pt x="159" y="24"/>
                  </a:cubicBezTo>
                  <a:cubicBezTo>
                    <a:pt x="159" y="20"/>
                    <a:pt x="156" y="18"/>
                    <a:pt x="153" y="18"/>
                  </a:cubicBezTo>
                  <a:cubicBezTo>
                    <a:pt x="102" y="18"/>
                    <a:pt x="102" y="18"/>
                    <a:pt x="102" y="18"/>
                  </a:cubicBezTo>
                  <a:cubicBezTo>
                    <a:pt x="102" y="0"/>
                    <a:pt x="102" y="0"/>
                    <a:pt x="102" y="0"/>
                  </a:cubicBezTo>
                  <a:cubicBezTo>
                    <a:pt x="0" y="18"/>
                    <a:pt x="0" y="18"/>
                    <a:pt x="0" y="18"/>
                  </a:cubicBezTo>
                  <a:cubicBezTo>
                    <a:pt x="0" y="155"/>
                    <a:pt x="0" y="155"/>
                    <a:pt x="0" y="155"/>
                  </a:cubicBezTo>
                  <a:cubicBezTo>
                    <a:pt x="102" y="173"/>
                    <a:pt x="102" y="173"/>
                    <a:pt x="102" y="173"/>
                  </a:cubicBezTo>
                  <a:cubicBezTo>
                    <a:pt x="102" y="155"/>
                    <a:pt x="102" y="155"/>
                    <a:pt x="102" y="155"/>
                  </a:cubicBezTo>
                  <a:cubicBezTo>
                    <a:pt x="153" y="155"/>
                    <a:pt x="153" y="155"/>
                    <a:pt x="153" y="155"/>
                  </a:cubicBezTo>
                  <a:cubicBezTo>
                    <a:pt x="156" y="155"/>
                    <a:pt x="159" y="153"/>
                    <a:pt x="159" y="149"/>
                  </a:cubicBezTo>
                  <a:cubicBezTo>
                    <a:pt x="159" y="143"/>
                    <a:pt x="159" y="143"/>
                    <a:pt x="159" y="143"/>
                  </a:cubicBezTo>
                  <a:cubicBezTo>
                    <a:pt x="165" y="143"/>
                    <a:pt x="165" y="143"/>
                    <a:pt x="165" y="143"/>
                  </a:cubicBezTo>
                  <a:cubicBezTo>
                    <a:pt x="169" y="143"/>
                    <a:pt x="172" y="140"/>
                    <a:pt x="172" y="136"/>
                  </a:cubicBezTo>
                  <a:cubicBezTo>
                    <a:pt x="172" y="108"/>
                    <a:pt x="172" y="108"/>
                    <a:pt x="172" y="108"/>
                  </a:cubicBezTo>
                  <a:cubicBezTo>
                    <a:pt x="172" y="106"/>
                    <a:pt x="172" y="104"/>
                    <a:pt x="171" y="103"/>
                  </a:cubicBezTo>
                  <a:cubicBezTo>
                    <a:pt x="172" y="102"/>
                    <a:pt x="172" y="100"/>
                    <a:pt x="172" y="98"/>
                  </a:cubicBezTo>
                  <a:cubicBezTo>
                    <a:pt x="172" y="71"/>
                    <a:pt x="172" y="71"/>
                    <a:pt x="172" y="71"/>
                  </a:cubicBezTo>
                  <a:cubicBezTo>
                    <a:pt x="172" y="69"/>
                    <a:pt x="172" y="67"/>
                    <a:pt x="171" y="66"/>
                  </a:cubicBezTo>
                  <a:cubicBezTo>
                    <a:pt x="172" y="65"/>
                    <a:pt x="172" y="63"/>
                    <a:pt x="172" y="61"/>
                  </a:cubicBezTo>
                  <a:lnTo>
                    <a:pt x="172" y="33"/>
                  </a:lnTo>
                  <a:close/>
                  <a:moveTo>
                    <a:pt x="73" y="118"/>
                  </a:moveTo>
                  <a:cubicBezTo>
                    <a:pt x="60" y="117"/>
                    <a:pt x="60" y="117"/>
                    <a:pt x="60" y="117"/>
                  </a:cubicBezTo>
                  <a:cubicBezTo>
                    <a:pt x="39" y="77"/>
                    <a:pt x="39" y="77"/>
                    <a:pt x="39" y="77"/>
                  </a:cubicBezTo>
                  <a:cubicBezTo>
                    <a:pt x="38" y="77"/>
                    <a:pt x="38" y="76"/>
                    <a:pt x="38" y="76"/>
                  </a:cubicBezTo>
                  <a:cubicBezTo>
                    <a:pt x="38" y="75"/>
                    <a:pt x="37" y="75"/>
                    <a:pt x="37" y="75"/>
                  </a:cubicBezTo>
                  <a:cubicBezTo>
                    <a:pt x="37" y="74"/>
                    <a:pt x="37" y="74"/>
                    <a:pt x="37" y="73"/>
                  </a:cubicBezTo>
                  <a:cubicBezTo>
                    <a:pt x="36" y="73"/>
                    <a:pt x="36" y="73"/>
                    <a:pt x="36" y="72"/>
                  </a:cubicBezTo>
                  <a:cubicBezTo>
                    <a:pt x="36" y="72"/>
                    <a:pt x="36" y="72"/>
                    <a:pt x="36" y="72"/>
                  </a:cubicBezTo>
                  <a:cubicBezTo>
                    <a:pt x="36" y="73"/>
                    <a:pt x="36" y="74"/>
                    <a:pt x="36" y="74"/>
                  </a:cubicBezTo>
                  <a:cubicBezTo>
                    <a:pt x="36" y="75"/>
                    <a:pt x="36" y="76"/>
                    <a:pt x="36" y="77"/>
                  </a:cubicBezTo>
                  <a:cubicBezTo>
                    <a:pt x="36" y="77"/>
                    <a:pt x="36" y="78"/>
                    <a:pt x="36" y="79"/>
                  </a:cubicBezTo>
                  <a:cubicBezTo>
                    <a:pt x="36" y="80"/>
                    <a:pt x="36" y="81"/>
                    <a:pt x="36" y="82"/>
                  </a:cubicBezTo>
                  <a:cubicBezTo>
                    <a:pt x="36" y="116"/>
                    <a:pt x="36" y="116"/>
                    <a:pt x="36" y="116"/>
                  </a:cubicBezTo>
                  <a:cubicBezTo>
                    <a:pt x="26" y="115"/>
                    <a:pt x="26" y="115"/>
                    <a:pt x="26" y="115"/>
                  </a:cubicBezTo>
                  <a:cubicBezTo>
                    <a:pt x="26" y="55"/>
                    <a:pt x="26" y="55"/>
                    <a:pt x="26" y="55"/>
                  </a:cubicBezTo>
                  <a:cubicBezTo>
                    <a:pt x="38" y="55"/>
                    <a:pt x="38" y="55"/>
                    <a:pt x="38" y="55"/>
                  </a:cubicBezTo>
                  <a:cubicBezTo>
                    <a:pt x="58" y="92"/>
                    <a:pt x="58" y="92"/>
                    <a:pt x="58" y="92"/>
                  </a:cubicBezTo>
                  <a:cubicBezTo>
                    <a:pt x="58" y="93"/>
                    <a:pt x="59" y="93"/>
                    <a:pt x="59" y="93"/>
                  </a:cubicBezTo>
                  <a:cubicBezTo>
                    <a:pt x="59" y="94"/>
                    <a:pt x="59" y="94"/>
                    <a:pt x="59" y="95"/>
                  </a:cubicBezTo>
                  <a:cubicBezTo>
                    <a:pt x="60" y="95"/>
                    <a:pt x="60" y="95"/>
                    <a:pt x="60" y="96"/>
                  </a:cubicBezTo>
                  <a:cubicBezTo>
                    <a:pt x="60" y="96"/>
                    <a:pt x="61" y="97"/>
                    <a:pt x="61" y="97"/>
                  </a:cubicBezTo>
                  <a:cubicBezTo>
                    <a:pt x="61" y="97"/>
                    <a:pt x="61" y="97"/>
                    <a:pt x="61" y="97"/>
                  </a:cubicBezTo>
                  <a:cubicBezTo>
                    <a:pt x="61" y="97"/>
                    <a:pt x="61" y="97"/>
                    <a:pt x="61" y="96"/>
                  </a:cubicBezTo>
                  <a:cubicBezTo>
                    <a:pt x="61" y="96"/>
                    <a:pt x="61" y="95"/>
                    <a:pt x="61" y="94"/>
                  </a:cubicBezTo>
                  <a:cubicBezTo>
                    <a:pt x="61" y="93"/>
                    <a:pt x="61" y="93"/>
                    <a:pt x="61" y="92"/>
                  </a:cubicBezTo>
                  <a:cubicBezTo>
                    <a:pt x="61" y="91"/>
                    <a:pt x="61" y="89"/>
                    <a:pt x="61" y="88"/>
                  </a:cubicBezTo>
                  <a:cubicBezTo>
                    <a:pt x="61" y="53"/>
                    <a:pt x="61" y="53"/>
                    <a:pt x="61" y="53"/>
                  </a:cubicBezTo>
                  <a:cubicBezTo>
                    <a:pt x="73" y="53"/>
                    <a:pt x="73" y="53"/>
                    <a:pt x="73" y="53"/>
                  </a:cubicBezTo>
                  <a:cubicBezTo>
                    <a:pt x="73" y="53"/>
                    <a:pt x="73" y="53"/>
                    <a:pt x="73" y="53"/>
                  </a:cubicBezTo>
                  <a:cubicBezTo>
                    <a:pt x="73" y="53"/>
                    <a:pt x="73" y="53"/>
                    <a:pt x="73" y="53"/>
                  </a:cubicBezTo>
                  <a:cubicBezTo>
                    <a:pt x="73" y="53"/>
                    <a:pt x="73" y="53"/>
                    <a:pt x="73" y="53"/>
                  </a:cubicBezTo>
                  <a:lnTo>
                    <a:pt x="73" y="118"/>
                  </a:lnTo>
                  <a:close/>
                  <a:moveTo>
                    <a:pt x="166" y="136"/>
                  </a:moveTo>
                  <a:cubicBezTo>
                    <a:pt x="166" y="137"/>
                    <a:pt x="166" y="137"/>
                    <a:pt x="165" y="137"/>
                  </a:cubicBezTo>
                  <a:cubicBezTo>
                    <a:pt x="159" y="137"/>
                    <a:pt x="159" y="137"/>
                    <a:pt x="159" y="137"/>
                  </a:cubicBezTo>
                  <a:cubicBezTo>
                    <a:pt x="159" y="106"/>
                    <a:pt x="159" y="106"/>
                    <a:pt x="159" y="106"/>
                  </a:cubicBezTo>
                  <a:cubicBezTo>
                    <a:pt x="165" y="106"/>
                    <a:pt x="165" y="106"/>
                    <a:pt x="165" y="106"/>
                  </a:cubicBezTo>
                  <a:cubicBezTo>
                    <a:pt x="166" y="106"/>
                    <a:pt x="166" y="107"/>
                    <a:pt x="166" y="108"/>
                  </a:cubicBezTo>
                  <a:lnTo>
                    <a:pt x="166" y="136"/>
                  </a:lnTo>
                  <a:close/>
                  <a:moveTo>
                    <a:pt x="166" y="98"/>
                  </a:moveTo>
                  <a:cubicBezTo>
                    <a:pt x="166" y="99"/>
                    <a:pt x="166" y="100"/>
                    <a:pt x="165" y="100"/>
                  </a:cubicBezTo>
                  <a:cubicBezTo>
                    <a:pt x="159" y="100"/>
                    <a:pt x="159" y="100"/>
                    <a:pt x="159" y="100"/>
                  </a:cubicBezTo>
                  <a:cubicBezTo>
                    <a:pt x="159" y="69"/>
                    <a:pt x="159" y="69"/>
                    <a:pt x="159" y="69"/>
                  </a:cubicBezTo>
                  <a:cubicBezTo>
                    <a:pt x="164" y="69"/>
                    <a:pt x="164" y="69"/>
                    <a:pt x="164" y="69"/>
                  </a:cubicBezTo>
                  <a:cubicBezTo>
                    <a:pt x="166" y="69"/>
                    <a:pt x="166" y="70"/>
                    <a:pt x="166" y="71"/>
                  </a:cubicBezTo>
                  <a:lnTo>
                    <a:pt x="166" y="98"/>
                  </a:lnTo>
                  <a:close/>
                  <a:moveTo>
                    <a:pt x="166" y="61"/>
                  </a:moveTo>
                  <a:cubicBezTo>
                    <a:pt x="166" y="62"/>
                    <a:pt x="166" y="63"/>
                    <a:pt x="165" y="63"/>
                  </a:cubicBezTo>
                  <a:cubicBezTo>
                    <a:pt x="165" y="63"/>
                    <a:pt x="165" y="63"/>
                    <a:pt x="165" y="63"/>
                  </a:cubicBezTo>
                  <a:cubicBezTo>
                    <a:pt x="153" y="63"/>
                    <a:pt x="153" y="63"/>
                    <a:pt x="153" y="63"/>
                  </a:cubicBezTo>
                  <a:cubicBezTo>
                    <a:pt x="153" y="63"/>
                    <a:pt x="153" y="63"/>
                    <a:pt x="153" y="63"/>
                  </a:cubicBezTo>
                  <a:cubicBezTo>
                    <a:pt x="153" y="69"/>
                    <a:pt x="153" y="69"/>
                    <a:pt x="153" y="69"/>
                  </a:cubicBezTo>
                  <a:cubicBezTo>
                    <a:pt x="153" y="100"/>
                    <a:pt x="153" y="100"/>
                    <a:pt x="153" y="100"/>
                  </a:cubicBezTo>
                  <a:cubicBezTo>
                    <a:pt x="153" y="106"/>
                    <a:pt x="153" y="106"/>
                    <a:pt x="153" y="106"/>
                  </a:cubicBezTo>
                  <a:cubicBezTo>
                    <a:pt x="153" y="137"/>
                    <a:pt x="153" y="137"/>
                    <a:pt x="153" y="137"/>
                  </a:cubicBezTo>
                  <a:cubicBezTo>
                    <a:pt x="153" y="149"/>
                    <a:pt x="153" y="149"/>
                    <a:pt x="153" y="149"/>
                  </a:cubicBezTo>
                  <a:cubicBezTo>
                    <a:pt x="102" y="149"/>
                    <a:pt x="102" y="149"/>
                    <a:pt x="102" y="149"/>
                  </a:cubicBezTo>
                  <a:cubicBezTo>
                    <a:pt x="102" y="134"/>
                    <a:pt x="102" y="134"/>
                    <a:pt x="102" y="134"/>
                  </a:cubicBezTo>
                  <a:cubicBezTo>
                    <a:pt x="139" y="134"/>
                    <a:pt x="139" y="134"/>
                    <a:pt x="139" y="134"/>
                  </a:cubicBezTo>
                  <a:cubicBezTo>
                    <a:pt x="139" y="126"/>
                    <a:pt x="139" y="126"/>
                    <a:pt x="139" y="126"/>
                  </a:cubicBezTo>
                  <a:cubicBezTo>
                    <a:pt x="102" y="126"/>
                    <a:pt x="102" y="126"/>
                    <a:pt x="102" y="126"/>
                  </a:cubicBezTo>
                  <a:cubicBezTo>
                    <a:pt x="102" y="116"/>
                    <a:pt x="102" y="116"/>
                    <a:pt x="102" y="116"/>
                  </a:cubicBezTo>
                  <a:cubicBezTo>
                    <a:pt x="139" y="116"/>
                    <a:pt x="139" y="116"/>
                    <a:pt x="139" y="116"/>
                  </a:cubicBezTo>
                  <a:cubicBezTo>
                    <a:pt x="139" y="108"/>
                    <a:pt x="139" y="108"/>
                    <a:pt x="139" y="108"/>
                  </a:cubicBezTo>
                  <a:cubicBezTo>
                    <a:pt x="102" y="108"/>
                    <a:pt x="102" y="108"/>
                    <a:pt x="102" y="108"/>
                  </a:cubicBezTo>
                  <a:cubicBezTo>
                    <a:pt x="102" y="98"/>
                    <a:pt x="102" y="98"/>
                    <a:pt x="102" y="98"/>
                  </a:cubicBezTo>
                  <a:cubicBezTo>
                    <a:pt x="139" y="98"/>
                    <a:pt x="139" y="98"/>
                    <a:pt x="139" y="98"/>
                  </a:cubicBezTo>
                  <a:cubicBezTo>
                    <a:pt x="139" y="90"/>
                    <a:pt x="139" y="90"/>
                    <a:pt x="139" y="90"/>
                  </a:cubicBezTo>
                  <a:cubicBezTo>
                    <a:pt x="102" y="90"/>
                    <a:pt x="102" y="90"/>
                    <a:pt x="102" y="90"/>
                  </a:cubicBezTo>
                  <a:cubicBezTo>
                    <a:pt x="102" y="81"/>
                    <a:pt x="102" y="81"/>
                    <a:pt x="102" y="81"/>
                  </a:cubicBezTo>
                  <a:cubicBezTo>
                    <a:pt x="139" y="81"/>
                    <a:pt x="139" y="81"/>
                    <a:pt x="139" y="81"/>
                  </a:cubicBezTo>
                  <a:cubicBezTo>
                    <a:pt x="139" y="73"/>
                    <a:pt x="139" y="73"/>
                    <a:pt x="139" y="73"/>
                  </a:cubicBezTo>
                  <a:cubicBezTo>
                    <a:pt x="102" y="73"/>
                    <a:pt x="102" y="73"/>
                    <a:pt x="102" y="73"/>
                  </a:cubicBezTo>
                  <a:cubicBezTo>
                    <a:pt x="102" y="63"/>
                    <a:pt x="102" y="63"/>
                    <a:pt x="102" y="63"/>
                  </a:cubicBezTo>
                  <a:cubicBezTo>
                    <a:pt x="139" y="63"/>
                    <a:pt x="139" y="63"/>
                    <a:pt x="139" y="63"/>
                  </a:cubicBezTo>
                  <a:cubicBezTo>
                    <a:pt x="139" y="55"/>
                    <a:pt x="139" y="55"/>
                    <a:pt x="139" y="55"/>
                  </a:cubicBezTo>
                  <a:cubicBezTo>
                    <a:pt x="102" y="55"/>
                    <a:pt x="102" y="55"/>
                    <a:pt x="102" y="55"/>
                  </a:cubicBezTo>
                  <a:cubicBezTo>
                    <a:pt x="102" y="45"/>
                    <a:pt x="102" y="45"/>
                    <a:pt x="102" y="45"/>
                  </a:cubicBezTo>
                  <a:cubicBezTo>
                    <a:pt x="139" y="45"/>
                    <a:pt x="139" y="45"/>
                    <a:pt x="139" y="45"/>
                  </a:cubicBezTo>
                  <a:cubicBezTo>
                    <a:pt x="139" y="37"/>
                    <a:pt x="139" y="37"/>
                    <a:pt x="139" y="37"/>
                  </a:cubicBezTo>
                  <a:cubicBezTo>
                    <a:pt x="102" y="37"/>
                    <a:pt x="102" y="37"/>
                    <a:pt x="102" y="37"/>
                  </a:cubicBezTo>
                  <a:cubicBezTo>
                    <a:pt x="102" y="24"/>
                    <a:pt x="102" y="24"/>
                    <a:pt x="102" y="24"/>
                  </a:cubicBezTo>
                  <a:cubicBezTo>
                    <a:pt x="153" y="24"/>
                    <a:pt x="153" y="24"/>
                    <a:pt x="153" y="24"/>
                  </a:cubicBezTo>
                  <a:cubicBezTo>
                    <a:pt x="153" y="32"/>
                    <a:pt x="153" y="32"/>
                    <a:pt x="153" y="32"/>
                  </a:cubicBezTo>
                  <a:cubicBezTo>
                    <a:pt x="165" y="32"/>
                    <a:pt x="165" y="32"/>
                    <a:pt x="165" y="32"/>
                  </a:cubicBezTo>
                  <a:cubicBezTo>
                    <a:pt x="166" y="32"/>
                    <a:pt x="166" y="32"/>
                    <a:pt x="166" y="33"/>
                  </a:cubicBezTo>
                  <a:lnTo>
                    <a:pt x="166"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 name="Freeform 57"/>
            <p:cNvSpPr>
              <a:spLocks noEditPoints="1"/>
            </p:cNvSpPr>
            <p:nvPr/>
          </p:nvSpPr>
          <p:spPr bwMode="auto">
            <a:xfrm>
              <a:off x="6015038" y="512763"/>
              <a:ext cx="177800" cy="177800"/>
            </a:xfrm>
            <a:custGeom>
              <a:avLst/>
              <a:gdLst>
                <a:gd name="T0" fmla="*/ 166 w 171"/>
                <a:gd name="T1" fmla="*/ 41 h 172"/>
                <a:gd name="T2" fmla="*/ 102 w 171"/>
                <a:gd name="T3" fmla="*/ 41 h 172"/>
                <a:gd name="T4" fmla="*/ 102 w 171"/>
                <a:gd name="T5" fmla="*/ 0 h 172"/>
                <a:gd name="T6" fmla="*/ 0 w 171"/>
                <a:gd name="T7" fmla="*/ 17 h 172"/>
                <a:gd name="T8" fmla="*/ 0 w 171"/>
                <a:gd name="T9" fmla="*/ 154 h 172"/>
                <a:gd name="T10" fmla="*/ 102 w 171"/>
                <a:gd name="T11" fmla="*/ 172 h 172"/>
                <a:gd name="T12" fmla="*/ 102 w 171"/>
                <a:gd name="T13" fmla="*/ 133 h 172"/>
                <a:gd name="T14" fmla="*/ 166 w 171"/>
                <a:gd name="T15" fmla="*/ 133 h 172"/>
                <a:gd name="T16" fmla="*/ 171 w 171"/>
                <a:gd name="T17" fmla="*/ 127 h 172"/>
                <a:gd name="T18" fmla="*/ 171 w 171"/>
                <a:gd name="T19" fmla="*/ 46 h 172"/>
                <a:gd name="T20" fmla="*/ 166 w 171"/>
                <a:gd name="T21" fmla="*/ 41 h 172"/>
                <a:gd name="T22" fmla="*/ 74 w 171"/>
                <a:gd name="T23" fmla="*/ 92 h 172"/>
                <a:gd name="T24" fmla="*/ 72 w 171"/>
                <a:gd name="T25" fmla="*/ 98 h 172"/>
                <a:gd name="T26" fmla="*/ 70 w 171"/>
                <a:gd name="T27" fmla="*/ 104 h 172"/>
                <a:gd name="T28" fmla="*/ 66 w 171"/>
                <a:gd name="T29" fmla="*/ 109 h 172"/>
                <a:gd name="T30" fmla="*/ 62 w 171"/>
                <a:gd name="T31" fmla="*/ 113 h 172"/>
                <a:gd name="T32" fmla="*/ 58 w 171"/>
                <a:gd name="T33" fmla="*/ 115 h 172"/>
                <a:gd name="T34" fmla="*/ 53 w 171"/>
                <a:gd name="T35" fmla="*/ 117 h 172"/>
                <a:gd name="T36" fmla="*/ 47 w 171"/>
                <a:gd name="T37" fmla="*/ 117 h 172"/>
                <a:gd name="T38" fmla="*/ 42 w 171"/>
                <a:gd name="T39" fmla="*/ 116 h 172"/>
                <a:gd name="T40" fmla="*/ 38 w 171"/>
                <a:gd name="T41" fmla="*/ 114 h 172"/>
                <a:gd name="T42" fmla="*/ 33 w 171"/>
                <a:gd name="T43" fmla="*/ 111 h 172"/>
                <a:gd name="T44" fmla="*/ 30 w 171"/>
                <a:gd name="T45" fmla="*/ 107 h 172"/>
                <a:gd name="T46" fmla="*/ 27 w 171"/>
                <a:gd name="T47" fmla="*/ 103 h 172"/>
                <a:gd name="T48" fmla="*/ 25 w 171"/>
                <a:gd name="T49" fmla="*/ 98 h 172"/>
                <a:gd name="T50" fmla="*/ 24 w 171"/>
                <a:gd name="T51" fmla="*/ 92 h 172"/>
                <a:gd name="T52" fmla="*/ 23 w 171"/>
                <a:gd name="T53" fmla="*/ 85 h 172"/>
                <a:gd name="T54" fmla="*/ 24 w 171"/>
                <a:gd name="T55" fmla="*/ 79 h 172"/>
                <a:gd name="T56" fmla="*/ 25 w 171"/>
                <a:gd name="T57" fmla="*/ 73 h 172"/>
                <a:gd name="T58" fmla="*/ 27 w 171"/>
                <a:gd name="T59" fmla="*/ 67 h 172"/>
                <a:gd name="T60" fmla="*/ 30 w 171"/>
                <a:gd name="T61" fmla="*/ 62 h 172"/>
                <a:gd name="T62" fmla="*/ 33 w 171"/>
                <a:gd name="T63" fmla="*/ 58 h 172"/>
                <a:gd name="T64" fmla="*/ 38 w 171"/>
                <a:gd name="T65" fmla="*/ 55 h 172"/>
                <a:gd name="T66" fmla="*/ 43 w 171"/>
                <a:gd name="T67" fmla="*/ 53 h 172"/>
                <a:gd name="T68" fmla="*/ 48 w 171"/>
                <a:gd name="T69" fmla="*/ 52 h 172"/>
                <a:gd name="T70" fmla="*/ 53 w 171"/>
                <a:gd name="T71" fmla="*/ 53 h 172"/>
                <a:gd name="T72" fmla="*/ 58 w 171"/>
                <a:gd name="T73" fmla="*/ 54 h 172"/>
                <a:gd name="T74" fmla="*/ 63 w 171"/>
                <a:gd name="T75" fmla="*/ 57 h 172"/>
                <a:gd name="T76" fmla="*/ 67 w 171"/>
                <a:gd name="T77" fmla="*/ 60 h 172"/>
                <a:gd name="T78" fmla="*/ 70 w 171"/>
                <a:gd name="T79" fmla="*/ 65 h 172"/>
                <a:gd name="T80" fmla="*/ 72 w 171"/>
                <a:gd name="T81" fmla="*/ 71 h 172"/>
                <a:gd name="T82" fmla="*/ 74 w 171"/>
                <a:gd name="T83" fmla="*/ 77 h 172"/>
                <a:gd name="T84" fmla="*/ 74 w 171"/>
                <a:gd name="T85" fmla="*/ 84 h 172"/>
                <a:gd name="T86" fmla="*/ 74 w 171"/>
                <a:gd name="T87" fmla="*/ 92 h 172"/>
                <a:gd name="T88" fmla="*/ 166 w 171"/>
                <a:gd name="T89" fmla="*/ 127 h 172"/>
                <a:gd name="T90" fmla="*/ 102 w 171"/>
                <a:gd name="T91" fmla="*/ 127 h 172"/>
                <a:gd name="T92" fmla="*/ 102 w 171"/>
                <a:gd name="T93" fmla="*/ 76 h 172"/>
                <a:gd name="T94" fmla="*/ 121 w 171"/>
                <a:gd name="T95" fmla="*/ 94 h 172"/>
                <a:gd name="T96" fmla="*/ 127 w 171"/>
                <a:gd name="T97" fmla="*/ 94 h 172"/>
                <a:gd name="T98" fmla="*/ 166 w 171"/>
                <a:gd name="T99" fmla="*/ 58 h 172"/>
                <a:gd name="T100" fmla="*/ 166 w 171"/>
                <a:gd name="T101" fmla="*/ 127 h 172"/>
                <a:gd name="T102" fmla="*/ 166 w 171"/>
                <a:gd name="T103" fmla="*/ 50 h 172"/>
                <a:gd name="T104" fmla="*/ 124 w 171"/>
                <a:gd name="T105" fmla="*/ 89 h 172"/>
                <a:gd name="T106" fmla="*/ 123 w 171"/>
                <a:gd name="T107" fmla="*/ 89 h 172"/>
                <a:gd name="T108" fmla="*/ 102 w 171"/>
                <a:gd name="T109" fmla="*/ 69 h 172"/>
                <a:gd name="T110" fmla="*/ 102 w 171"/>
                <a:gd name="T111" fmla="*/ 46 h 172"/>
                <a:gd name="T112" fmla="*/ 166 w 171"/>
                <a:gd name="T113" fmla="*/ 46 h 172"/>
                <a:gd name="T114" fmla="*/ 166 w 171"/>
                <a:gd name="T115" fmla="*/ 5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 h="172">
                  <a:moveTo>
                    <a:pt x="166" y="41"/>
                  </a:moveTo>
                  <a:cubicBezTo>
                    <a:pt x="102" y="41"/>
                    <a:pt x="102" y="41"/>
                    <a:pt x="102" y="41"/>
                  </a:cubicBezTo>
                  <a:cubicBezTo>
                    <a:pt x="102" y="0"/>
                    <a:pt x="102" y="0"/>
                    <a:pt x="102" y="0"/>
                  </a:cubicBezTo>
                  <a:cubicBezTo>
                    <a:pt x="0" y="17"/>
                    <a:pt x="0" y="17"/>
                    <a:pt x="0" y="17"/>
                  </a:cubicBezTo>
                  <a:cubicBezTo>
                    <a:pt x="0" y="154"/>
                    <a:pt x="0" y="154"/>
                    <a:pt x="0" y="154"/>
                  </a:cubicBezTo>
                  <a:cubicBezTo>
                    <a:pt x="102" y="172"/>
                    <a:pt x="102" y="172"/>
                    <a:pt x="102" y="172"/>
                  </a:cubicBezTo>
                  <a:cubicBezTo>
                    <a:pt x="102" y="133"/>
                    <a:pt x="102" y="133"/>
                    <a:pt x="102" y="133"/>
                  </a:cubicBezTo>
                  <a:cubicBezTo>
                    <a:pt x="166" y="133"/>
                    <a:pt x="166" y="133"/>
                    <a:pt x="166" y="133"/>
                  </a:cubicBezTo>
                  <a:cubicBezTo>
                    <a:pt x="169" y="133"/>
                    <a:pt x="171" y="130"/>
                    <a:pt x="171" y="127"/>
                  </a:cubicBezTo>
                  <a:cubicBezTo>
                    <a:pt x="171" y="46"/>
                    <a:pt x="171" y="46"/>
                    <a:pt x="171" y="46"/>
                  </a:cubicBezTo>
                  <a:cubicBezTo>
                    <a:pt x="171" y="43"/>
                    <a:pt x="169" y="41"/>
                    <a:pt x="166" y="41"/>
                  </a:cubicBezTo>
                  <a:close/>
                  <a:moveTo>
                    <a:pt x="74" y="92"/>
                  </a:moveTo>
                  <a:cubicBezTo>
                    <a:pt x="73" y="94"/>
                    <a:pt x="73" y="96"/>
                    <a:pt x="72" y="98"/>
                  </a:cubicBezTo>
                  <a:cubicBezTo>
                    <a:pt x="72" y="100"/>
                    <a:pt x="71" y="102"/>
                    <a:pt x="70" y="104"/>
                  </a:cubicBezTo>
                  <a:cubicBezTo>
                    <a:pt x="69" y="106"/>
                    <a:pt x="68" y="107"/>
                    <a:pt x="66" y="109"/>
                  </a:cubicBezTo>
                  <a:cubicBezTo>
                    <a:pt x="65" y="110"/>
                    <a:pt x="64" y="112"/>
                    <a:pt x="62" y="113"/>
                  </a:cubicBezTo>
                  <a:cubicBezTo>
                    <a:pt x="61" y="114"/>
                    <a:pt x="59" y="115"/>
                    <a:pt x="58" y="115"/>
                  </a:cubicBezTo>
                  <a:cubicBezTo>
                    <a:pt x="56" y="116"/>
                    <a:pt x="55" y="116"/>
                    <a:pt x="53" y="117"/>
                  </a:cubicBezTo>
                  <a:cubicBezTo>
                    <a:pt x="51" y="117"/>
                    <a:pt x="49" y="117"/>
                    <a:pt x="47" y="117"/>
                  </a:cubicBezTo>
                  <a:cubicBezTo>
                    <a:pt x="45" y="117"/>
                    <a:pt x="44" y="116"/>
                    <a:pt x="42" y="116"/>
                  </a:cubicBezTo>
                  <a:cubicBezTo>
                    <a:pt x="40" y="116"/>
                    <a:pt x="39" y="115"/>
                    <a:pt x="38" y="114"/>
                  </a:cubicBezTo>
                  <a:cubicBezTo>
                    <a:pt x="36" y="113"/>
                    <a:pt x="35" y="112"/>
                    <a:pt x="33" y="111"/>
                  </a:cubicBezTo>
                  <a:cubicBezTo>
                    <a:pt x="32" y="110"/>
                    <a:pt x="31" y="109"/>
                    <a:pt x="30" y="107"/>
                  </a:cubicBezTo>
                  <a:cubicBezTo>
                    <a:pt x="29" y="106"/>
                    <a:pt x="28" y="104"/>
                    <a:pt x="27" y="103"/>
                  </a:cubicBezTo>
                  <a:cubicBezTo>
                    <a:pt x="26" y="101"/>
                    <a:pt x="26" y="99"/>
                    <a:pt x="25" y="98"/>
                  </a:cubicBezTo>
                  <a:cubicBezTo>
                    <a:pt x="24" y="96"/>
                    <a:pt x="24" y="94"/>
                    <a:pt x="24" y="92"/>
                  </a:cubicBezTo>
                  <a:cubicBezTo>
                    <a:pt x="23" y="90"/>
                    <a:pt x="23" y="88"/>
                    <a:pt x="23" y="85"/>
                  </a:cubicBezTo>
                  <a:cubicBezTo>
                    <a:pt x="23" y="83"/>
                    <a:pt x="23" y="81"/>
                    <a:pt x="24" y="79"/>
                  </a:cubicBezTo>
                  <a:cubicBezTo>
                    <a:pt x="24" y="77"/>
                    <a:pt x="24" y="75"/>
                    <a:pt x="25" y="73"/>
                  </a:cubicBezTo>
                  <a:cubicBezTo>
                    <a:pt x="25" y="71"/>
                    <a:pt x="26" y="69"/>
                    <a:pt x="27" y="67"/>
                  </a:cubicBezTo>
                  <a:cubicBezTo>
                    <a:pt x="28" y="66"/>
                    <a:pt x="29" y="64"/>
                    <a:pt x="30" y="62"/>
                  </a:cubicBezTo>
                  <a:cubicBezTo>
                    <a:pt x="31" y="61"/>
                    <a:pt x="32" y="60"/>
                    <a:pt x="33" y="58"/>
                  </a:cubicBezTo>
                  <a:cubicBezTo>
                    <a:pt x="35" y="57"/>
                    <a:pt x="36" y="56"/>
                    <a:pt x="38" y="55"/>
                  </a:cubicBezTo>
                  <a:cubicBezTo>
                    <a:pt x="39" y="54"/>
                    <a:pt x="41" y="54"/>
                    <a:pt x="43" y="53"/>
                  </a:cubicBezTo>
                  <a:cubicBezTo>
                    <a:pt x="44" y="53"/>
                    <a:pt x="46" y="53"/>
                    <a:pt x="48" y="52"/>
                  </a:cubicBezTo>
                  <a:cubicBezTo>
                    <a:pt x="50" y="52"/>
                    <a:pt x="52" y="52"/>
                    <a:pt x="53" y="53"/>
                  </a:cubicBezTo>
                  <a:cubicBezTo>
                    <a:pt x="55" y="53"/>
                    <a:pt x="57" y="53"/>
                    <a:pt x="58" y="54"/>
                  </a:cubicBezTo>
                  <a:cubicBezTo>
                    <a:pt x="60" y="55"/>
                    <a:pt x="61" y="55"/>
                    <a:pt x="63" y="57"/>
                  </a:cubicBezTo>
                  <a:cubicBezTo>
                    <a:pt x="64" y="58"/>
                    <a:pt x="65" y="59"/>
                    <a:pt x="67" y="60"/>
                  </a:cubicBezTo>
                  <a:cubicBezTo>
                    <a:pt x="68" y="62"/>
                    <a:pt x="69" y="63"/>
                    <a:pt x="70" y="65"/>
                  </a:cubicBezTo>
                  <a:cubicBezTo>
                    <a:pt x="71" y="67"/>
                    <a:pt x="72" y="69"/>
                    <a:pt x="72" y="71"/>
                  </a:cubicBezTo>
                  <a:cubicBezTo>
                    <a:pt x="73" y="73"/>
                    <a:pt x="73" y="75"/>
                    <a:pt x="74" y="77"/>
                  </a:cubicBezTo>
                  <a:cubicBezTo>
                    <a:pt x="74" y="79"/>
                    <a:pt x="74" y="82"/>
                    <a:pt x="74" y="84"/>
                  </a:cubicBezTo>
                  <a:cubicBezTo>
                    <a:pt x="74" y="87"/>
                    <a:pt x="74" y="89"/>
                    <a:pt x="74" y="92"/>
                  </a:cubicBezTo>
                  <a:close/>
                  <a:moveTo>
                    <a:pt x="166" y="127"/>
                  </a:moveTo>
                  <a:cubicBezTo>
                    <a:pt x="102" y="127"/>
                    <a:pt x="102" y="127"/>
                    <a:pt x="102" y="127"/>
                  </a:cubicBezTo>
                  <a:cubicBezTo>
                    <a:pt x="102" y="76"/>
                    <a:pt x="102" y="76"/>
                    <a:pt x="102" y="76"/>
                  </a:cubicBezTo>
                  <a:cubicBezTo>
                    <a:pt x="121" y="94"/>
                    <a:pt x="121" y="94"/>
                    <a:pt x="121" y="94"/>
                  </a:cubicBezTo>
                  <a:cubicBezTo>
                    <a:pt x="122" y="96"/>
                    <a:pt x="125" y="96"/>
                    <a:pt x="127" y="94"/>
                  </a:cubicBezTo>
                  <a:cubicBezTo>
                    <a:pt x="166" y="58"/>
                    <a:pt x="166" y="58"/>
                    <a:pt x="166" y="58"/>
                  </a:cubicBezTo>
                  <a:lnTo>
                    <a:pt x="166" y="127"/>
                  </a:lnTo>
                  <a:close/>
                  <a:moveTo>
                    <a:pt x="166" y="50"/>
                  </a:moveTo>
                  <a:cubicBezTo>
                    <a:pt x="124" y="89"/>
                    <a:pt x="124" y="89"/>
                    <a:pt x="124" y="89"/>
                  </a:cubicBezTo>
                  <a:cubicBezTo>
                    <a:pt x="124" y="89"/>
                    <a:pt x="123" y="89"/>
                    <a:pt x="123" y="89"/>
                  </a:cubicBezTo>
                  <a:cubicBezTo>
                    <a:pt x="102" y="69"/>
                    <a:pt x="102" y="69"/>
                    <a:pt x="102" y="69"/>
                  </a:cubicBezTo>
                  <a:cubicBezTo>
                    <a:pt x="102" y="46"/>
                    <a:pt x="102" y="46"/>
                    <a:pt x="102" y="46"/>
                  </a:cubicBezTo>
                  <a:cubicBezTo>
                    <a:pt x="166" y="46"/>
                    <a:pt x="166" y="46"/>
                    <a:pt x="166" y="46"/>
                  </a:cubicBezTo>
                  <a:lnTo>
                    <a:pt x="166"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 name="Freeform 58"/>
            <p:cNvSpPr>
              <a:spLocks/>
            </p:cNvSpPr>
            <p:nvPr/>
          </p:nvSpPr>
          <p:spPr bwMode="auto">
            <a:xfrm>
              <a:off x="6051551" y="579438"/>
              <a:ext cx="26988" cy="42863"/>
            </a:xfrm>
            <a:custGeom>
              <a:avLst/>
              <a:gdLst>
                <a:gd name="T0" fmla="*/ 25 w 26"/>
                <a:gd name="T1" fmla="*/ 12 h 41"/>
                <a:gd name="T2" fmla="*/ 24 w 26"/>
                <a:gd name="T3" fmla="*/ 8 h 41"/>
                <a:gd name="T4" fmla="*/ 22 w 26"/>
                <a:gd name="T5" fmla="*/ 5 h 41"/>
                <a:gd name="T6" fmla="*/ 20 w 26"/>
                <a:gd name="T7" fmla="*/ 3 h 41"/>
                <a:gd name="T8" fmla="*/ 18 w 26"/>
                <a:gd name="T9" fmla="*/ 2 h 41"/>
                <a:gd name="T10" fmla="*/ 16 w 26"/>
                <a:gd name="T11" fmla="*/ 1 h 41"/>
                <a:gd name="T12" fmla="*/ 13 w 26"/>
                <a:gd name="T13" fmla="*/ 0 h 41"/>
                <a:gd name="T14" fmla="*/ 10 w 26"/>
                <a:gd name="T15" fmla="*/ 1 h 41"/>
                <a:gd name="T16" fmla="*/ 7 w 26"/>
                <a:gd name="T17" fmla="*/ 2 h 41"/>
                <a:gd name="T18" fmla="*/ 5 w 26"/>
                <a:gd name="T19" fmla="*/ 4 h 41"/>
                <a:gd name="T20" fmla="*/ 3 w 26"/>
                <a:gd name="T21" fmla="*/ 7 h 41"/>
                <a:gd name="T22" fmla="*/ 2 w 26"/>
                <a:gd name="T23" fmla="*/ 9 h 41"/>
                <a:gd name="T24" fmla="*/ 1 w 26"/>
                <a:gd name="T25" fmla="*/ 13 h 41"/>
                <a:gd name="T26" fmla="*/ 0 w 26"/>
                <a:gd name="T27" fmla="*/ 17 h 41"/>
                <a:gd name="T28" fmla="*/ 0 w 26"/>
                <a:gd name="T29" fmla="*/ 21 h 41"/>
                <a:gd name="T30" fmla="*/ 0 w 26"/>
                <a:gd name="T31" fmla="*/ 25 h 41"/>
                <a:gd name="T32" fmla="*/ 1 w 26"/>
                <a:gd name="T33" fmla="*/ 29 h 41"/>
                <a:gd name="T34" fmla="*/ 2 w 26"/>
                <a:gd name="T35" fmla="*/ 32 h 41"/>
                <a:gd name="T36" fmla="*/ 3 w 26"/>
                <a:gd name="T37" fmla="*/ 35 h 41"/>
                <a:gd name="T38" fmla="*/ 5 w 26"/>
                <a:gd name="T39" fmla="*/ 38 h 41"/>
                <a:gd name="T40" fmla="*/ 7 w 26"/>
                <a:gd name="T41" fmla="*/ 39 h 41"/>
                <a:gd name="T42" fmla="*/ 10 w 26"/>
                <a:gd name="T43" fmla="*/ 40 h 41"/>
                <a:gd name="T44" fmla="*/ 13 w 26"/>
                <a:gd name="T45" fmla="*/ 41 h 41"/>
                <a:gd name="T46" fmla="*/ 15 w 26"/>
                <a:gd name="T47" fmla="*/ 41 h 41"/>
                <a:gd name="T48" fmla="*/ 18 w 26"/>
                <a:gd name="T49" fmla="*/ 40 h 41"/>
                <a:gd name="T50" fmla="*/ 20 w 26"/>
                <a:gd name="T51" fmla="*/ 38 h 41"/>
                <a:gd name="T52" fmla="*/ 22 w 26"/>
                <a:gd name="T53" fmla="*/ 36 h 41"/>
                <a:gd name="T54" fmla="*/ 24 w 26"/>
                <a:gd name="T55" fmla="*/ 33 h 41"/>
                <a:gd name="T56" fmla="*/ 25 w 26"/>
                <a:gd name="T57" fmla="*/ 30 h 41"/>
                <a:gd name="T58" fmla="*/ 26 w 26"/>
                <a:gd name="T59" fmla="*/ 26 h 41"/>
                <a:gd name="T60" fmla="*/ 26 w 26"/>
                <a:gd name="T61" fmla="*/ 21 h 41"/>
                <a:gd name="T62" fmla="*/ 26 w 26"/>
                <a:gd name="T63" fmla="*/ 16 h 41"/>
                <a:gd name="T64" fmla="*/ 25 w 26"/>
                <a:gd name="T65"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41">
                  <a:moveTo>
                    <a:pt x="25" y="12"/>
                  </a:moveTo>
                  <a:cubicBezTo>
                    <a:pt x="25" y="11"/>
                    <a:pt x="24" y="10"/>
                    <a:pt x="24" y="8"/>
                  </a:cubicBezTo>
                  <a:cubicBezTo>
                    <a:pt x="23" y="7"/>
                    <a:pt x="23" y="6"/>
                    <a:pt x="22" y="5"/>
                  </a:cubicBezTo>
                  <a:cubicBezTo>
                    <a:pt x="22" y="5"/>
                    <a:pt x="21" y="4"/>
                    <a:pt x="20" y="3"/>
                  </a:cubicBezTo>
                  <a:cubicBezTo>
                    <a:pt x="20" y="3"/>
                    <a:pt x="19" y="2"/>
                    <a:pt x="18" y="2"/>
                  </a:cubicBezTo>
                  <a:cubicBezTo>
                    <a:pt x="17" y="1"/>
                    <a:pt x="17" y="1"/>
                    <a:pt x="16" y="1"/>
                  </a:cubicBezTo>
                  <a:cubicBezTo>
                    <a:pt x="15" y="1"/>
                    <a:pt x="14" y="0"/>
                    <a:pt x="13" y="0"/>
                  </a:cubicBezTo>
                  <a:cubicBezTo>
                    <a:pt x="12" y="1"/>
                    <a:pt x="11" y="1"/>
                    <a:pt x="10" y="1"/>
                  </a:cubicBezTo>
                  <a:cubicBezTo>
                    <a:pt x="9" y="1"/>
                    <a:pt x="8" y="2"/>
                    <a:pt x="7" y="2"/>
                  </a:cubicBezTo>
                  <a:cubicBezTo>
                    <a:pt x="6" y="3"/>
                    <a:pt x="6" y="3"/>
                    <a:pt x="5" y="4"/>
                  </a:cubicBezTo>
                  <a:cubicBezTo>
                    <a:pt x="4" y="5"/>
                    <a:pt x="4" y="6"/>
                    <a:pt x="3" y="7"/>
                  </a:cubicBezTo>
                  <a:cubicBezTo>
                    <a:pt x="3" y="7"/>
                    <a:pt x="2" y="8"/>
                    <a:pt x="2" y="9"/>
                  </a:cubicBezTo>
                  <a:cubicBezTo>
                    <a:pt x="1" y="11"/>
                    <a:pt x="1" y="12"/>
                    <a:pt x="1" y="13"/>
                  </a:cubicBezTo>
                  <a:cubicBezTo>
                    <a:pt x="0" y="14"/>
                    <a:pt x="0" y="15"/>
                    <a:pt x="0" y="17"/>
                  </a:cubicBezTo>
                  <a:cubicBezTo>
                    <a:pt x="0" y="18"/>
                    <a:pt x="0" y="19"/>
                    <a:pt x="0" y="21"/>
                  </a:cubicBezTo>
                  <a:cubicBezTo>
                    <a:pt x="0" y="22"/>
                    <a:pt x="0" y="24"/>
                    <a:pt x="0" y="25"/>
                  </a:cubicBezTo>
                  <a:cubicBezTo>
                    <a:pt x="0" y="27"/>
                    <a:pt x="0" y="28"/>
                    <a:pt x="1" y="29"/>
                  </a:cubicBezTo>
                  <a:cubicBezTo>
                    <a:pt x="1" y="30"/>
                    <a:pt x="1" y="31"/>
                    <a:pt x="2" y="32"/>
                  </a:cubicBezTo>
                  <a:cubicBezTo>
                    <a:pt x="2" y="34"/>
                    <a:pt x="3" y="35"/>
                    <a:pt x="3" y="35"/>
                  </a:cubicBezTo>
                  <a:cubicBezTo>
                    <a:pt x="4" y="36"/>
                    <a:pt x="5" y="37"/>
                    <a:pt x="5" y="38"/>
                  </a:cubicBezTo>
                  <a:cubicBezTo>
                    <a:pt x="6" y="38"/>
                    <a:pt x="7" y="39"/>
                    <a:pt x="7" y="39"/>
                  </a:cubicBezTo>
                  <a:cubicBezTo>
                    <a:pt x="8" y="40"/>
                    <a:pt x="9" y="40"/>
                    <a:pt x="10" y="40"/>
                  </a:cubicBezTo>
                  <a:cubicBezTo>
                    <a:pt x="11" y="41"/>
                    <a:pt x="12" y="41"/>
                    <a:pt x="13" y="41"/>
                  </a:cubicBezTo>
                  <a:cubicBezTo>
                    <a:pt x="14" y="41"/>
                    <a:pt x="14" y="41"/>
                    <a:pt x="15" y="41"/>
                  </a:cubicBezTo>
                  <a:cubicBezTo>
                    <a:pt x="16" y="40"/>
                    <a:pt x="17" y="40"/>
                    <a:pt x="18" y="40"/>
                  </a:cubicBezTo>
                  <a:cubicBezTo>
                    <a:pt x="19" y="39"/>
                    <a:pt x="19" y="39"/>
                    <a:pt x="20" y="38"/>
                  </a:cubicBezTo>
                  <a:cubicBezTo>
                    <a:pt x="21" y="38"/>
                    <a:pt x="21" y="37"/>
                    <a:pt x="22" y="36"/>
                  </a:cubicBezTo>
                  <a:cubicBezTo>
                    <a:pt x="23" y="35"/>
                    <a:pt x="23" y="34"/>
                    <a:pt x="24" y="33"/>
                  </a:cubicBezTo>
                  <a:cubicBezTo>
                    <a:pt x="24" y="32"/>
                    <a:pt x="25" y="31"/>
                    <a:pt x="25" y="30"/>
                  </a:cubicBezTo>
                  <a:cubicBezTo>
                    <a:pt x="25" y="28"/>
                    <a:pt x="26" y="27"/>
                    <a:pt x="26" y="26"/>
                  </a:cubicBezTo>
                  <a:cubicBezTo>
                    <a:pt x="26" y="24"/>
                    <a:pt x="26" y="23"/>
                    <a:pt x="26" y="21"/>
                  </a:cubicBezTo>
                  <a:cubicBezTo>
                    <a:pt x="26" y="19"/>
                    <a:pt x="26" y="18"/>
                    <a:pt x="26" y="16"/>
                  </a:cubicBezTo>
                  <a:cubicBezTo>
                    <a:pt x="26" y="15"/>
                    <a:pt x="25" y="13"/>
                    <a:pt x="25"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 name="Freeform 59"/>
            <p:cNvSpPr>
              <a:spLocks/>
            </p:cNvSpPr>
            <p:nvPr/>
          </p:nvSpPr>
          <p:spPr bwMode="auto">
            <a:xfrm>
              <a:off x="7011988" y="1306513"/>
              <a:ext cx="28575" cy="26988"/>
            </a:xfrm>
            <a:custGeom>
              <a:avLst/>
              <a:gdLst>
                <a:gd name="T0" fmla="*/ 0 w 28"/>
                <a:gd name="T1" fmla="*/ 0 h 27"/>
                <a:gd name="T2" fmla="*/ 0 w 28"/>
                <a:gd name="T3" fmla="*/ 27 h 27"/>
                <a:gd name="T4" fmla="*/ 28 w 28"/>
                <a:gd name="T5" fmla="*/ 27 h 27"/>
                <a:gd name="T6" fmla="*/ 0 w 28"/>
                <a:gd name="T7" fmla="*/ 0 h 27"/>
              </a:gdLst>
              <a:ahLst/>
              <a:cxnLst>
                <a:cxn ang="0">
                  <a:pos x="T0" y="T1"/>
                </a:cxn>
                <a:cxn ang="0">
                  <a:pos x="T2" y="T3"/>
                </a:cxn>
                <a:cxn ang="0">
                  <a:pos x="T4" y="T5"/>
                </a:cxn>
                <a:cxn ang="0">
                  <a:pos x="T6" y="T7"/>
                </a:cxn>
              </a:cxnLst>
              <a:rect l="0" t="0" r="r" b="b"/>
              <a:pathLst>
                <a:path w="28" h="27">
                  <a:moveTo>
                    <a:pt x="0" y="0"/>
                  </a:moveTo>
                  <a:cubicBezTo>
                    <a:pt x="0" y="27"/>
                    <a:pt x="0" y="27"/>
                    <a:pt x="0" y="27"/>
                  </a:cubicBezTo>
                  <a:cubicBezTo>
                    <a:pt x="28" y="27"/>
                    <a:pt x="28" y="27"/>
                    <a:pt x="28" y="27"/>
                  </a:cubicBezTo>
                  <a:cubicBezTo>
                    <a:pt x="28" y="12"/>
                    <a:pt x="15"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4" name="Freeform 60"/>
            <p:cNvSpPr>
              <a:spLocks/>
            </p:cNvSpPr>
            <p:nvPr/>
          </p:nvSpPr>
          <p:spPr bwMode="auto">
            <a:xfrm>
              <a:off x="6931026" y="1333501"/>
              <a:ext cx="14288" cy="22225"/>
            </a:xfrm>
            <a:custGeom>
              <a:avLst/>
              <a:gdLst>
                <a:gd name="T0" fmla="*/ 12 w 14"/>
                <a:gd name="T1" fmla="*/ 2 h 21"/>
                <a:gd name="T2" fmla="*/ 9 w 14"/>
                <a:gd name="T3" fmla="*/ 0 h 21"/>
                <a:gd name="T4" fmla="*/ 4 w 14"/>
                <a:gd name="T5" fmla="*/ 0 h 21"/>
                <a:gd name="T6" fmla="*/ 0 w 14"/>
                <a:gd name="T7" fmla="*/ 0 h 21"/>
                <a:gd name="T8" fmla="*/ 0 w 14"/>
                <a:gd name="T9" fmla="*/ 21 h 21"/>
                <a:gd name="T10" fmla="*/ 0 w 14"/>
                <a:gd name="T11" fmla="*/ 21 h 21"/>
                <a:gd name="T12" fmla="*/ 4 w 14"/>
                <a:gd name="T13" fmla="*/ 21 h 21"/>
                <a:gd name="T14" fmla="*/ 9 w 14"/>
                <a:gd name="T15" fmla="*/ 20 h 21"/>
                <a:gd name="T16" fmla="*/ 12 w 14"/>
                <a:gd name="T17" fmla="*/ 18 h 21"/>
                <a:gd name="T18" fmla="*/ 14 w 14"/>
                <a:gd name="T19" fmla="*/ 15 h 21"/>
                <a:gd name="T20" fmla="*/ 14 w 14"/>
                <a:gd name="T21" fmla="*/ 10 h 21"/>
                <a:gd name="T22" fmla="*/ 14 w 14"/>
                <a:gd name="T23" fmla="*/ 5 h 21"/>
                <a:gd name="T24" fmla="*/ 12 w 14"/>
                <a:gd name="T25"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1">
                  <a:moveTo>
                    <a:pt x="12" y="2"/>
                  </a:moveTo>
                  <a:cubicBezTo>
                    <a:pt x="11" y="1"/>
                    <a:pt x="10" y="1"/>
                    <a:pt x="9" y="0"/>
                  </a:cubicBezTo>
                  <a:cubicBezTo>
                    <a:pt x="7" y="0"/>
                    <a:pt x="6" y="0"/>
                    <a:pt x="4" y="0"/>
                  </a:cubicBezTo>
                  <a:cubicBezTo>
                    <a:pt x="0" y="0"/>
                    <a:pt x="0" y="0"/>
                    <a:pt x="0" y="0"/>
                  </a:cubicBezTo>
                  <a:cubicBezTo>
                    <a:pt x="0" y="21"/>
                    <a:pt x="0" y="21"/>
                    <a:pt x="0" y="21"/>
                  </a:cubicBezTo>
                  <a:cubicBezTo>
                    <a:pt x="0" y="21"/>
                    <a:pt x="0" y="21"/>
                    <a:pt x="0" y="21"/>
                  </a:cubicBezTo>
                  <a:cubicBezTo>
                    <a:pt x="4" y="21"/>
                    <a:pt x="4" y="21"/>
                    <a:pt x="4" y="21"/>
                  </a:cubicBezTo>
                  <a:cubicBezTo>
                    <a:pt x="6" y="21"/>
                    <a:pt x="7" y="21"/>
                    <a:pt x="9" y="20"/>
                  </a:cubicBezTo>
                  <a:cubicBezTo>
                    <a:pt x="10" y="20"/>
                    <a:pt x="11" y="19"/>
                    <a:pt x="12" y="18"/>
                  </a:cubicBezTo>
                  <a:cubicBezTo>
                    <a:pt x="13" y="17"/>
                    <a:pt x="13" y="16"/>
                    <a:pt x="14" y="15"/>
                  </a:cubicBezTo>
                  <a:cubicBezTo>
                    <a:pt x="14" y="14"/>
                    <a:pt x="14" y="12"/>
                    <a:pt x="14" y="10"/>
                  </a:cubicBezTo>
                  <a:cubicBezTo>
                    <a:pt x="14" y="8"/>
                    <a:pt x="14" y="7"/>
                    <a:pt x="14" y="5"/>
                  </a:cubicBezTo>
                  <a:cubicBezTo>
                    <a:pt x="13" y="4"/>
                    <a:pt x="13" y="3"/>
                    <a:pt x="1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5" name="Freeform 61"/>
            <p:cNvSpPr>
              <a:spLocks noEditPoints="1"/>
            </p:cNvSpPr>
            <p:nvPr/>
          </p:nvSpPr>
          <p:spPr bwMode="auto">
            <a:xfrm>
              <a:off x="6883401" y="1262063"/>
              <a:ext cx="192088" cy="192088"/>
            </a:xfrm>
            <a:custGeom>
              <a:avLst/>
              <a:gdLst>
                <a:gd name="T0" fmla="*/ 180 w 186"/>
                <a:gd name="T1" fmla="*/ 22 h 187"/>
                <a:gd name="T2" fmla="*/ 110 w 186"/>
                <a:gd name="T3" fmla="*/ 22 h 187"/>
                <a:gd name="T4" fmla="*/ 110 w 186"/>
                <a:gd name="T5" fmla="*/ 0 h 187"/>
                <a:gd name="T6" fmla="*/ 0 w 186"/>
                <a:gd name="T7" fmla="*/ 19 h 187"/>
                <a:gd name="T8" fmla="*/ 0 w 186"/>
                <a:gd name="T9" fmla="*/ 168 h 187"/>
                <a:gd name="T10" fmla="*/ 110 w 186"/>
                <a:gd name="T11" fmla="*/ 187 h 187"/>
                <a:gd name="T12" fmla="*/ 110 w 186"/>
                <a:gd name="T13" fmla="*/ 164 h 187"/>
                <a:gd name="T14" fmla="*/ 180 w 186"/>
                <a:gd name="T15" fmla="*/ 164 h 187"/>
                <a:gd name="T16" fmla="*/ 186 w 186"/>
                <a:gd name="T17" fmla="*/ 157 h 187"/>
                <a:gd name="T18" fmla="*/ 186 w 186"/>
                <a:gd name="T19" fmla="*/ 28 h 187"/>
                <a:gd name="T20" fmla="*/ 180 w 186"/>
                <a:gd name="T21" fmla="*/ 22 h 187"/>
                <a:gd name="T22" fmla="*/ 74 w 186"/>
                <a:gd name="T23" fmla="*/ 84 h 187"/>
                <a:gd name="T24" fmla="*/ 72 w 186"/>
                <a:gd name="T25" fmla="*/ 89 h 187"/>
                <a:gd name="T26" fmla="*/ 71 w 186"/>
                <a:gd name="T27" fmla="*/ 93 h 187"/>
                <a:gd name="T28" fmla="*/ 68 w 186"/>
                <a:gd name="T29" fmla="*/ 96 h 187"/>
                <a:gd name="T30" fmla="*/ 64 w 186"/>
                <a:gd name="T31" fmla="*/ 99 h 187"/>
                <a:gd name="T32" fmla="*/ 61 w 186"/>
                <a:gd name="T33" fmla="*/ 101 h 187"/>
                <a:gd name="T34" fmla="*/ 56 w 186"/>
                <a:gd name="T35" fmla="*/ 103 h 187"/>
                <a:gd name="T36" fmla="*/ 51 w 186"/>
                <a:gd name="T37" fmla="*/ 103 h 187"/>
                <a:gd name="T38" fmla="*/ 46 w 186"/>
                <a:gd name="T39" fmla="*/ 103 h 187"/>
                <a:gd name="T40" fmla="*/ 46 w 186"/>
                <a:gd name="T41" fmla="*/ 128 h 187"/>
                <a:gd name="T42" fmla="*/ 34 w 186"/>
                <a:gd name="T43" fmla="*/ 126 h 187"/>
                <a:gd name="T44" fmla="*/ 34 w 186"/>
                <a:gd name="T45" fmla="*/ 59 h 187"/>
                <a:gd name="T46" fmla="*/ 53 w 186"/>
                <a:gd name="T47" fmla="*/ 58 h 187"/>
                <a:gd name="T48" fmla="*/ 62 w 186"/>
                <a:gd name="T49" fmla="*/ 58 h 187"/>
                <a:gd name="T50" fmla="*/ 68 w 186"/>
                <a:gd name="T51" fmla="*/ 62 h 187"/>
                <a:gd name="T52" fmla="*/ 73 w 186"/>
                <a:gd name="T53" fmla="*/ 69 h 187"/>
                <a:gd name="T54" fmla="*/ 74 w 186"/>
                <a:gd name="T55" fmla="*/ 79 h 187"/>
                <a:gd name="T56" fmla="*/ 74 w 186"/>
                <a:gd name="T57" fmla="*/ 84 h 187"/>
                <a:gd name="T58" fmla="*/ 179 w 186"/>
                <a:gd name="T59" fmla="*/ 157 h 187"/>
                <a:gd name="T60" fmla="*/ 110 w 186"/>
                <a:gd name="T61" fmla="*/ 157 h 187"/>
                <a:gd name="T62" fmla="*/ 110 w 186"/>
                <a:gd name="T63" fmla="*/ 140 h 187"/>
                <a:gd name="T64" fmla="*/ 160 w 186"/>
                <a:gd name="T65" fmla="*/ 140 h 187"/>
                <a:gd name="T66" fmla="*/ 160 w 186"/>
                <a:gd name="T67" fmla="*/ 132 h 187"/>
                <a:gd name="T68" fmla="*/ 110 w 186"/>
                <a:gd name="T69" fmla="*/ 132 h 187"/>
                <a:gd name="T70" fmla="*/ 110 w 186"/>
                <a:gd name="T71" fmla="*/ 121 h 187"/>
                <a:gd name="T72" fmla="*/ 160 w 186"/>
                <a:gd name="T73" fmla="*/ 121 h 187"/>
                <a:gd name="T74" fmla="*/ 160 w 186"/>
                <a:gd name="T75" fmla="*/ 113 h 187"/>
                <a:gd name="T76" fmla="*/ 110 w 186"/>
                <a:gd name="T77" fmla="*/ 113 h 187"/>
                <a:gd name="T78" fmla="*/ 110 w 186"/>
                <a:gd name="T79" fmla="*/ 100 h 187"/>
                <a:gd name="T80" fmla="*/ 120 w 186"/>
                <a:gd name="T81" fmla="*/ 102 h 187"/>
                <a:gd name="T82" fmla="*/ 148 w 186"/>
                <a:gd name="T83" fmla="*/ 75 h 187"/>
                <a:gd name="T84" fmla="*/ 120 w 186"/>
                <a:gd name="T85" fmla="*/ 75 h 187"/>
                <a:gd name="T86" fmla="*/ 120 w 186"/>
                <a:gd name="T87" fmla="*/ 47 h 187"/>
                <a:gd name="T88" fmla="*/ 110 w 186"/>
                <a:gd name="T89" fmla="*/ 49 h 187"/>
                <a:gd name="T90" fmla="*/ 110 w 186"/>
                <a:gd name="T91" fmla="*/ 28 h 187"/>
                <a:gd name="T92" fmla="*/ 179 w 186"/>
                <a:gd name="T93" fmla="*/ 28 h 187"/>
                <a:gd name="T94" fmla="*/ 179 w 186"/>
                <a:gd name="T95" fmla="*/ 15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87">
                  <a:moveTo>
                    <a:pt x="180" y="22"/>
                  </a:moveTo>
                  <a:cubicBezTo>
                    <a:pt x="110" y="22"/>
                    <a:pt x="110" y="22"/>
                    <a:pt x="110" y="22"/>
                  </a:cubicBezTo>
                  <a:cubicBezTo>
                    <a:pt x="110" y="0"/>
                    <a:pt x="110" y="0"/>
                    <a:pt x="110" y="0"/>
                  </a:cubicBezTo>
                  <a:cubicBezTo>
                    <a:pt x="0" y="19"/>
                    <a:pt x="0" y="19"/>
                    <a:pt x="0" y="19"/>
                  </a:cubicBezTo>
                  <a:cubicBezTo>
                    <a:pt x="0" y="168"/>
                    <a:pt x="0" y="168"/>
                    <a:pt x="0" y="168"/>
                  </a:cubicBezTo>
                  <a:cubicBezTo>
                    <a:pt x="110" y="187"/>
                    <a:pt x="110" y="187"/>
                    <a:pt x="110" y="187"/>
                  </a:cubicBezTo>
                  <a:cubicBezTo>
                    <a:pt x="110" y="164"/>
                    <a:pt x="110" y="164"/>
                    <a:pt x="110" y="164"/>
                  </a:cubicBezTo>
                  <a:cubicBezTo>
                    <a:pt x="180" y="164"/>
                    <a:pt x="180" y="164"/>
                    <a:pt x="180" y="164"/>
                  </a:cubicBezTo>
                  <a:cubicBezTo>
                    <a:pt x="183" y="164"/>
                    <a:pt x="186" y="161"/>
                    <a:pt x="186" y="157"/>
                  </a:cubicBezTo>
                  <a:cubicBezTo>
                    <a:pt x="186" y="28"/>
                    <a:pt x="186" y="28"/>
                    <a:pt x="186" y="28"/>
                  </a:cubicBezTo>
                  <a:cubicBezTo>
                    <a:pt x="186" y="24"/>
                    <a:pt x="183" y="22"/>
                    <a:pt x="180" y="22"/>
                  </a:cubicBezTo>
                  <a:close/>
                  <a:moveTo>
                    <a:pt x="74" y="84"/>
                  </a:moveTo>
                  <a:cubicBezTo>
                    <a:pt x="73" y="86"/>
                    <a:pt x="73" y="87"/>
                    <a:pt x="72" y="89"/>
                  </a:cubicBezTo>
                  <a:cubicBezTo>
                    <a:pt x="72" y="90"/>
                    <a:pt x="71" y="92"/>
                    <a:pt x="71" y="93"/>
                  </a:cubicBezTo>
                  <a:cubicBezTo>
                    <a:pt x="70" y="94"/>
                    <a:pt x="69" y="95"/>
                    <a:pt x="68" y="96"/>
                  </a:cubicBezTo>
                  <a:cubicBezTo>
                    <a:pt x="67" y="98"/>
                    <a:pt x="66" y="99"/>
                    <a:pt x="64" y="99"/>
                  </a:cubicBezTo>
                  <a:cubicBezTo>
                    <a:pt x="63" y="100"/>
                    <a:pt x="62" y="101"/>
                    <a:pt x="61" y="101"/>
                  </a:cubicBezTo>
                  <a:cubicBezTo>
                    <a:pt x="59" y="102"/>
                    <a:pt x="58" y="102"/>
                    <a:pt x="56" y="103"/>
                  </a:cubicBezTo>
                  <a:cubicBezTo>
                    <a:pt x="55" y="103"/>
                    <a:pt x="53" y="103"/>
                    <a:pt x="51" y="103"/>
                  </a:cubicBezTo>
                  <a:cubicBezTo>
                    <a:pt x="46" y="103"/>
                    <a:pt x="46" y="103"/>
                    <a:pt x="46" y="103"/>
                  </a:cubicBezTo>
                  <a:cubicBezTo>
                    <a:pt x="46" y="128"/>
                    <a:pt x="46" y="128"/>
                    <a:pt x="46" y="128"/>
                  </a:cubicBezTo>
                  <a:cubicBezTo>
                    <a:pt x="34" y="126"/>
                    <a:pt x="34" y="126"/>
                    <a:pt x="34" y="126"/>
                  </a:cubicBezTo>
                  <a:cubicBezTo>
                    <a:pt x="34" y="59"/>
                    <a:pt x="34" y="59"/>
                    <a:pt x="34" y="59"/>
                  </a:cubicBezTo>
                  <a:cubicBezTo>
                    <a:pt x="53" y="58"/>
                    <a:pt x="53" y="58"/>
                    <a:pt x="53" y="58"/>
                  </a:cubicBezTo>
                  <a:cubicBezTo>
                    <a:pt x="57" y="58"/>
                    <a:pt x="59" y="58"/>
                    <a:pt x="62" y="58"/>
                  </a:cubicBezTo>
                  <a:cubicBezTo>
                    <a:pt x="64" y="59"/>
                    <a:pt x="67" y="60"/>
                    <a:pt x="68" y="62"/>
                  </a:cubicBezTo>
                  <a:cubicBezTo>
                    <a:pt x="70" y="64"/>
                    <a:pt x="72" y="66"/>
                    <a:pt x="73" y="69"/>
                  </a:cubicBezTo>
                  <a:cubicBezTo>
                    <a:pt x="74" y="72"/>
                    <a:pt x="74" y="75"/>
                    <a:pt x="74" y="79"/>
                  </a:cubicBezTo>
                  <a:cubicBezTo>
                    <a:pt x="74" y="81"/>
                    <a:pt x="74" y="83"/>
                    <a:pt x="74" y="84"/>
                  </a:cubicBezTo>
                  <a:close/>
                  <a:moveTo>
                    <a:pt x="179" y="157"/>
                  </a:moveTo>
                  <a:cubicBezTo>
                    <a:pt x="110" y="157"/>
                    <a:pt x="110" y="157"/>
                    <a:pt x="110" y="157"/>
                  </a:cubicBezTo>
                  <a:cubicBezTo>
                    <a:pt x="110" y="140"/>
                    <a:pt x="110" y="140"/>
                    <a:pt x="110" y="140"/>
                  </a:cubicBezTo>
                  <a:cubicBezTo>
                    <a:pt x="160" y="140"/>
                    <a:pt x="160" y="140"/>
                    <a:pt x="160" y="140"/>
                  </a:cubicBezTo>
                  <a:cubicBezTo>
                    <a:pt x="160" y="132"/>
                    <a:pt x="160" y="132"/>
                    <a:pt x="160" y="132"/>
                  </a:cubicBezTo>
                  <a:cubicBezTo>
                    <a:pt x="110" y="132"/>
                    <a:pt x="110" y="132"/>
                    <a:pt x="110" y="132"/>
                  </a:cubicBezTo>
                  <a:cubicBezTo>
                    <a:pt x="110" y="121"/>
                    <a:pt x="110" y="121"/>
                    <a:pt x="110" y="121"/>
                  </a:cubicBezTo>
                  <a:cubicBezTo>
                    <a:pt x="160" y="121"/>
                    <a:pt x="160" y="121"/>
                    <a:pt x="160" y="121"/>
                  </a:cubicBezTo>
                  <a:cubicBezTo>
                    <a:pt x="160" y="113"/>
                    <a:pt x="160" y="113"/>
                    <a:pt x="160" y="113"/>
                  </a:cubicBezTo>
                  <a:cubicBezTo>
                    <a:pt x="110" y="113"/>
                    <a:pt x="110" y="113"/>
                    <a:pt x="110" y="113"/>
                  </a:cubicBezTo>
                  <a:cubicBezTo>
                    <a:pt x="110" y="100"/>
                    <a:pt x="110" y="100"/>
                    <a:pt x="110" y="100"/>
                  </a:cubicBezTo>
                  <a:cubicBezTo>
                    <a:pt x="113" y="101"/>
                    <a:pt x="117" y="102"/>
                    <a:pt x="120" y="102"/>
                  </a:cubicBezTo>
                  <a:cubicBezTo>
                    <a:pt x="136" y="102"/>
                    <a:pt x="148" y="90"/>
                    <a:pt x="148" y="75"/>
                  </a:cubicBezTo>
                  <a:cubicBezTo>
                    <a:pt x="120" y="75"/>
                    <a:pt x="120" y="75"/>
                    <a:pt x="120" y="75"/>
                  </a:cubicBezTo>
                  <a:cubicBezTo>
                    <a:pt x="120" y="47"/>
                    <a:pt x="120" y="47"/>
                    <a:pt x="120" y="47"/>
                  </a:cubicBezTo>
                  <a:cubicBezTo>
                    <a:pt x="116" y="47"/>
                    <a:pt x="113" y="48"/>
                    <a:pt x="110" y="49"/>
                  </a:cubicBezTo>
                  <a:cubicBezTo>
                    <a:pt x="110" y="28"/>
                    <a:pt x="110" y="28"/>
                    <a:pt x="110" y="28"/>
                  </a:cubicBezTo>
                  <a:cubicBezTo>
                    <a:pt x="179" y="28"/>
                    <a:pt x="179" y="28"/>
                    <a:pt x="179" y="28"/>
                  </a:cubicBezTo>
                  <a:lnTo>
                    <a:pt x="179" y="1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6" name="Freeform 62"/>
            <p:cNvSpPr>
              <a:spLocks noEditPoints="1"/>
            </p:cNvSpPr>
            <p:nvPr/>
          </p:nvSpPr>
          <p:spPr bwMode="auto">
            <a:xfrm>
              <a:off x="6296026" y="366713"/>
              <a:ext cx="193675" cy="192088"/>
            </a:xfrm>
            <a:custGeom>
              <a:avLst/>
              <a:gdLst>
                <a:gd name="T0" fmla="*/ 110 w 186"/>
                <a:gd name="T1" fmla="*/ 19 h 186"/>
                <a:gd name="T2" fmla="*/ 0 w 186"/>
                <a:gd name="T3" fmla="*/ 19 h 186"/>
                <a:gd name="T4" fmla="*/ 110 w 186"/>
                <a:gd name="T5" fmla="*/ 186 h 186"/>
                <a:gd name="T6" fmla="*/ 179 w 186"/>
                <a:gd name="T7" fmla="*/ 167 h 186"/>
                <a:gd name="T8" fmla="*/ 186 w 186"/>
                <a:gd name="T9" fmla="*/ 25 h 186"/>
                <a:gd name="T10" fmla="*/ 70 w 186"/>
                <a:gd name="T11" fmla="*/ 122 h 186"/>
                <a:gd name="T12" fmla="*/ 50 w 186"/>
                <a:gd name="T13" fmla="*/ 84 h 186"/>
                <a:gd name="T14" fmla="*/ 49 w 186"/>
                <a:gd name="T15" fmla="*/ 81 h 186"/>
                <a:gd name="T16" fmla="*/ 49 w 186"/>
                <a:gd name="T17" fmla="*/ 77 h 186"/>
                <a:gd name="T18" fmla="*/ 49 w 186"/>
                <a:gd name="T19" fmla="*/ 79 h 186"/>
                <a:gd name="T20" fmla="*/ 48 w 186"/>
                <a:gd name="T21" fmla="*/ 82 h 186"/>
                <a:gd name="T22" fmla="*/ 40 w 186"/>
                <a:gd name="T23" fmla="*/ 121 h 186"/>
                <a:gd name="T24" fmla="*/ 18 w 186"/>
                <a:gd name="T25" fmla="*/ 65 h 186"/>
                <a:gd name="T26" fmla="*/ 34 w 186"/>
                <a:gd name="T27" fmla="*/ 101 h 186"/>
                <a:gd name="T28" fmla="*/ 34 w 186"/>
                <a:gd name="T29" fmla="*/ 104 h 186"/>
                <a:gd name="T30" fmla="*/ 35 w 186"/>
                <a:gd name="T31" fmla="*/ 108 h 186"/>
                <a:gd name="T32" fmla="*/ 35 w 186"/>
                <a:gd name="T33" fmla="*/ 106 h 186"/>
                <a:gd name="T34" fmla="*/ 35 w 186"/>
                <a:gd name="T35" fmla="*/ 103 h 186"/>
                <a:gd name="T36" fmla="*/ 44 w 186"/>
                <a:gd name="T37" fmla="*/ 63 h 186"/>
                <a:gd name="T38" fmla="*/ 63 w 186"/>
                <a:gd name="T39" fmla="*/ 102 h 186"/>
                <a:gd name="T40" fmla="*/ 64 w 186"/>
                <a:gd name="T41" fmla="*/ 105 h 186"/>
                <a:gd name="T42" fmla="*/ 64 w 186"/>
                <a:gd name="T43" fmla="*/ 109 h 186"/>
                <a:gd name="T44" fmla="*/ 64 w 186"/>
                <a:gd name="T45" fmla="*/ 107 h 186"/>
                <a:gd name="T46" fmla="*/ 65 w 186"/>
                <a:gd name="T47" fmla="*/ 104 h 186"/>
                <a:gd name="T48" fmla="*/ 72 w 186"/>
                <a:gd name="T49" fmla="*/ 61 h 186"/>
                <a:gd name="T50" fmla="*/ 70 w 186"/>
                <a:gd name="T51" fmla="*/ 122 h 186"/>
                <a:gd name="T52" fmla="*/ 110 w 186"/>
                <a:gd name="T53" fmla="*/ 161 h 186"/>
                <a:gd name="T54" fmla="*/ 165 w 186"/>
                <a:gd name="T55" fmla="*/ 144 h 186"/>
                <a:gd name="T56" fmla="*/ 110 w 186"/>
                <a:gd name="T57" fmla="*/ 135 h 186"/>
                <a:gd name="T58" fmla="*/ 165 w 186"/>
                <a:gd name="T59" fmla="*/ 125 h 186"/>
                <a:gd name="T60" fmla="*/ 110 w 186"/>
                <a:gd name="T61" fmla="*/ 116 h 186"/>
                <a:gd name="T62" fmla="*/ 165 w 186"/>
                <a:gd name="T63" fmla="*/ 106 h 186"/>
                <a:gd name="T64" fmla="*/ 110 w 186"/>
                <a:gd name="T65" fmla="*/ 97 h 186"/>
                <a:gd name="T66" fmla="*/ 165 w 186"/>
                <a:gd name="T67" fmla="*/ 87 h 186"/>
                <a:gd name="T68" fmla="*/ 110 w 186"/>
                <a:gd name="T69" fmla="*/ 78 h 186"/>
                <a:gd name="T70" fmla="*/ 165 w 186"/>
                <a:gd name="T71" fmla="*/ 68 h 186"/>
                <a:gd name="T72" fmla="*/ 110 w 186"/>
                <a:gd name="T73" fmla="*/ 59 h 186"/>
                <a:gd name="T74" fmla="*/ 165 w 186"/>
                <a:gd name="T75" fmla="*/ 49 h 186"/>
                <a:gd name="T76" fmla="*/ 110 w 186"/>
                <a:gd name="T77" fmla="*/ 40 h 186"/>
                <a:gd name="T78" fmla="*/ 179 w 186"/>
                <a:gd name="T79" fmla="*/ 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86">
                  <a:moveTo>
                    <a:pt x="179" y="19"/>
                  </a:moveTo>
                  <a:cubicBezTo>
                    <a:pt x="110" y="19"/>
                    <a:pt x="110" y="19"/>
                    <a:pt x="110" y="19"/>
                  </a:cubicBezTo>
                  <a:cubicBezTo>
                    <a:pt x="110" y="0"/>
                    <a:pt x="110" y="0"/>
                    <a:pt x="110" y="0"/>
                  </a:cubicBezTo>
                  <a:cubicBezTo>
                    <a:pt x="0" y="19"/>
                    <a:pt x="0" y="19"/>
                    <a:pt x="0" y="19"/>
                  </a:cubicBezTo>
                  <a:cubicBezTo>
                    <a:pt x="0" y="167"/>
                    <a:pt x="0" y="167"/>
                    <a:pt x="0" y="167"/>
                  </a:cubicBezTo>
                  <a:cubicBezTo>
                    <a:pt x="110" y="186"/>
                    <a:pt x="110" y="186"/>
                    <a:pt x="110" y="186"/>
                  </a:cubicBezTo>
                  <a:cubicBezTo>
                    <a:pt x="110" y="167"/>
                    <a:pt x="110" y="167"/>
                    <a:pt x="110" y="167"/>
                  </a:cubicBezTo>
                  <a:cubicBezTo>
                    <a:pt x="179" y="167"/>
                    <a:pt x="179" y="167"/>
                    <a:pt x="179" y="167"/>
                  </a:cubicBezTo>
                  <a:cubicBezTo>
                    <a:pt x="183" y="167"/>
                    <a:pt x="186" y="164"/>
                    <a:pt x="186" y="161"/>
                  </a:cubicBezTo>
                  <a:cubicBezTo>
                    <a:pt x="186" y="25"/>
                    <a:pt x="186" y="25"/>
                    <a:pt x="186" y="25"/>
                  </a:cubicBezTo>
                  <a:cubicBezTo>
                    <a:pt x="186" y="22"/>
                    <a:pt x="183" y="19"/>
                    <a:pt x="179" y="19"/>
                  </a:cubicBezTo>
                  <a:close/>
                  <a:moveTo>
                    <a:pt x="70" y="122"/>
                  </a:moveTo>
                  <a:cubicBezTo>
                    <a:pt x="57" y="122"/>
                    <a:pt x="57" y="122"/>
                    <a:pt x="57" y="122"/>
                  </a:cubicBezTo>
                  <a:cubicBezTo>
                    <a:pt x="50" y="84"/>
                    <a:pt x="50" y="84"/>
                    <a:pt x="50" y="84"/>
                  </a:cubicBezTo>
                  <a:cubicBezTo>
                    <a:pt x="50" y="83"/>
                    <a:pt x="49" y="83"/>
                    <a:pt x="49" y="82"/>
                  </a:cubicBezTo>
                  <a:cubicBezTo>
                    <a:pt x="49" y="82"/>
                    <a:pt x="49" y="81"/>
                    <a:pt x="49" y="81"/>
                  </a:cubicBezTo>
                  <a:cubicBezTo>
                    <a:pt x="49" y="80"/>
                    <a:pt x="49" y="80"/>
                    <a:pt x="49" y="79"/>
                  </a:cubicBezTo>
                  <a:cubicBezTo>
                    <a:pt x="49" y="78"/>
                    <a:pt x="49" y="78"/>
                    <a:pt x="49" y="77"/>
                  </a:cubicBezTo>
                  <a:cubicBezTo>
                    <a:pt x="49" y="77"/>
                    <a:pt x="49" y="77"/>
                    <a:pt x="49" y="77"/>
                  </a:cubicBezTo>
                  <a:cubicBezTo>
                    <a:pt x="49" y="78"/>
                    <a:pt x="49" y="78"/>
                    <a:pt x="49" y="79"/>
                  </a:cubicBezTo>
                  <a:cubicBezTo>
                    <a:pt x="49" y="80"/>
                    <a:pt x="48" y="80"/>
                    <a:pt x="48" y="81"/>
                  </a:cubicBezTo>
                  <a:cubicBezTo>
                    <a:pt x="48" y="81"/>
                    <a:pt x="48" y="82"/>
                    <a:pt x="48" y="82"/>
                  </a:cubicBezTo>
                  <a:cubicBezTo>
                    <a:pt x="48" y="83"/>
                    <a:pt x="48" y="83"/>
                    <a:pt x="48" y="84"/>
                  </a:cubicBezTo>
                  <a:cubicBezTo>
                    <a:pt x="40" y="121"/>
                    <a:pt x="40" y="121"/>
                    <a:pt x="40" y="121"/>
                  </a:cubicBezTo>
                  <a:cubicBezTo>
                    <a:pt x="29" y="120"/>
                    <a:pt x="29" y="120"/>
                    <a:pt x="29" y="120"/>
                  </a:cubicBezTo>
                  <a:cubicBezTo>
                    <a:pt x="18" y="65"/>
                    <a:pt x="18" y="65"/>
                    <a:pt x="18" y="65"/>
                  </a:cubicBezTo>
                  <a:cubicBezTo>
                    <a:pt x="28" y="64"/>
                    <a:pt x="28" y="64"/>
                    <a:pt x="28" y="64"/>
                  </a:cubicBezTo>
                  <a:cubicBezTo>
                    <a:pt x="34" y="101"/>
                    <a:pt x="34" y="101"/>
                    <a:pt x="34" y="101"/>
                  </a:cubicBezTo>
                  <a:cubicBezTo>
                    <a:pt x="34" y="102"/>
                    <a:pt x="34" y="102"/>
                    <a:pt x="34" y="103"/>
                  </a:cubicBezTo>
                  <a:cubicBezTo>
                    <a:pt x="34" y="103"/>
                    <a:pt x="34" y="104"/>
                    <a:pt x="34" y="104"/>
                  </a:cubicBezTo>
                  <a:cubicBezTo>
                    <a:pt x="34" y="105"/>
                    <a:pt x="35" y="105"/>
                    <a:pt x="35" y="106"/>
                  </a:cubicBezTo>
                  <a:cubicBezTo>
                    <a:pt x="35" y="106"/>
                    <a:pt x="35" y="107"/>
                    <a:pt x="35" y="108"/>
                  </a:cubicBezTo>
                  <a:cubicBezTo>
                    <a:pt x="35" y="108"/>
                    <a:pt x="35" y="108"/>
                    <a:pt x="35" y="108"/>
                  </a:cubicBezTo>
                  <a:cubicBezTo>
                    <a:pt x="35" y="107"/>
                    <a:pt x="35" y="107"/>
                    <a:pt x="35" y="106"/>
                  </a:cubicBezTo>
                  <a:cubicBezTo>
                    <a:pt x="35" y="106"/>
                    <a:pt x="35" y="105"/>
                    <a:pt x="35" y="105"/>
                  </a:cubicBezTo>
                  <a:cubicBezTo>
                    <a:pt x="35" y="104"/>
                    <a:pt x="35" y="104"/>
                    <a:pt x="35" y="103"/>
                  </a:cubicBezTo>
                  <a:cubicBezTo>
                    <a:pt x="35" y="102"/>
                    <a:pt x="36" y="102"/>
                    <a:pt x="36" y="101"/>
                  </a:cubicBezTo>
                  <a:cubicBezTo>
                    <a:pt x="44" y="63"/>
                    <a:pt x="44" y="63"/>
                    <a:pt x="44" y="63"/>
                  </a:cubicBezTo>
                  <a:cubicBezTo>
                    <a:pt x="55" y="62"/>
                    <a:pt x="55" y="62"/>
                    <a:pt x="55" y="62"/>
                  </a:cubicBezTo>
                  <a:cubicBezTo>
                    <a:pt x="63" y="102"/>
                    <a:pt x="63" y="102"/>
                    <a:pt x="63" y="102"/>
                  </a:cubicBezTo>
                  <a:cubicBezTo>
                    <a:pt x="63" y="103"/>
                    <a:pt x="63" y="103"/>
                    <a:pt x="63" y="104"/>
                  </a:cubicBezTo>
                  <a:cubicBezTo>
                    <a:pt x="63" y="104"/>
                    <a:pt x="63" y="104"/>
                    <a:pt x="64" y="105"/>
                  </a:cubicBezTo>
                  <a:cubicBezTo>
                    <a:pt x="64" y="106"/>
                    <a:pt x="64" y="106"/>
                    <a:pt x="64" y="107"/>
                  </a:cubicBezTo>
                  <a:cubicBezTo>
                    <a:pt x="64" y="107"/>
                    <a:pt x="64" y="108"/>
                    <a:pt x="64" y="109"/>
                  </a:cubicBezTo>
                  <a:cubicBezTo>
                    <a:pt x="64" y="109"/>
                    <a:pt x="64" y="109"/>
                    <a:pt x="64" y="109"/>
                  </a:cubicBezTo>
                  <a:cubicBezTo>
                    <a:pt x="64" y="108"/>
                    <a:pt x="64" y="108"/>
                    <a:pt x="64" y="107"/>
                  </a:cubicBezTo>
                  <a:cubicBezTo>
                    <a:pt x="64" y="106"/>
                    <a:pt x="64" y="106"/>
                    <a:pt x="64" y="105"/>
                  </a:cubicBezTo>
                  <a:cubicBezTo>
                    <a:pt x="64" y="105"/>
                    <a:pt x="64" y="104"/>
                    <a:pt x="65" y="104"/>
                  </a:cubicBezTo>
                  <a:cubicBezTo>
                    <a:pt x="65" y="103"/>
                    <a:pt x="65" y="103"/>
                    <a:pt x="65" y="102"/>
                  </a:cubicBezTo>
                  <a:cubicBezTo>
                    <a:pt x="72" y="61"/>
                    <a:pt x="72" y="61"/>
                    <a:pt x="72" y="61"/>
                  </a:cubicBezTo>
                  <a:cubicBezTo>
                    <a:pt x="84" y="61"/>
                    <a:pt x="84" y="61"/>
                    <a:pt x="84" y="61"/>
                  </a:cubicBezTo>
                  <a:lnTo>
                    <a:pt x="70" y="122"/>
                  </a:lnTo>
                  <a:close/>
                  <a:moveTo>
                    <a:pt x="179" y="161"/>
                  </a:moveTo>
                  <a:cubicBezTo>
                    <a:pt x="110" y="161"/>
                    <a:pt x="110" y="161"/>
                    <a:pt x="110" y="161"/>
                  </a:cubicBezTo>
                  <a:cubicBezTo>
                    <a:pt x="110" y="144"/>
                    <a:pt x="110" y="144"/>
                    <a:pt x="110" y="144"/>
                  </a:cubicBezTo>
                  <a:cubicBezTo>
                    <a:pt x="165" y="144"/>
                    <a:pt x="165" y="144"/>
                    <a:pt x="165" y="144"/>
                  </a:cubicBezTo>
                  <a:cubicBezTo>
                    <a:pt x="165" y="135"/>
                    <a:pt x="165" y="135"/>
                    <a:pt x="165" y="135"/>
                  </a:cubicBezTo>
                  <a:cubicBezTo>
                    <a:pt x="110" y="135"/>
                    <a:pt x="110" y="135"/>
                    <a:pt x="110" y="135"/>
                  </a:cubicBezTo>
                  <a:cubicBezTo>
                    <a:pt x="110" y="125"/>
                    <a:pt x="110" y="125"/>
                    <a:pt x="110" y="125"/>
                  </a:cubicBezTo>
                  <a:cubicBezTo>
                    <a:pt x="165" y="125"/>
                    <a:pt x="165" y="125"/>
                    <a:pt x="165" y="125"/>
                  </a:cubicBezTo>
                  <a:cubicBezTo>
                    <a:pt x="165" y="116"/>
                    <a:pt x="165" y="116"/>
                    <a:pt x="165" y="116"/>
                  </a:cubicBezTo>
                  <a:cubicBezTo>
                    <a:pt x="110" y="116"/>
                    <a:pt x="110" y="116"/>
                    <a:pt x="110" y="116"/>
                  </a:cubicBezTo>
                  <a:cubicBezTo>
                    <a:pt x="110" y="106"/>
                    <a:pt x="110" y="106"/>
                    <a:pt x="110" y="106"/>
                  </a:cubicBezTo>
                  <a:cubicBezTo>
                    <a:pt x="165" y="106"/>
                    <a:pt x="165" y="106"/>
                    <a:pt x="165" y="106"/>
                  </a:cubicBezTo>
                  <a:cubicBezTo>
                    <a:pt x="165" y="97"/>
                    <a:pt x="165" y="97"/>
                    <a:pt x="165" y="97"/>
                  </a:cubicBezTo>
                  <a:cubicBezTo>
                    <a:pt x="110" y="97"/>
                    <a:pt x="110" y="97"/>
                    <a:pt x="110" y="97"/>
                  </a:cubicBezTo>
                  <a:cubicBezTo>
                    <a:pt x="110" y="87"/>
                    <a:pt x="110" y="87"/>
                    <a:pt x="110" y="87"/>
                  </a:cubicBezTo>
                  <a:cubicBezTo>
                    <a:pt x="165" y="87"/>
                    <a:pt x="165" y="87"/>
                    <a:pt x="165" y="87"/>
                  </a:cubicBezTo>
                  <a:cubicBezTo>
                    <a:pt x="165" y="78"/>
                    <a:pt x="165" y="78"/>
                    <a:pt x="165" y="78"/>
                  </a:cubicBezTo>
                  <a:cubicBezTo>
                    <a:pt x="110" y="78"/>
                    <a:pt x="110" y="78"/>
                    <a:pt x="110" y="78"/>
                  </a:cubicBezTo>
                  <a:cubicBezTo>
                    <a:pt x="110" y="68"/>
                    <a:pt x="110" y="68"/>
                    <a:pt x="110" y="68"/>
                  </a:cubicBezTo>
                  <a:cubicBezTo>
                    <a:pt x="165" y="68"/>
                    <a:pt x="165" y="68"/>
                    <a:pt x="165" y="68"/>
                  </a:cubicBezTo>
                  <a:cubicBezTo>
                    <a:pt x="165" y="59"/>
                    <a:pt x="165" y="59"/>
                    <a:pt x="165" y="59"/>
                  </a:cubicBezTo>
                  <a:cubicBezTo>
                    <a:pt x="110" y="59"/>
                    <a:pt x="110" y="59"/>
                    <a:pt x="110" y="59"/>
                  </a:cubicBezTo>
                  <a:cubicBezTo>
                    <a:pt x="110" y="49"/>
                    <a:pt x="110" y="49"/>
                    <a:pt x="110" y="49"/>
                  </a:cubicBezTo>
                  <a:cubicBezTo>
                    <a:pt x="165" y="49"/>
                    <a:pt x="165" y="49"/>
                    <a:pt x="165" y="49"/>
                  </a:cubicBezTo>
                  <a:cubicBezTo>
                    <a:pt x="165" y="40"/>
                    <a:pt x="165" y="40"/>
                    <a:pt x="165" y="40"/>
                  </a:cubicBezTo>
                  <a:cubicBezTo>
                    <a:pt x="110" y="40"/>
                    <a:pt x="110" y="40"/>
                    <a:pt x="110" y="40"/>
                  </a:cubicBezTo>
                  <a:cubicBezTo>
                    <a:pt x="110" y="25"/>
                    <a:pt x="110" y="25"/>
                    <a:pt x="110" y="25"/>
                  </a:cubicBezTo>
                  <a:cubicBezTo>
                    <a:pt x="179" y="25"/>
                    <a:pt x="179" y="25"/>
                    <a:pt x="179" y="25"/>
                  </a:cubicBezTo>
                  <a:lnTo>
                    <a:pt x="179"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7" name="Freeform 63"/>
            <p:cNvSpPr>
              <a:spLocks/>
            </p:cNvSpPr>
            <p:nvPr/>
          </p:nvSpPr>
          <p:spPr bwMode="auto">
            <a:xfrm>
              <a:off x="6708776" y="593726"/>
              <a:ext cx="136525" cy="123825"/>
            </a:xfrm>
            <a:custGeom>
              <a:avLst/>
              <a:gdLst>
                <a:gd name="T0" fmla="*/ 32 w 86"/>
                <a:gd name="T1" fmla="*/ 0 h 78"/>
                <a:gd name="T2" fmla="*/ 43 w 86"/>
                <a:gd name="T3" fmla="*/ 23 h 78"/>
                <a:gd name="T4" fmla="*/ 60 w 86"/>
                <a:gd name="T5" fmla="*/ 30 h 78"/>
                <a:gd name="T6" fmla="*/ 0 w 86"/>
                <a:gd name="T7" fmla="*/ 61 h 78"/>
                <a:gd name="T8" fmla="*/ 25 w 86"/>
                <a:gd name="T9" fmla="*/ 78 h 78"/>
                <a:gd name="T10" fmla="*/ 86 w 86"/>
                <a:gd name="T11" fmla="*/ 42 h 78"/>
                <a:gd name="T12" fmla="*/ 86 w 86"/>
                <a:gd name="T13" fmla="*/ 16 h 78"/>
                <a:gd name="T14" fmla="*/ 32 w 86"/>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78">
                  <a:moveTo>
                    <a:pt x="32" y="0"/>
                  </a:moveTo>
                  <a:lnTo>
                    <a:pt x="43" y="23"/>
                  </a:lnTo>
                  <a:lnTo>
                    <a:pt x="60" y="30"/>
                  </a:lnTo>
                  <a:lnTo>
                    <a:pt x="0" y="61"/>
                  </a:lnTo>
                  <a:lnTo>
                    <a:pt x="25" y="78"/>
                  </a:lnTo>
                  <a:lnTo>
                    <a:pt x="86" y="42"/>
                  </a:lnTo>
                  <a:lnTo>
                    <a:pt x="86" y="16"/>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8" name="Freeform 64"/>
            <p:cNvSpPr>
              <a:spLocks/>
            </p:cNvSpPr>
            <p:nvPr/>
          </p:nvSpPr>
          <p:spPr bwMode="auto">
            <a:xfrm>
              <a:off x="6708776" y="547688"/>
              <a:ext cx="39688" cy="142875"/>
            </a:xfrm>
            <a:custGeom>
              <a:avLst/>
              <a:gdLst>
                <a:gd name="T0" fmla="*/ 25 w 25"/>
                <a:gd name="T1" fmla="*/ 8 h 90"/>
                <a:gd name="T2" fmla="*/ 0 w 25"/>
                <a:gd name="T3" fmla="*/ 0 h 90"/>
                <a:gd name="T4" fmla="*/ 0 w 25"/>
                <a:gd name="T5" fmla="*/ 90 h 90"/>
                <a:gd name="T6" fmla="*/ 25 w 25"/>
                <a:gd name="T7" fmla="*/ 68 h 90"/>
                <a:gd name="T8" fmla="*/ 25 w 25"/>
                <a:gd name="T9" fmla="*/ 8 h 90"/>
              </a:gdLst>
              <a:ahLst/>
              <a:cxnLst>
                <a:cxn ang="0">
                  <a:pos x="T0" y="T1"/>
                </a:cxn>
                <a:cxn ang="0">
                  <a:pos x="T2" y="T3"/>
                </a:cxn>
                <a:cxn ang="0">
                  <a:pos x="T4" y="T5"/>
                </a:cxn>
                <a:cxn ang="0">
                  <a:pos x="T6" y="T7"/>
                </a:cxn>
                <a:cxn ang="0">
                  <a:pos x="T8" y="T9"/>
                </a:cxn>
              </a:cxnLst>
              <a:rect l="0" t="0" r="r" b="b"/>
              <a:pathLst>
                <a:path w="25" h="90">
                  <a:moveTo>
                    <a:pt x="25" y="8"/>
                  </a:moveTo>
                  <a:lnTo>
                    <a:pt x="0" y="0"/>
                  </a:lnTo>
                  <a:lnTo>
                    <a:pt x="0" y="90"/>
                  </a:lnTo>
                  <a:lnTo>
                    <a:pt x="25" y="68"/>
                  </a:lnTo>
                  <a:lnTo>
                    <a:pt x="2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9" name="Freeform 65"/>
            <p:cNvSpPr>
              <a:spLocks noEditPoints="1"/>
            </p:cNvSpPr>
            <p:nvPr/>
          </p:nvSpPr>
          <p:spPr bwMode="auto">
            <a:xfrm>
              <a:off x="5508626" y="696913"/>
              <a:ext cx="190500" cy="184150"/>
            </a:xfrm>
            <a:custGeom>
              <a:avLst/>
              <a:gdLst>
                <a:gd name="T0" fmla="*/ 175 w 184"/>
                <a:gd name="T1" fmla="*/ 56 h 178"/>
                <a:gd name="T2" fmla="*/ 174 w 184"/>
                <a:gd name="T3" fmla="*/ 11 h 178"/>
                <a:gd name="T4" fmla="*/ 110 w 184"/>
                <a:gd name="T5" fmla="*/ 16 h 178"/>
                <a:gd name="T6" fmla="*/ 106 w 184"/>
                <a:gd name="T7" fmla="*/ 16 h 178"/>
                <a:gd name="T8" fmla="*/ 54 w 184"/>
                <a:gd name="T9" fmla="*/ 35 h 178"/>
                <a:gd name="T10" fmla="*/ 30 w 184"/>
                <a:gd name="T11" fmla="*/ 76 h 178"/>
                <a:gd name="T12" fmla="*/ 65 w 184"/>
                <a:gd name="T13" fmla="*/ 45 h 178"/>
                <a:gd name="T14" fmla="*/ 70 w 184"/>
                <a:gd name="T15" fmla="*/ 43 h 178"/>
                <a:gd name="T16" fmla="*/ 60 w 184"/>
                <a:gd name="T17" fmla="*/ 52 h 178"/>
                <a:gd name="T18" fmla="*/ 17 w 184"/>
                <a:gd name="T19" fmla="*/ 167 h 178"/>
                <a:gd name="T20" fmla="*/ 73 w 184"/>
                <a:gd name="T21" fmla="*/ 163 h 178"/>
                <a:gd name="T22" fmla="*/ 106 w 184"/>
                <a:gd name="T23" fmla="*/ 170 h 178"/>
                <a:gd name="T24" fmla="*/ 151 w 184"/>
                <a:gd name="T25" fmla="*/ 157 h 178"/>
                <a:gd name="T26" fmla="*/ 180 w 184"/>
                <a:gd name="T27" fmla="*/ 119 h 178"/>
                <a:gd name="T28" fmla="*/ 138 w 184"/>
                <a:gd name="T29" fmla="*/ 119 h 178"/>
                <a:gd name="T30" fmla="*/ 107 w 184"/>
                <a:gd name="T31" fmla="*/ 136 h 178"/>
                <a:gd name="T32" fmla="*/ 73 w 184"/>
                <a:gd name="T33" fmla="*/ 104 h 178"/>
                <a:gd name="T34" fmla="*/ 73 w 184"/>
                <a:gd name="T35" fmla="*/ 103 h 178"/>
                <a:gd name="T36" fmla="*/ 73 w 184"/>
                <a:gd name="T37" fmla="*/ 102 h 178"/>
                <a:gd name="T38" fmla="*/ 74 w 184"/>
                <a:gd name="T39" fmla="*/ 102 h 178"/>
                <a:gd name="T40" fmla="*/ 183 w 184"/>
                <a:gd name="T41" fmla="*/ 102 h 178"/>
                <a:gd name="T42" fmla="*/ 183 w 184"/>
                <a:gd name="T43" fmla="*/ 101 h 178"/>
                <a:gd name="T44" fmla="*/ 183 w 184"/>
                <a:gd name="T45" fmla="*/ 92 h 178"/>
                <a:gd name="T46" fmla="*/ 175 w 184"/>
                <a:gd name="T47" fmla="*/ 56 h 178"/>
                <a:gd name="T48" fmla="*/ 29 w 184"/>
                <a:gd name="T49" fmla="*/ 164 h 178"/>
                <a:gd name="T50" fmla="*/ 33 w 184"/>
                <a:gd name="T51" fmla="*/ 118 h 178"/>
                <a:gd name="T52" fmla="*/ 57 w 184"/>
                <a:gd name="T53" fmla="*/ 152 h 178"/>
                <a:gd name="T54" fmla="*/ 67 w 184"/>
                <a:gd name="T55" fmla="*/ 160 h 178"/>
                <a:gd name="T56" fmla="*/ 29 w 184"/>
                <a:gd name="T57" fmla="*/ 164 h 178"/>
                <a:gd name="T58" fmla="*/ 69 w 184"/>
                <a:gd name="T59" fmla="*/ 161 h 178"/>
                <a:gd name="T60" fmla="*/ 70 w 184"/>
                <a:gd name="T61" fmla="*/ 161 h 178"/>
                <a:gd name="T62" fmla="*/ 69 w 184"/>
                <a:gd name="T63" fmla="*/ 161 h 178"/>
                <a:gd name="T64" fmla="*/ 139 w 184"/>
                <a:gd name="T65" fmla="*/ 82 h 178"/>
                <a:gd name="T66" fmla="*/ 74 w 184"/>
                <a:gd name="T67" fmla="*/ 82 h 178"/>
                <a:gd name="T68" fmla="*/ 73 w 184"/>
                <a:gd name="T69" fmla="*/ 82 h 178"/>
                <a:gd name="T70" fmla="*/ 73 w 184"/>
                <a:gd name="T71" fmla="*/ 81 h 178"/>
                <a:gd name="T72" fmla="*/ 108 w 184"/>
                <a:gd name="T73" fmla="*/ 50 h 178"/>
                <a:gd name="T74" fmla="*/ 140 w 184"/>
                <a:gd name="T75" fmla="*/ 81 h 178"/>
                <a:gd name="T76" fmla="*/ 140 w 184"/>
                <a:gd name="T77" fmla="*/ 82 h 178"/>
                <a:gd name="T78" fmla="*/ 139 w 184"/>
                <a:gd name="T79" fmla="*/ 82 h 178"/>
                <a:gd name="T80" fmla="*/ 160 w 184"/>
                <a:gd name="T81" fmla="*/ 37 h 178"/>
                <a:gd name="T82" fmla="*/ 134 w 184"/>
                <a:gd name="T83" fmla="*/ 21 h 178"/>
                <a:gd name="T84" fmla="*/ 173 w 184"/>
                <a:gd name="T85" fmla="*/ 20 h 178"/>
                <a:gd name="T86" fmla="*/ 172 w 184"/>
                <a:gd name="T87" fmla="*/ 52 h 178"/>
                <a:gd name="T88" fmla="*/ 172 w 184"/>
                <a:gd name="T89" fmla="*/ 52 h 178"/>
                <a:gd name="T90" fmla="*/ 160 w 184"/>
                <a:gd name="T91" fmla="*/ 37 h 178"/>
                <a:gd name="T92" fmla="*/ 173 w 184"/>
                <a:gd name="T93" fmla="*/ 54 h 178"/>
                <a:gd name="T94" fmla="*/ 173 w 184"/>
                <a:gd name="T95" fmla="*/ 54 h 178"/>
                <a:gd name="T96" fmla="*/ 173 w 184"/>
                <a:gd name="T97" fmla="*/ 5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4" h="178">
                  <a:moveTo>
                    <a:pt x="175" y="56"/>
                  </a:moveTo>
                  <a:cubicBezTo>
                    <a:pt x="183" y="37"/>
                    <a:pt x="184" y="20"/>
                    <a:pt x="174" y="11"/>
                  </a:cubicBezTo>
                  <a:cubicBezTo>
                    <a:pt x="163" y="0"/>
                    <a:pt x="137" y="3"/>
                    <a:pt x="110" y="16"/>
                  </a:cubicBezTo>
                  <a:cubicBezTo>
                    <a:pt x="109" y="16"/>
                    <a:pt x="108" y="16"/>
                    <a:pt x="106" y="16"/>
                  </a:cubicBezTo>
                  <a:cubicBezTo>
                    <a:pt x="87" y="16"/>
                    <a:pt x="69" y="23"/>
                    <a:pt x="54" y="35"/>
                  </a:cubicBezTo>
                  <a:cubicBezTo>
                    <a:pt x="42" y="46"/>
                    <a:pt x="34" y="60"/>
                    <a:pt x="30" y="76"/>
                  </a:cubicBezTo>
                  <a:cubicBezTo>
                    <a:pt x="33" y="73"/>
                    <a:pt x="48" y="55"/>
                    <a:pt x="65" y="45"/>
                  </a:cubicBezTo>
                  <a:cubicBezTo>
                    <a:pt x="66" y="45"/>
                    <a:pt x="70" y="43"/>
                    <a:pt x="70" y="43"/>
                  </a:cubicBezTo>
                  <a:cubicBezTo>
                    <a:pt x="70" y="43"/>
                    <a:pt x="62" y="51"/>
                    <a:pt x="60" y="52"/>
                  </a:cubicBezTo>
                  <a:cubicBezTo>
                    <a:pt x="22" y="91"/>
                    <a:pt x="0" y="149"/>
                    <a:pt x="17" y="167"/>
                  </a:cubicBezTo>
                  <a:cubicBezTo>
                    <a:pt x="28" y="178"/>
                    <a:pt x="49" y="175"/>
                    <a:pt x="73" y="163"/>
                  </a:cubicBezTo>
                  <a:cubicBezTo>
                    <a:pt x="83" y="167"/>
                    <a:pt x="94" y="170"/>
                    <a:pt x="106" y="170"/>
                  </a:cubicBezTo>
                  <a:cubicBezTo>
                    <a:pt x="123" y="170"/>
                    <a:pt x="138" y="165"/>
                    <a:pt x="151" y="157"/>
                  </a:cubicBezTo>
                  <a:cubicBezTo>
                    <a:pt x="164" y="148"/>
                    <a:pt x="174" y="135"/>
                    <a:pt x="180" y="119"/>
                  </a:cubicBezTo>
                  <a:cubicBezTo>
                    <a:pt x="138" y="119"/>
                    <a:pt x="138" y="119"/>
                    <a:pt x="138" y="119"/>
                  </a:cubicBezTo>
                  <a:cubicBezTo>
                    <a:pt x="132" y="129"/>
                    <a:pt x="120" y="136"/>
                    <a:pt x="107" y="136"/>
                  </a:cubicBezTo>
                  <a:cubicBezTo>
                    <a:pt x="89" y="136"/>
                    <a:pt x="73" y="121"/>
                    <a:pt x="73" y="104"/>
                  </a:cubicBezTo>
                  <a:cubicBezTo>
                    <a:pt x="73" y="103"/>
                    <a:pt x="73" y="103"/>
                    <a:pt x="73" y="103"/>
                  </a:cubicBezTo>
                  <a:cubicBezTo>
                    <a:pt x="73" y="102"/>
                    <a:pt x="73" y="102"/>
                    <a:pt x="73" y="102"/>
                  </a:cubicBezTo>
                  <a:cubicBezTo>
                    <a:pt x="74" y="102"/>
                    <a:pt x="74" y="102"/>
                    <a:pt x="74" y="102"/>
                  </a:cubicBezTo>
                  <a:cubicBezTo>
                    <a:pt x="183" y="102"/>
                    <a:pt x="183" y="102"/>
                    <a:pt x="183" y="102"/>
                  </a:cubicBezTo>
                  <a:cubicBezTo>
                    <a:pt x="183" y="102"/>
                    <a:pt x="183" y="101"/>
                    <a:pt x="183" y="101"/>
                  </a:cubicBezTo>
                  <a:cubicBezTo>
                    <a:pt x="183" y="98"/>
                    <a:pt x="183" y="95"/>
                    <a:pt x="183" y="92"/>
                  </a:cubicBezTo>
                  <a:cubicBezTo>
                    <a:pt x="183" y="79"/>
                    <a:pt x="180" y="67"/>
                    <a:pt x="175" y="56"/>
                  </a:cubicBezTo>
                  <a:close/>
                  <a:moveTo>
                    <a:pt x="29" y="164"/>
                  </a:moveTo>
                  <a:cubicBezTo>
                    <a:pt x="20" y="155"/>
                    <a:pt x="23" y="138"/>
                    <a:pt x="33" y="118"/>
                  </a:cubicBezTo>
                  <a:cubicBezTo>
                    <a:pt x="38" y="132"/>
                    <a:pt x="46" y="144"/>
                    <a:pt x="57" y="152"/>
                  </a:cubicBezTo>
                  <a:cubicBezTo>
                    <a:pt x="60" y="155"/>
                    <a:pt x="63" y="158"/>
                    <a:pt x="67" y="160"/>
                  </a:cubicBezTo>
                  <a:cubicBezTo>
                    <a:pt x="50" y="169"/>
                    <a:pt x="36" y="171"/>
                    <a:pt x="29" y="164"/>
                  </a:cubicBezTo>
                  <a:close/>
                  <a:moveTo>
                    <a:pt x="69" y="161"/>
                  </a:moveTo>
                  <a:cubicBezTo>
                    <a:pt x="70" y="161"/>
                    <a:pt x="70" y="161"/>
                    <a:pt x="70" y="161"/>
                  </a:cubicBezTo>
                  <a:cubicBezTo>
                    <a:pt x="70" y="161"/>
                    <a:pt x="70" y="161"/>
                    <a:pt x="69" y="161"/>
                  </a:cubicBezTo>
                  <a:close/>
                  <a:moveTo>
                    <a:pt x="139" y="82"/>
                  </a:moveTo>
                  <a:cubicBezTo>
                    <a:pt x="74" y="82"/>
                    <a:pt x="74" y="82"/>
                    <a:pt x="74" y="82"/>
                  </a:cubicBezTo>
                  <a:cubicBezTo>
                    <a:pt x="73" y="82"/>
                    <a:pt x="73" y="82"/>
                    <a:pt x="73" y="82"/>
                  </a:cubicBezTo>
                  <a:cubicBezTo>
                    <a:pt x="73" y="81"/>
                    <a:pt x="73" y="81"/>
                    <a:pt x="73" y="81"/>
                  </a:cubicBezTo>
                  <a:cubicBezTo>
                    <a:pt x="74" y="64"/>
                    <a:pt x="90" y="50"/>
                    <a:pt x="108" y="50"/>
                  </a:cubicBezTo>
                  <a:cubicBezTo>
                    <a:pt x="125" y="50"/>
                    <a:pt x="139" y="64"/>
                    <a:pt x="140" y="81"/>
                  </a:cubicBezTo>
                  <a:cubicBezTo>
                    <a:pt x="140" y="82"/>
                    <a:pt x="140" y="82"/>
                    <a:pt x="140" y="82"/>
                  </a:cubicBezTo>
                  <a:lnTo>
                    <a:pt x="139" y="82"/>
                  </a:lnTo>
                  <a:close/>
                  <a:moveTo>
                    <a:pt x="160" y="37"/>
                  </a:moveTo>
                  <a:cubicBezTo>
                    <a:pt x="152" y="30"/>
                    <a:pt x="144" y="24"/>
                    <a:pt x="134" y="21"/>
                  </a:cubicBezTo>
                  <a:cubicBezTo>
                    <a:pt x="151" y="13"/>
                    <a:pt x="166" y="12"/>
                    <a:pt x="173" y="20"/>
                  </a:cubicBezTo>
                  <a:cubicBezTo>
                    <a:pt x="179" y="26"/>
                    <a:pt x="179" y="37"/>
                    <a:pt x="172" y="52"/>
                  </a:cubicBezTo>
                  <a:cubicBezTo>
                    <a:pt x="172" y="52"/>
                    <a:pt x="172" y="52"/>
                    <a:pt x="172" y="52"/>
                  </a:cubicBezTo>
                  <a:cubicBezTo>
                    <a:pt x="169" y="46"/>
                    <a:pt x="165" y="41"/>
                    <a:pt x="160" y="37"/>
                  </a:cubicBezTo>
                  <a:close/>
                  <a:moveTo>
                    <a:pt x="173" y="54"/>
                  </a:moveTo>
                  <a:cubicBezTo>
                    <a:pt x="173" y="54"/>
                    <a:pt x="173" y="54"/>
                    <a:pt x="173" y="54"/>
                  </a:cubicBezTo>
                  <a:cubicBezTo>
                    <a:pt x="173" y="54"/>
                    <a:pt x="173" y="54"/>
                    <a:pt x="173"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40" name="Freeform 66"/>
            <p:cNvSpPr>
              <a:spLocks/>
            </p:cNvSpPr>
            <p:nvPr/>
          </p:nvSpPr>
          <p:spPr bwMode="auto">
            <a:xfrm>
              <a:off x="6464301" y="790576"/>
              <a:ext cx="128588" cy="128588"/>
            </a:xfrm>
            <a:custGeom>
              <a:avLst/>
              <a:gdLst>
                <a:gd name="T0" fmla="*/ 120 w 124"/>
                <a:gd name="T1" fmla="*/ 0 h 124"/>
                <a:gd name="T2" fmla="*/ 120 w 124"/>
                <a:gd name="T3" fmla="*/ 0 h 124"/>
                <a:gd name="T4" fmla="*/ 82 w 124"/>
                <a:gd name="T5" fmla="*/ 59 h 124"/>
                <a:gd name="T6" fmla="*/ 82 w 124"/>
                <a:gd name="T7" fmla="*/ 95 h 124"/>
                <a:gd name="T8" fmla="*/ 81 w 124"/>
                <a:gd name="T9" fmla="*/ 96 h 124"/>
                <a:gd name="T10" fmla="*/ 79 w 124"/>
                <a:gd name="T11" fmla="*/ 96 h 124"/>
                <a:gd name="T12" fmla="*/ 0 w 124"/>
                <a:gd name="T13" fmla="*/ 124 h 124"/>
                <a:gd name="T14" fmla="*/ 119 w 124"/>
                <a:gd name="T15" fmla="*/ 106 h 124"/>
                <a:gd name="T16" fmla="*/ 124 w 124"/>
                <a:gd name="T17" fmla="*/ 105 h 124"/>
                <a:gd name="T18" fmla="*/ 124 w 124"/>
                <a:gd name="T19" fmla="*/ 1 h 124"/>
                <a:gd name="T20" fmla="*/ 120 w 124"/>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124">
                  <a:moveTo>
                    <a:pt x="120" y="0"/>
                  </a:moveTo>
                  <a:cubicBezTo>
                    <a:pt x="120" y="0"/>
                    <a:pt x="120" y="0"/>
                    <a:pt x="120" y="0"/>
                  </a:cubicBezTo>
                  <a:cubicBezTo>
                    <a:pt x="111" y="23"/>
                    <a:pt x="97" y="44"/>
                    <a:pt x="82" y="59"/>
                  </a:cubicBezTo>
                  <a:cubicBezTo>
                    <a:pt x="82" y="95"/>
                    <a:pt x="82" y="95"/>
                    <a:pt x="82" y="95"/>
                  </a:cubicBezTo>
                  <a:cubicBezTo>
                    <a:pt x="81" y="96"/>
                    <a:pt x="81" y="96"/>
                    <a:pt x="81" y="96"/>
                  </a:cubicBezTo>
                  <a:cubicBezTo>
                    <a:pt x="79" y="96"/>
                    <a:pt x="79" y="96"/>
                    <a:pt x="79" y="96"/>
                  </a:cubicBezTo>
                  <a:cubicBezTo>
                    <a:pt x="29" y="99"/>
                    <a:pt x="0" y="124"/>
                    <a:pt x="0" y="124"/>
                  </a:cubicBezTo>
                  <a:cubicBezTo>
                    <a:pt x="56" y="90"/>
                    <a:pt x="119" y="106"/>
                    <a:pt x="119" y="106"/>
                  </a:cubicBezTo>
                  <a:cubicBezTo>
                    <a:pt x="124" y="105"/>
                    <a:pt x="124" y="105"/>
                    <a:pt x="124" y="105"/>
                  </a:cubicBezTo>
                  <a:cubicBezTo>
                    <a:pt x="124" y="1"/>
                    <a:pt x="124" y="1"/>
                    <a:pt x="124" y="1"/>
                  </a:cubicBez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41" name="Freeform 67"/>
            <p:cNvSpPr>
              <a:spLocks/>
            </p:cNvSpPr>
            <p:nvPr/>
          </p:nvSpPr>
          <p:spPr bwMode="auto">
            <a:xfrm>
              <a:off x="6464301" y="815976"/>
              <a:ext cx="165100" cy="103188"/>
            </a:xfrm>
            <a:custGeom>
              <a:avLst/>
              <a:gdLst>
                <a:gd name="T0" fmla="*/ 158 w 160"/>
                <a:gd name="T1" fmla="*/ 0 h 100"/>
                <a:gd name="T2" fmla="*/ 158 w 160"/>
                <a:gd name="T3" fmla="*/ 0 h 100"/>
                <a:gd name="T4" fmla="*/ 136 w 160"/>
                <a:gd name="T5" fmla="*/ 21 h 100"/>
                <a:gd name="T6" fmla="*/ 127 w 160"/>
                <a:gd name="T7" fmla="*/ 30 h 100"/>
                <a:gd name="T8" fmla="*/ 127 w 160"/>
                <a:gd name="T9" fmla="*/ 83 h 100"/>
                <a:gd name="T10" fmla="*/ 123 w 160"/>
                <a:gd name="T11" fmla="*/ 84 h 100"/>
                <a:gd name="T12" fmla="*/ 85 w 160"/>
                <a:gd name="T13" fmla="*/ 79 h 100"/>
                <a:gd name="T14" fmla="*/ 0 w 160"/>
                <a:gd name="T15" fmla="*/ 99 h 100"/>
                <a:gd name="T16" fmla="*/ 1 w 160"/>
                <a:gd name="T17" fmla="*/ 99 h 100"/>
                <a:gd name="T18" fmla="*/ 157 w 160"/>
                <a:gd name="T19" fmla="*/ 100 h 100"/>
                <a:gd name="T20" fmla="*/ 157 w 160"/>
                <a:gd name="T21" fmla="*/ 100 h 100"/>
                <a:gd name="T22" fmla="*/ 160 w 160"/>
                <a:gd name="T23" fmla="*/ 98 h 100"/>
                <a:gd name="T24" fmla="*/ 160 w 160"/>
                <a:gd name="T25" fmla="*/ 2 h 100"/>
                <a:gd name="T26" fmla="*/ 158 w 160"/>
                <a:gd name="T2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00">
                  <a:moveTo>
                    <a:pt x="158" y="0"/>
                  </a:moveTo>
                  <a:cubicBezTo>
                    <a:pt x="158" y="0"/>
                    <a:pt x="158" y="0"/>
                    <a:pt x="158" y="0"/>
                  </a:cubicBezTo>
                  <a:cubicBezTo>
                    <a:pt x="158" y="0"/>
                    <a:pt x="152" y="7"/>
                    <a:pt x="136" y="21"/>
                  </a:cubicBezTo>
                  <a:cubicBezTo>
                    <a:pt x="132" y="25"/>
                    <a:pt x="130" y="27"/>
                    <a:pt x="127" y="30"/>
                  </a:cubicBezTo>
                  <a:cubicBezTo>
                    <a:pt x="127" y="83"/>
                    <a:pt x="127" y="83"/>
                    <a:pt x="127" y="83"/>
                  </a:cubicBezTo>
                  <a:cubicBezTo>
                    <a:pt x="123" y="84"/>
                    <a:pt x="123" y="84"/>
                    <a:pt x="123" y="84"/>
                  </a:cubicBezTo>
                  <a:cubicBezTo>
                    <a:pt x="123" y="84"/>
                    <a:pt x="109" y="80"/>
                    <a:pt x="85" y="79"/>
                  </a:cubicBezTo>
                  <a:cubicBezTo>
                    <a:pt x="62" y="78"/>
                    <a:pt x="27" y="85"/>
                    <a:pt x="0" y="99"/>
                  </a:cubicBezTo>
                  <a:cubicBezTo>
                    <a:pt x="1" y="99"/>
                    <a:pt x="1" y="99"/>
                    <a:pt x="1" y="99"/>
                  </a:cubicBezTo>
                  <a:cubicBezTo>
                    <a:pt x="1" y="99"/>
                    <a:pt x="73" y="71"/>
                    <a:pt x="157" y="100"/>
                  </a:cubicBezTo>
                  <a:cubicBezTo>
                    <a:pt x="157" y="100"/>
                    <a:pt x="157" y="100"/>
                    <a:pt x="157" y="100"/>
                  </a:cubicBezTo>
                  <a:cubicBezTo>
                    <a:pt x="160" y="98"/>
                    <a:pt x="160" y="98"/>
                    <a:pt x="160" y="98"/>
                  </a:cubicBezTo>
                  <a:cubicBezTo>
                    <a:pt x="160" y="2"/>
                    <a:pt x="160" y="2"/>
                    <a:pt x="160" y="2"/>
                  </a:cubicBezTo>
                  <a:lnTo>
                    <a:pt x="1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42" name="Freeform 68"/>
            <p:cNvSpPr>
              <a:spLocks/>
            </p:cNvSpPr>
            <p:nvPr/>
          </p:nvSpPr>
          <p:spPr bwMode="auto">
            <a:xfrm>
              <a:off x="6464301" y="763588"/>
              <a:ext cx="80963" cy="155575"/>
            </a:xfrm>
            <a:custGeom>
              <a:avLst/>
              <a:gdLst>
                <a:gd name="T0" fmla="*/ 79 w 79"/>
                <a:gd name="T1" fmla="*/ 1 h 150"/>
                <a:gd name="T2" fmla="*/ 75 w 79"/>
                <a:gd name="T3" fmla="*/ 0 h 150"/>
                <a:gd name="T4" fmla="*/ 75 w 79"/>
                <a:gd name="T5" fmla="*/ 0 h 150"/>
                <a:gd name="T6" fmla="*/ 75 w 79"/>
                <a:gd name="T7" fmla="*/ 0 h 150"/>
                <a:gd name="T8" fmla="*/ 75 w 79"/>
                <a:gd name="T9" fmla="*/ 0 h 150"/>
                <a:gd name="T10" fmla="*/ 75 w 79"/>
                <a:gd name="T11" fmla="*/ 1 h 150"/>
                <a:gd name="T12" fmla="*/ 53 w 79"/>
                <a:gd name="T13" fmla="*/ 65 h 150"/>
                <a:gd name="T14" fmla="*/ 0 w 79"/>
                <a:gd name="T15" fmla="*/ 138 h 150"/>
                <a:gd name="T16" fmla="*/ 0 w 79"/>
                <a:gd name="T17" fmla="*/ 150 h 150"/>
                <a:gd name="T18" fmla="*/ 75 w 79"/>
                <a:gd name="T19" fmla="*/ 120 h 150"/>
                <a:gd name="T20" fmla="*/ 77 w 79"/>
                <a:gd name="T21" fmla="*/ 119 h 150"/>
                <a:gd name="T22" fmla="*/ 79 w 79"/>
                <a:gd name="T23" fmla="*/ 119 h 150"/>
                <a:gd name="T24" fmla="*/ 79 w 79"/>
                <a:gd name="T25" fmla="*/ 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50">
                  <a:moveTo>
                    <a:pt x="79" y="1"/>
                  </a:moveTo>
                  <a:cubicBezTo>
                    <a:pt x="75" y="0"/>
                    <a:pt x="75" y="0"/>
                    <a:pt x="75" y="0"/>
                  </a:cubicBezTo>
                  <a:cubicBezTo>
                    <a:pt x="75" y="0"/>
                    <a:pt x="75" y="0"/>
                    <a:pt x="75" y="0"/>
                  </a:cubicBezTo>
                  <a:cubicBezTo>
                    <a:pt x="75" y="0"/>
                    <a:pt x="75" y="0"/>
                    <a:pt x="75" y="0"/>
                  </a:cubicBezTo>
                  <a:cubicBezTo>
                    <a:pt x="75" y="0"/>
                    <a:pt x="75" y="0"/>
                    <a:pt x="75" y="0"/>
                  </a:cubicBezTo>
                  <a:cubicBezTo>
                    <a:pt x="75" y="1"/>
                    <a:pt x="75" y="1"/>
                    <a:pt x="75" y="1"/>
                  </a:cubicBezTo>
                  <a:cubicBezTo>
                    <a:pt x="75" y="4"/>
                    <a:pt x="71" y="29"/>
                    <a:pt x="53" y="65"/>
                  </a:cubicBezTo>
                  <a:cubicBezTo>
                    <a:pt x="42" y="86"/>
                    <a:pt x="25" y="112"/>
                    <a:pt x="0" y="138"/>
                  </a:cubicBezTo>
                  <a:cubicBezTo>
                    <a:pt x="0" y="150"/>
                    <a:pt x="0" y="150"/>
                    <a:pt x="0" y="150"/>
                  </a:cubicBezTo>
                  <a:cubicBezTo>
                    <a:pt x="0" y="150"/>
                    <a:pt x="27" y="125"/>
                    <a:pt x="75" y="120"/>
                  </a:cubicBezTo>
                  <a:cubicBezTo>
                    <a:pt x="77" y="119"/>
                    <a:pt x="77" y="119"/>
                    <a:pt x="77" y="119"/>
                  </a:cubicBezTo>
                  <a:cubicBezTo>
                    <a:pt x="79" y="119"/>
                    <a:pt x="79" y="119"/>
                    <a:pt x="79" y="119"/>
                  </a:cubicBezTo>
                  <a:lnTo>
                    <a:pt x="7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43" name="Freeform 69"/>
            <p:cNvSpPr>
              <a:spLocks/>
            </p:cNvSpPr>
            <p:nvPr/>
          </p:nvSpPr>
          <p:spPr bwMode="auto">
            <a:xfrm>
              <a:off x="6678613" y="1049338"/>
              <a:ext cx="71438" cy="68263"/>
            </a:xfrm>
            <a:custGeom>
              <a:avLst/>
              <a:gdLst>
                <a:gd name="T0" fmla="*/ 45 w 45"/>
                <a:gd name="T1" fmla="*/ 43 h 43"/>
                <a:gd name="T2" fmla="*/ 45 w 45"/>
                <a:gd name="T3" fmla="*/ 0 h 43"/>
                <a:gd name="T4" fmla="*/ 0 w 45"/>
                <a:gd name="T5" fmla="*/ 6 h 43"/>
                <a:gd name="T6" fmla="*/ 0 w 45"/>
                <a:gd name="T7" fmla="*/ 43 h 43"/>
                <a:gd name="T8" fmla="*/ 45 w 45"/>
                <a:gd name="T9" fmla="*/ 43 h 43"/>
              </a:gdLst>
              <a:ahLst/>
              <a:cxnLst>
                <a:cxn ang="0">
                  <a:pos x="T0" y="T1"/>
                </a:cxn>
                <a:cxn ang="0">
                  <a:pos x="T2" y="T3"/>
                </a:cxn>
                <a:cxn ang="0">
                  <a:pos x="T4" y="T5"/>
                </a:cxn>
                <a:cxn ang="0">
                  <a:pos x="T6" y="T7"/>
                </a:cxn>
                <a:cxn ang="0">
                  <a:pos x="T8" y="T9"/>
                </a:cxn>
              </a:cxnLst>
              <a:rect l="0" t="0" r="r" b="b"/>
              <a:pathLst>
                <a:path w="45" h="43">
                  <a:moveTo>
                    <a:pt x="45" y="43"/>
                  </a:moveTo>
                  <a:lnTo>
                    <a:pt x="45" y="0"/>
                  </a:lnTo>
                  <a:lnTo>
                    <a:pt x="0" y="6"/>
                  </a:lnTo>
                  <a:lnTo>
                    <a:pt x="0" y="43"/>
                  </a:lnTo>
                  <a:lnTo>
                    <a:pt x="45"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44" name="Freeform 70"/>
            <p:cNvSpPr>
              <a:spLocks/>
            </p:cNvSpPr>
            <p:nvPr/>
          </p:nvSpPr>
          <p:spPr bwMode="auto">
            <a:xfrm>
              <a:off x="6753226" y="1035051"/>
              <a:ext cx="92075" cy="82550"/>
            </a:xfrm>
            <a:custGeom>
              <a:avLst/>
              <a:gdLst>
                <a:gd name="T0" fmla="*/ 0 w 58"/>
                <a:gd name="T1" fmla="*/ 52 h 52"/>
                <a:gd name="T2" fmla="*/ 58 w 58"/>
                <a:gd name="T3" fmla="*/ 52 h 52"/>
                <a:gd name="T4" fmla="*/ 58 w 58"/>
                <a:gd name="T5" fmla="*/ 0 h 52"/>
                <a:gd name="T6" fmla="*/ 0 w 58"/>
                <a:gd name="T7" fmla="*/ 8 h 52"/>
                <a:gd name="T8" fmla="*/ 0 w 58"/>
                <a:gd name="T9" fmla="*/ 52 h 52"/>
              </a:gdLst>
              <a:ahLst/>
              <a:cxnLst>
                <a:cxn ang="0">
                  <a:pos x="T0" y="T1"/>
                </a:cxn>
                <a:cxn ang="0">
                  <a:pos x="T2" y="T3"/>
                </a:cxn>
                <a:cxn ang="0">
                  <a:pos x="T4" y="T5"/>
                </a:cxn>
                <a:cxn ang="0">
                  <a:pos x="T6" y="T7"/>
                </a:cxn>
                <a:cxn ang="0">
                  <a:pos x="T8" y="T9"/>
                </a:cxn>
              </a:cxnLst>
              <a:rect l="0" t="0" r="r" b="b"/>
              <a:pathLst>
                <a:path w="58" h="52">
                  <a:moveTo>
                    <a:pt x="0" y="52"/>
                  </a:moveTo>
                  <a:lnTo>
                    <a:pt x="58" y="52"/>
                  </a:lnTo>
                  <a:lnTo>
                    <a:pt x="58" y="0"/>
                  </a:lnTo>
                  <a:lnTo>
                    <a:pt x="0" y="8"/>
                  </a:lnTo>
                  <a:lnTo>
                    <a:pt x="0"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45" name="Freeform 71"/>
            <p:cNvSpPr>
              <a:spLocks/>
            </p:cNvSpPr>
            <p:nvPr/>
          </p:nvSpPr>
          <p:spPr bwMode="auto">
            <a:xfrm>
              <a:off x="6753226" y="1120776"/>
              <a:ext cx="92075" cy="80963"/>
            </a:xfrm>
            <a:custGeom>
              <a:avLst/>
              <a:gdLst>
                <a:gd name="T0" fmla="*/ 0 w 58"/>
                <a:gd name="T1" fmla="*/ 0 h 51"/>
                <a:gd name="T2" fmla="*/ 0 w 58"/>
                <a:gd name="T3" fmla="*/ 43 h 51"/>
                <a:gd name="T4" fmla="*/ 58 w 58"/>
                <a:gd name="T5" fmla="*/ 51 h 51"/>
                <a:gd name="T6" fmla="*/ 58 w 58"/>
                <a:gd name="T7" fmla="*/ 0 h 51"/>
                <a:gd name="T8" fmla="*/ 0 w 58"/>
                <a:gd name="T9" fmla="*/ 0 h 51"/>
              </a:gdLst>
              <a:ahLst/>
              <a:cxnLst>
                <a:cxn ang="0">
                  <a:pos x="T0" y="T1"/>
                </a:cxn>
                <a:cxn ang="0">
                  <a:pos x="T2" y="T3"/>
                </a:cxn>
                <a:cxn ang="0">
                  <a:pos x="T4" y="T5"/>
                </a:cxn>
                <a:cxn ang="0">
                  <a:pos x="T6" y="T7"/>
                </a:cxn>
                <a:cxn ang="0">
                  <a:pos x="T8" y="T9"/>
                </a:cxn>
              </a:cxnLst>
              <a:rect l="0" t="0" r="r" b="b"/>
              <a:pathLst>
                <a:path w="58" h="51">
                  <a:moveTo>
                    <a:pt x="0" y="0"/>
                  </a:moveTo>
                  <a:lnTo>
                    <a:pt x="0" y="43"/>
                  </a:lnTo>
                  <a:lnTo>
                    <a:pt x="58" y="51"/>
                  </a:lnTo>
                  <a:lnTo>
                    <a:pt x="5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46" name="Freeform 72"/>
            <p:cNvSpPr>
              <a:spLocks/>
            </p:cNvSpPr>
            <p:nvPr/>
          </p:nvSpPr>
          <p:spPr bwMode="auto">
            <a:xfrm>
              <a:off x="6678613" y="1120776"/>
              <a:ext cx="71438" cy="68263"/>
            </a:xfrm>
            <a:custGeom>
              <a:avLst/>
              <a:gdLst>
                <a:gd name="T0" fmla="*/ 45 w 45"/>
                <a:gd name="T1" fmla="*/ 0 h 43"/>
                <a:gd name="T2" fmla="*/ 0 w 45"/>
                <a:gd name="T3" fmla="*/ 0 h 43"/>
                <a:gd name="T4" fmla="*/ 0 w 45"/>
                <a:gd name="T5" fmla="*/ 36 h 43"/>
                <a:gd name="T6" fmla="*/ 45 w 45"/>
                <a:gd name="T7" fmla="*/ 43 h 43"/>
                <a:gd name="T8" fmla="*/ 45 w 45"/>
                <a:gd name="T9" fmla="*/ 0 h 43"/>
              </a:gdLst>
              <a:ahLst/>
              <a:cxnLst>
                <a:cxn ang="0">
                  <a:pos x="T0" y="T1"/>
                </a:cxn>
                <a:cxn ang="0">
                  <a:pos x="T2" y="T3"/>
                </a:cxn>
                <a:cxn ang="0">
                  <a:pos x="T4" y="T5"/>
                </a:cxn>
                <a:cxn ang="0">
                  <a:pos x="T6" y="T7"/>
                </a:cxn>
                <a:cxn ang="0">
                  <a:pos x="T8" y="T9"/>
                </a:cxn>
              </a:cxnLst>
              <a:rect l="0" t="0" r="r" b="b"/>
              <a:pathLst>
                <a:path w="45" h="43">
                  <a:moveTo>
                    <a:pt x="45" y="0"/>
                  </a:moveTo>
                  <a:lnTo>
                    <a:pt x="0" y="0"/>
                  </a:lnTo>
                  <a:lnTo>
                    <a:pt x="0" y="36"/>
                  </a:lnTo>
                  <a:lnTo>
                    <a:pt x="45" y="43"/>
                  </a:lnTo>
                  <a:lnTo>
                    <a:pt x="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49" name="Freeform 75"/>
            <p:cNvSpPr>
              <a:spLocks noEditPoints="1"/>
            </p:cNvSpPr>
            <p:nvPr/>
          </p:nvSpPr>
          <p:spPr bwMode="auto">
            <a:xfrm>
              <a:off x="5575301" y="280988"/>
              <a:ext cx="190500" cy="180975"/>
            </a:xfrm>
            <a:custGeom>
              <a:avLst/>
              <a:gdLst>
                <a:gd name="T0" fmla="*/ 141 w 184"/>
                <a:gd name="T1" fmla="*/ 43 h 174"/>
                <a:gd name="T2" fmla="*/ 127 w 184"/>
                <a:gd name="T3" fmla="*/ 34 h 174"/>
                <a:gd name="T4" fmla="*/ 103 w 184"/>
                <a:gd name="T5" fmla="*/ 30 h 174"/>
                <a:gd name="T6" fmla="*/ 103 w 184"/>
                <a:gd name="T7" fmla="*/ 0 h 174"/>
                <a:gd name="T8" fmla="*/ 0 w 184"/>
                <a:gd name="T9" fmla="*/ 156 h 174"/>
                <a:gd name="T10" fmla="*/ 103 w 184"/>
                <a:gd name="T11" fmla="*/ 145 h 174"/>
                <a:gd name="T12" fmla="*/ 121 w 184"/>
                <a:gd name="T13" fmla="*/ 130 h 174"/>
                <a:gd name="T14" fmla="*/ 135 w 184"/>
                <a:gd name="T15" fmla="*/ 140 h 174"/>
                <a:gd name="T16" fmla="*/ 165 w 184"/>
                <a:gd name="T17" fmla="*/ 132 h 174"/>
                <a:gd name="T18" fmla="*/ 184 w 184"/>
                <a:gd name="T19" fmla="*/ 87 h 174"/>
                <a:gd name="T20" fmla="*/ 106 w 184"/>
                <a:gd name="T21" fmla="*/ 46 h 174"/>
                <a:gd name="T22" fmla="*/ 113 w 184"/>
                <a:gd name="T23" fmla="*/ 34 h 174"/>
                <a:gd name="T24" fmla="*/ 130 w 184"/>
                <a:gd name="T25" fmla="*/ 51 h 174"/>
                <a:gd name="T26" fmla="*/ 141 w 184"/>
                <a:gd name="T27" fmla="*/ 67 h 174"/>
                <a:gd name="T28" fmla="*/ 103 w 184"/>
                <a:gd name="T29" fmla="*/ 83 h 174"/>
                <a:gd name="T30" fmla="*/ 111 w 184"/>
                <a:gd name="T31" fmla="*/ 53 h 174"/>
                <a:gd name="T32" fmla="*/ 140 w 184"/>
                <a:gd name="T33" fmla="*/ 99 h 174"/>
                <a:gd name="T34" fmla="*/ 110 w 184"/>
                <a:gd name="T35" fmla="*/ 87 h 174"/>
                <a:gd name="T36" fmla="*/ 140 w 184"/>
                <a:gd name="T37" fmla="*/ 75 h 174"/>
                <a:gd name="T38" fmla="*/ 70 w 184"/>
                <a:gd name="T39" fmla="*/ 121 h 174"/>
                <a:gd name="T40" fmla="*/ 37 w 184"/>
                <a:gd name="T41" fmla="*/ 56 h 174"/>
                <a:gd name="T42" fmla="*/ 49 w 184"/>
                <a:gd name="T43" fmla="*/ 108 h 174"/>
                <a:gd name="T44" fmla="*/ 70 w 184"/>
                <a:gd name="T45" fmla="*/ 121 h 174"/>
                <a:gd name="T46" fmla="*/ 103 w 184"/>
                <a:gd name="T47" fmla="*/ 117 h 174"/>
                <a:gd name="T48" fmla="*/ 107 w 184"/>
                <a:gd name="T49" fmla="*/ 100 h 174"/>
                <a:gd name="T50" fmla="*/ 122 w 184"/>
                <a:gd name="T51" fmla="*/ 122 h 174"/>
                <a:gd name="T52" fmla="*/ 156 w 184"/>
                <a:gd name="T53" fmla="*/ 127 h 174"/>
                <a:gd name="T54" fmla="*/ 149 w 184"/>
                <a:gd name="T55" fmla="*/ 139 h 174"/>
                <a:gd name="T56" fmla="*/ 132 w 184"/>
                <a:gd name="T57" fmla="*/ 122 h 174"/>
                <a:gd name="T58" fmla="*/ 121 w 184"/>
                <a:gd name="T59" fmla="*/ 106 h 174"/>
                <a:gd name="T60" fmla="*/ 160 w 184"/>
                <a:gd name="T61" fmla="*/ 87 h 174"/>
                <a:gd name="T62" fmla="*/ 137 w 184"/>
                <a:gd name="T63" fmla="*/ 51 h 174"/>
                <a:gd name="T64" fmla="*/ 176 w 184"/>
                <a:gd name="T65"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4" h="174">
                  <a:moveTo>
                    <a:pt x="184" y="87"/>
                  </a:moveTo>
                  <a:cubicBezTo>
                    <a:pt x="184" y="63"/>
                    <a:pt x="164" y="43"/>
                    <a:pt x="141" y="43"/>
                  </a:cubicBezTo>
                  <a:cubicBezTo>
                    <a:pt x="134" y="43"/>
                    <a:pt x="134" y="43"/>
                    <a:pt x="134" y="43"/>
                  </a:cubicBezTo>
                  <a:cubicBezTo>
                    <a:pt x="127" y="34"/>
                    <a:pt x="127" y="34"/>
                    <a:pt x="127" y="34"/>
                  </a:cubicBezTo>
                  <a:cubicBezTo>
                    <a:pt x="124" y="29"/>
                    <a:pt x="119" y="26"/>
                    <a:pt x="113" y="26"/>
                  </a:cubicBezTo>
                  <a:cubicBezTo>
                    <a:pt x="109" y="26"/>
                    <a:pt x="105" y="28"/>
                    <a:pt x="103" y="30"/>
                  </a:cubicBezTo>
                  <a:cubicBezTo>
                    <a:pt x="103" y="13"/>
                    <a:pt x="103" y="13"/>
                    <a:pt x="103" y="13"/>
                  </a:cubicBezTo>
                  <a:cubicBezTo>
                    <a:pt x="103" y="0"/>
                    <a:pt x="103" y="0"/>
                    <a:pt x="103" y="0"/>
                  </a:cubicBezTo>
                  <a:cubicBezTo>
                    <a:pt x="0" y="18"/>
                    <a:pt x="0" y="18"/>
                    <a:pt x="0" y="18"/>
                  </a:cubicBezTo>
                  <a:cubicBezTo>
                    <a:pt x="0" y="156"/>
                    <a:pt x="0" y="156"/>
                    <a:pt x="0" y="156"/>
                  </a:cubicBezTo>
                  <a:cubicBezTo>
                    <a:pt x="103" y="174"/>
                    <a:pt x="103" y="174"/>
                    <a:pt x="103" y="174"/>
                  </a:cubicBezTo>
                  <a:cubicBezTo>
                    <a:pt x="103" y="145"/>
                    <a:pt x="103" y="145"/>
                    <a:pt x="103" y="145"/>
                  </a:cubicBezTo>
                  <a:cubicBezTo>
                    <a:pt x="103" y="126"/>
                    <a:pt x="103" y="126"/>
                    <a:pt x="103" y="126"/>
                  </a:cubicBezTo>
                  <a:cubicBezTo>
                    <a:pt x="108" y="128"/>
                    <a:pt x="114" y="130"/>
                    <a:pt x="121" y="130"/>
                  </a:cubicBezTo>
                  <a:cubicBezTo>
                    <a:pt x="127" y="130"/>
                    <a:pt x="127" y="130"/>
                    <a:pt x="127" y="130"/>
                  </a:cubicBezTo>
                  <a:cubicBezTo>
                    <a:pt x="135" y="140"/>
                    <a:pt x="135" y="140"/>
                    <a:pt x="135" y="140"/>
                  </a:cubicBezTo>
                  <a:cubicBezTo>
                    <a:pt x="138" y="145"/>
                    <a:pt x="143" y="148"/>
                    <a:pt x="149" y="148"/>
                  </a:cubicBezTo>
                  <a:cubicBezTo>
                    <a:pt x="158" y="148"/>
                    <a:pt x="165" y="140"/>
                    <a:pt x="165" y="132"/>
                  </a:cubicBezTo>
                  <a:cubicBezTo>
                    <a:pt x="165" y="129"/>
                    <a:pt x="164" y="126"/>
                    <a:pt x="163" y="124"/>
                  </a:cubicBezTo>
                  <a:cubicBezTo>
                    <a:pt x="176" y="116"/>
                    <a:pt x="184" y="102"/>
                    <a:pt x="184" y="87"/>
                  </a:cubicBezTo>
                  <a:close/>
                  <a:moveTo>
                    <a:pt x="111" y="53"/>
                  </a:moveTo>
                  <a:cubicBezTo>
                    <a:pt x="106" y="46"/>
                    <a:pt x="106" y="46"/>
                    <a:pt x="106" y="46"/>
                  </a:cubicBezTo>
                  <a:cubicBezTo>
                    <a:pt x="105" y="45"/>
                    <a:pt x="105" y="43"/>
                    <a:pt x="105" y="42"/>
                  </a:cubicBezTo>
                  <a:cubicBezTo>
                    <a:pt x="105" y="37"/>
                    <a:pt x="109" y="34"/>
                    <a:pt x="113" y="34"/>
                  </a:cubicBezTo>
                  <a:cubicBezTo>
                    <a:pt x="116" y="34"/>
                    <a:pt x="119" y="35"/>
                    <a:pt x="120" y="38"/>
                  </a:cubicBezTo>
                  <a:cubicBezTo>
                    <a:pt x="130" y="51"/>
                    <a:pt x="130" y="51"/>
                    <a:pt x="130" y="51"/>
                  </a:cubicBezTo>
                  <a:cubicBezTo>
                    <a:pt x="143" y="67"/>
                    <a:pt x="143" y="67"/>
                    <a:pt x="143" y="67"/>
                  </a:cubicBezTo>
                  <a:cubicBezTo>
                    <a:pt x="143" y="67"/>
                    <a:pt x="142" y="67"/>
                    <a:pt x="141" y="67"/>
                  </a:cubicBezTo>
                  <a:cubicBezTo>
                    <a:pt x="122" y="67"/>
                    <a:pt x="122" y="67"/>
                    <a:pt x="122" y="67"/>
                  </a:cubicBezTo>
                  <a:cubicBezTo>
                    <a:pt x="112" y="67"/>
                    <a:pt x="104" y="74"/>
                    <a:pt x="103" y="83"/>
                  </a:cubicBezTo>
                  <a:cubicBezTo>
                    <a:pt x="103" y="56"/>
                    <a:pt x="103" y="56"/>
                    <a:pt x="103" y="56"/>
                  </a:cubicBezTo>
                  <a:cubicBezTo>
                    <a:pt x="105" y="55"/>
                    <a:pt x="108" y="53"/>
                    <a:pt x="111" y="53"/>
                  </a:cubicBezTo>
                  <a:close/>
                  <a:moveTo>
                    <a:pt x="152" y="87"/>
                  </a:moveTo>
                  <a:cubicBezTo>
                    <a:pt x="152" y="93"/>
                    <a:pt x="146" y="99"/>
                    <a:pt x="140" y="99"/>
                  </a:cubicBezTo>
                  <a:cubicBezTo>
                    <a:pt x="122" y="99"/>
                    <a:pt x="122" y="99"/>
                    <a:pt x="122" y="99"/>
                  </a:cubicBezTo>
                  <a:cubicBezTo>
                    <a:pt x="115" y="99"/>
                    <a:pt x="110" y="93"/>
                    <a:pt x="110" y="87"/>
                  </a:cubicBezTo>
                  <a:cubicBezTo>
                    <a:pt x="110" y="80"/>
                    <a:pt x="115" y="75"/>
                    <a:pt x="122" y="75"/>
                  </a:cubicBezTo>
                  <a:cubicBezTo>
                    <a:pt x="140" y="75"/>
                    <a:pt x="140" y="75"/>
                    <a:pt x="140" y="75"/>
                  </a:cubicBezTo>
                  <a:cubicBezTo>
                    <a:pt x="146" y="75"/>
                    <a:pt x="152" y="80"/>
                    <a:pt x="152" y="87"/>
                  </a:cubicBezTo>
                  <a:close/>
                  <a:moveTo>
                    <a:pt x="70" y="121"/>
                  </a:moveTo>
                  <a:cubicBezTo>
                    <a:pt x="37" y="119"/>
                    <a:pt x="37" y="119"/>
                    <a:pt x="37" y="119"/>
                  </a:cubicBezTo>
                  <a:cubicBezTo>
                    <a:pt x="37" y="56"/>
                    <a:pt x="37" y="56"/>
                    <a:pt x="37" y="56"/>
                  </a:cubicBezTo>
                  <a:cubicBezTo>
                    <a:pt x="49" y="55"/>
                    <a:pt x="49" y="55"/>
                    <a:pt x="49" y="55"/>
                  </a:cubicBezTo>
                  <a:cubicBezTo>
                    <a:pt x="49" y="108"/>
                    <a:pt x="49" y="108"/>
                    <a:pt x="49" y="108"/>
                  </a:cubicBezTo>
                  <a:cubicBezTo>
                    <a:pt x="70" y="108"/>
                    <a:pt x="70" y="108"/>
                    <a:pt x="70" y="108"/>
                  </a:cubicBezTo>
                  <a:lnTo>
                    <a:pt x="70" y="121"/>
                  </a:lnTo>
                  <a:close/>
                  <a:moveTo>
                    <a:pt x="122" y="122"/>
                  </a:moveTo>
                  <a:cubicBezTo>
                    <a:pt x="115" y="122"/>
                    <a:pt x="108" y="120"/>
                    <a:pt x="103" y="117"/>
                  </a:cubicBezTo>
                  <a:cubicBezTo>
                    <a:pt x="103" y="89"/>
                    <a:pt x="103" y="89"/>
                    <a:pt x="103" y="89"/>
                  </a:cubicBezTo>
                  <a:cubicBezTo>
                    <a:pt x="103" y="93"/>
                    <a:pt x="105" y="97"/>
                    <a:pt x="107" y="100"/>
                  </a:cubicBezTo>
                  <a:cubicBezTo>
                    <a:pt x="125" y="122"/>
                    <a:pt x="125" y="122"/>
                    <a:pt x="125" y="122"/>
                  </a:cubicBezTo>
                  <a:lnTo>
                    <a:pt x="122" y="122"/>
                  </a:lnTo>
                  <a:close/>
                  <a:moveTo>
                    <a:pt x="151" y="121"/>
                  </a:moveTo>
                  <a:cubicBezTo>
                    <a:pt x="156" y="127"/>
                    <a:pt x="156" y="127"/>
                    <a:pt x="156" y="127"/>
                  </a:cubicBezTo>
                  <a:cubicBezTo>
                    <a:pt x="157" y="128"/>
                    <a:pt x="157" y="130"/>
                    <a:pt x="157" y="131"/>
                  </a:cubicBezTo>
                  <a:cubicBezTo>
                    <a:pt x="157" y="136"/>
                    <a:pt x="153" y="139"/>
                    <a:pt x="149" y="139"/>
                  </a:cubicBezTo>
                  <a:cubicBezTo>
                    <a:pt x="146" y="139"/>
                    <a:pt x="143" y="138"/>
                    <a:pt x="142" y="135"/>
                  </a:cubicBezTo>
                  <a:cubicBezTo>
                    <a:pt x="132" y="122"/>
                    <a:pt x="132" y="122"/>
                    <a:pt x="132" y="122"/>
                  </a:cubicBezTo>
                  <a:cubicBezTo>
                    <a:pt x="119" y="106"/>
                    <a:pt x="119" y="106"/>
                    <a:pt x="119" y="106"/>
                  </a:cubicBezTo>
                  <a:cubicBezTo>
                    <a:pt x="119" y="106"/>
                    <a:pt x="120" y="106"/>
                    <a:pt x="121" y="106"/>
                  </a:cubicBezTo>
                  <a:cubicBezTo>
                    <a:pt x="140" y="106"/>
                    <a:pt x="140" y="106"/>
                    <a:pt x="140" y="106"/>
                  </a:cubicBezTo>
                  <a:cubicBezTo>
                    <a:pt x="151" y="106"/>
                    <a:pt x="160" y="97"/>
                    <a:pt x="160" y="87"/>
                  </a:cubicBezTo>
                  <a:cubicBezTo>
                    <a:pt x="160" y="82"/>
                    <a:pt x="157" y="77"/>
                    <a:pt x="155" y="74"/>
                  </a:cubicBezTo>
                  <a:cubicBezTo>
                    <a:pt x="137" y="51"/>
                    <a:pt x="137" y="51"/>
                    <a:pt x="137" y="51"/>
                  </a:cubicBezTo>
                  <a:cubicBezTo>
                    <a:pt x="140" y="51"/>
                    <a:pt x="140" y="51"/>
                    <a:pt x="140" y="51"/>
                  </a:cubicBezTo>
                  <a:cubicBezTo>
                    <a:pt x="160" y="51"/>
                    <a:pt x="176" y="67"/>
                    <a:pt x="176" y="87"/>
                  </a:cubicBezTo>
                  <a:cubicBezTo>
                    <a:pt x="176" y="103"/>
                    <a:pt x="166" y="116"/>
                    <a:pt x="151" y="1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dirty="0">
                <a:solidFill>
                  <a:srgbClr val="505050"/>
                </a:solidFill>
              </a:endParaRPr>
            </a:p>
          </p:txBody>
        </p:sp>
        <p:sp>
          <p:nvSpPr>
            <p:cNvPr id="50" name="Freeform 76"/>
            <p:cNvSpPr>
              <a:spLocks noEditPoints="1"/>
            </p:cNvSpPr>
            <p:nvPr/>
          </p:nvSpPr>
          <p:spPr bwMode="auto">
            <a:xfrm>
              <a:off x="5513388" y="1085851"/>
              <a:ext cx="69850" cy="131763"/>
            </a:xfrm>
            <a:custGeom>
              <a:avLst/>
              <a:gdLst>
                <a:gd name="T0" fmla="*/ 0 w 68"/>
                <a:gd name="T1" fmla="*/ 22 h 128"/>
                <a:gd name="T2" fmla="*/ 0 w 68"/>
                <a:gd name="T3" fmla="*/ 105 h 128"/>
                <a:gd name="T4" fmla="*/ 23 w 68"/>
                <a:gd name="T5" fmla="*/ 128 h 128"/>
                <a:gd name="T6" fmla="*/ 46 w 68"/>
                <a:gd name="T7" fmla="*/ 128 h 128"/>
                <a:gd name="T8" fmla="*/ 68 w 68"/>
                <a:gd name="T9" fmla="*/ 105 h 128"/>
                <a:gd name="T10" fmla="*/ 68 w 68"/>
                <a:gd name="T11" fmla="*/ 22 h 128"/>
                <a:gd name="T12" fmla="*/ 62 w 68"/>
                <a:gd name="T13" fmla="*/ 13 h 128"/>
                <a:gd name="T14" fmla="*/ 62 w 68"/>
                <a:gd name="T15" fmla="*/ 5 h 128"/>
                <a:gd name="T16" fmla="*/ 56 w 68"/>
                <a:gd name="T17" fmla="*/ 0 h 128"/>
                <a:gd name="T18" fmla="*/ 52 w 68"/>
                <a:gd name="T19" fmla="*/ 0 h 128"/>
                <a:gd name="T20" fmla="*/ 47 w 68"/>
                <a:gd name="T21" fmla="*/ 5 h 128"/>
                <a:gd name="T22" fmla="*/ 46 w 68"/>
                <a:gd name="T23" fmla="*/ 8 h 128"/>
                <a:gd name="T24" fmla="*/ 38 w 68"/>
                <a:gd name="T25" fmla="*/ 7 h 128"/>
                <a:gd name="T26" fmla="*/ 30 w 68"/>
                <a:gd name="T27" fmla="*/ 7 h 128"/>
                <a:gd name="T28" fmla="*/ 0 w 68"/>
                <a:gd name="T29" fmla="*/ 22 h 128"/>
                <a:gd name="T30" fmla="*/ 49 w 68"/>
                <a:gd name="T31" fmla="*/ 107 h 128"/>
                <a:gd name="T32" fmla="*/ 55 w 68"/>
                <a:gd name="T33" fmla="*/ 101 h 128"/>
                <a:gd name="T34" fmla="*/ 61 w 68"/>
                <a:gd name="T35" fmla="*/ 107 h 128"/>
                <a:gd name="T36" fmla="*/ 55 w 68"/>
                <a:gd name="T37" fmla="*/ 114 h 128"/>
                <a:gd name="T38" fmla="*/ 49 w 68"/>
                <a:gd name="T39" fmla="*/ 107 h 128"/>
                <a:gd name="T40" fmla="*/ 24 w 68"/>
                <a:gd name="T41" fmla="*/ 107 h 128"/>
                <a:gd name="T42" fmla="*/ 34 w 68"/>
                <a:gd name="T43" fmla="*/ 97 h 128"/>
                <a:gd name="T44" fmla="*/ 44 w 68"/>
                <a:gd name="T45" fmla="*/ 107 h 128"/>
                <a:gd name="T46" fmla="*/ 34 w 68"/>
                <a:gd name="T47" fmla="*/ 118 h 128"/>
                <a:gd name="T48" fmla="*/ 24 w 68"/>
                <a:gd name="T49" fmla="*/ 107 h 128"/>
                <a:gd name="T50" fmla="*/ 8 w 68"/>
                <a:gd name="T51" fmla="*/ 107 h 128"/>
                <a:gd name="T52" fmla="*/ 14 w 68"/>
                <a:gd name="T53" fmla="*/ 101 h 128"/>
                <a:gd name="T54" fmla="*/ 20 w 68"/>
                <a:gd name="T55" fmla="*/ 107 h 128"/>
                <a:gd name="T56" fmla="*/ 14 w 68"/>
                <a:gd name="T57" fmla="*/ 114 h 128"/>
                <a:gd name="T58" fmla="*/ 8 w 68"/>
                <a:gd name="T59" fmla="*/ 107 h 128"/>
                <a:gd name="T60" fmla="*/ 7 w 68"/>
                <a:gd name="T61" fmla="*/ 26 h 128"/>
                <a:gd name="T62" fmla="*/ 12 w 68"/>
                <a:gd name="T63" fmla="*/ 21 h 128"/>
                <a:gd name="T64" fmla="*/ 57 w 68"/>
                <a:gd name="T65" fmla="*/ 21 h 128"/>
                <a:gd name="T66" fmla="*/ 62 w 68"/>
                <a:gd name="T67" fmla="*/ 26 h 128"/>
                <a:gd name="T68" fmla="*/ 62 w 68"/>
                <a:gd name="T69" fmla="*/ 85 h 128"/>
                <a:gd name="T70" fmla="*/ 57 w 68"/>
                <a:gd name="T71" fmla="*/ 90 h 128"/>
                <a:gd name="T72" fmla="*/ 12 w 68"/>
                <a:gd name="T73" fmla="*/ 90 h 128"/>
                <a:gd name="T74" fmla="*/ 7 w 68"/>
                <a:gd name="T75" fmla="*/ 85 h 128"/>
                <a:gd name="T76" fmla="*/ 7 w 68"/>
                <a:gd name="T77" fmla="*/ 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128">
                  <a:moveTo>
                    <a:pt x="0" y="22"/>
                  </a:moveTo>
                  <a:cubicBezTo>
                    <a:pt x="0" y="105"/>
                    <a:pt x="0" y="105"/>
                    <a:pt x="0" y="105"/>
                  </a:cubicBezTo>
                  <a:cubicBezTo>
                    <a:pt x="0" y="118"/>
                    <a:pt x="10" y="128"/>
                    <a:pt x="23" y="128"/>
                  </a:cubicBezTo>
                  <a:cubicBezTo>
                    <a:pt x="46" y="128"/>
                    <a:pt x="46" y="128"/>
                    <a:pt x="46" y="128"/>
                  </a:cubicBezTo>
                  <a:cubicBezTo>
                    <a:pt x="58" y="128"/>
                    <a:pt x="68" y="118"/>
                    <a:pt x="68" y="105"/>
                  </a:cubicBezTo>
                  <a:cubicBezTo>
                    <a:pt x="68" y="22"/>
                    <a:pt x="68" y="22"/>
                    <a:pt x="68" y="22"/>
                  </a:cubicBezTo>
                  <a:cubicBezTo>
                    <a:pt x="68" y="18"/>
                    <a:pt x="65" y="15"/>
                    <a:pt x="62" y="13"/>
                  </a:cubicBezTo>
                  <a:cubicBezTo>
                    <a:pt x="62" y="5"/>
                    <a:pt x="62" y="5"/>
                    <a:pt x="62" y="5"/>
                  </a:cubicBezTo>
                  <a:cubicBezTo>
                    <a:pt x="62" y="2"/>
                    <a:pt x="59" y="0"/>
                    <a:pt x="56" y="0"/>
                  </a:cubicBezTo>
                  <a:cubicBezTo>
                    <a:pt x="52" y="0"/>
                    <a:pt x="52" y="0"/>
                    <a:pt x="52" y="0"/>
                  </a:cubicBezTo>
                  <a:cubicBezTo>
                    <a:pt x="49" y="0"/>
                    <a:pt x="47" y="2"/>
                    <a:pt x="47" y="5"/>
                  </a:cubicBezTo>
                  <a:cubicBezTo>
                    <a:pt x="46" y="8"/>
                    <a:pt x="46" y="8"/>
                    <a:pt x="46" y="8"/>
                  </a:cubicBezTo>
                  <a:cubicBezTo>
                    <a:pt x="43" y="7"/>
                    <a:pt x="40" y="7"/>
                    <a:pt x="38" y="7"/>
                  </a:cubicBezTo>
                  <a:cubicBezTo>
                    <a:pt x="30" y="7"/>
                    <a:pt x="30" y="7"/>
                    <a:pt x="30" y="7"/>
                  </a:cubicBezTo>
                  <a:cubicBezTo>
                    <a:pt x="25" y="7"/>
                    <a:pt x="0" y="10"/>
                    <a:pt x="0" y="22"/>
                  </a:cubicBezTo>
                  <a:moveTo>
                    <a:pt x="49" y="107"/>
                  </a:moveTo>
                  <a:cubicBezTo>
                    <a:pt x="49" y="104"/>
                    <a:pt x="51" y="101"/>
                    <a:pt x="55" y="101"/>
                  </a:cubicBezTo>
                  <a:cubicBezTo>
                    <a:pt x="58" y="101"/>
                    <a:pt x="61" y="104"/>
                    <a:pt x="61" y="107"/>
                  </a:cubicBezTo>
                  <a:cubicBezTo>
                    <a:pt x="61" y="111"/>
                    <a:pt x="58" y="114"/>
                    <a:pt x="55" y="114"/>
                  </a:cubicBezTo>
                  <a:cubicBezTo>
                    <a:pt x="51" y="114"/>
                    <a:pt x="49" y="111"/>
                    <a:pt x="49" y="107"/>
                  </a:cubicBezTo>
                  <a:moveTo>
                    <a:pt x="24" y="107"/>
                  </a:moveTo>
                  <a:cubicBezTo>
                    <a:pt x="24" y="102"/>
                    <a:pt x="29" y="97"/>
                    <a:pt x="34" y="97"/>
                  </a:cubicBezTo>
                  <a:cubicBezTo>
                    <a:pt x="40" y="97"/>
                    <a:pt x="44" y="102"/>
                    <a:pt x="44" y="107"/>
                  </a:cubicBezTo>
                  <a:cubicBezTo>
                    <a:pt x="44" y="113"/>
                    <a:pt x="40" y="118"/>
                    <a:pt x="34" y="118"/>
                  </a:cubicBezTo>
                  <a:cubicBezTo>
                    <a:pt x="29" y="118"/>
                    <a:pt x="24" y="113"/>
                    <a:pt x="24" y="107"/>
                  </a:cubicBezTo>
                  <a:moveTo>
                    <a:pt x="8" y="107"/>
                  </a:moveTo>
                  <a:cubicBezTo>
                    <a:pt x="8" y="104"/>
                    <a:pt x="11" y="101"/>
                    <a:pt x="14" y="101"/>
                  </a:cubicBezTo>
                  <a:cubicBezTo>
                    <a:pt x="18" y="101"/>
                    <a:pt x="20" y="104"/>
                    <a:pt x="20" y="107"/>
                  </a:cubicBezTo>
                  <a:cubicBezTo>
                    <a:pt x="20" y="111"/>
                    <a:pt x="18" y="114"/>
                    <a:pt x="14" y="114"/>
                  </a:cubicBezTo>
                  <a:cubicBezTo>
                    <a:pt x="11" y="114"/>
                    <a:pt x="8" y="111"/>
                    <a:pt x="8" y="107"/>
                  </a:cubicBezTo>
                  <a:moveTo>
                    <a:pt x="7" y="26"/>
                  </a:moveTo>
                  <a:cubicBezTo>
                    <a:pt x="7" y="23"/>
                    <a:pt x="9" y="21"/>
                    <a:pt x="12" y="21"/>
                  </a:cubicBezTo>
                  <a:cubicBezTo>
                    <a:pt x="57" y="21"/>
                    <a:pt x="57" y="21"/>
                    <a:pt x="57" y="21"/>
                  </a:cubicBezTo>
                  <a:cubicBezTo>
                    <a:pt x="59" y="21"/>
                    <a:pt x="62" y="23"/>
                    <a:pt x="62" y="26"/>
                  </a:cubicBezTo>
                  <a:cubicBezTo>
                    <a:pt x="62" y="85"/>
                    <a:pt x="62" y="85"/>
                    <a:pt x="62" y="85"/>
                  </a:cubicBezTo>
                  <a:cubicBezTo>
                    <a:pt x="62" y="88"/>
                    <a:pt x="59" y="90"/>
                    <a:pt x="57" y="90"/>
                  </a:cubicBezTo>
                  <a:cubicBezTo>
                    <a:pt x="12" y="90"/>
                    <a:pt x="12" y="90"/>
                    <a:pt x="12" y="90"/>
                  </a:cubicBezTo>
                  <a:cubicBezTo>
                    <a:pt x="9" y="90"/>
                    <a:pt x="7" y="88"/>
                    <a:pt x="7" y="85"/>
                  </a:cubicBezTo>
                  <a:lnTo>
                    <a:pt x="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51" name="Freeform 77"/>
            <p:cNvSpPr>
              <a:spLocks noEditPoints="1"/>
            </p:cNvSpPr>
            <p:nvPr/>
          </p:nvSpPr>
          <p:spPr bwMode="auto">
            <a:xfrm>
              <a:off x="6248401" y="755651"/>
              <a:ext cx="114300" cy="111125"/>
            </a:xfrm>
            <a:custGeom>
              <a:avLst/>
              <a:gdLst>
                <a:gd name="T0" fmla="*/ 0 w 111"/>
                <a:gd name="T1" fmla="*/ 38 h 107"/>
                <a:gd name="T2" fmla="*/ 0 w 111"/>
                <a:gd name="T3" fmla="*/ 83 h 107"/>
                <a:gd name="T4" fmla="*/ 7 w 111"/>
                <a:gd name="T5" fmla="*/ 89 h 107"/>
                <a:gd name="T6" fmla="*/ 20 w 111"/>
                <a:gd name="T7" fmla="*/ 89 h 107"/>
                <a:gd name="T8" fmla="*/ 20 w 111"/>
                <a:gd name="T9" fmla="*/ 104 h 107"/>
                <a:gd name="T10" fmla="*/ 23 w 111"/>
                <a:gd name="T11" fmla="*/ 107 h 107"/>
                <a:gd name="T12" fmla="*/ 88 w 111"/>
                <a:gd name="T13" fmla="*/ 107 h 107"/>
                <a:gd name="T14" fmla="*/ 91 w 111"/>
                <a:gd name="T15" fmla="*/ 104 h 107"/>
                <a:gd name="T16" fmla="*/ 91 w 111"/>
                <a:gd name="T17" fmla="*/ 89 h 107"/>
                <a:gd name="T18" fmla="*/ 104 w 111"/>
                <a:gd name="T19" fmla="*/ 89 h 107"/>
                <a:gd name="T20" fmla="*/ 111 w 111"/>
                <a:gd name="T21" fmla="*/ 83 h 107"/>
                <a:gd name="T22" fmla="*/ 111 w 111"/>
                <a:gd name="T23" fmla="*/ 38 h 107"/>
                <a:gd name="T24" fmla="*/ 104 w 111"/>
                <a:gd name="T25" fmla="*/ 32 h 107"/>
                <a:gd name="T26" fmla="*/ 91 w 111"/>
                <a:gd name="T27" fmla="*/ 32 h 107"/>
                <a:gd name="T28" fmla="*/ 91 w 111"/>
                <a:gd name="T29" fmla="*/ 19 h 107"/>
                <a:gd name="T30" fmla="*/ 90 w 111"/>
                <a:gd name="T31" fmla="*/ 17 h 107"/>
                <a:gd name="T32" fmla="*/ 73 w 111"/>
                <a:gd name="T33" fmla="*/ 0 h 107"/>
                <a:gd name="T34" fmla="*/ 71 w 111"/>
                <a:gd name="T35" fmla="*/ 0 h 107"/>
                <a:gd name="T36" fmla="*/ 23 w 111"/>
                <a:gd name="T37" fmla="*/ 0 h 107"/>
                <a:gd name="T38" fmla="*/ 20 w 111"/>
                <a:gd name="T39" fmla="*/ 2 h 107"/>
                <a:gd name="T40" fmla="*/ 20 w 111"/>
                <a:gd name="T41" fmla="*/ 32 h 107"/>
                <a:gd name="T42" fmla="*/ 7 w 111"/>
                <a:gd name="T43" fmla="*/ 32 h 107"/>
                <a:gd name="T44" fmla="*/ 0 w 111"/>
                <a:gd name="T45" fmla="*/ 38 h 107"/>
                <a:gd name="T46" fmla="*/ 28 w 111"/>
                <a:gd name="T47" fmla="*/ 70 h 107"/>
                <a:gd name="T48" fmla="*/ 83 w 111"/>
                <a:gd name="T49" fmla="*/ 70 h 107"/>
                <a:gd name="T50" fmla="*/ 83 w 111"/>
                <a:gd name="T51" fmla="*/ 100 h 107"/>
                <a:gd name="T52" fmla="*/ 28 w 111"/>
                <a:gd name="T53" fmla="*/ 100 h 107"/>
                <a:gd name="T54" fmla="*/ 28 w 111"/>
                <a:gd name="T55" fmla="*/ 70 h 107"/>
                <a:gd name="T56" fmla="*/ 28 w 111"/>
                <a:gd name="T57" fmla="*/ 8 h 107"/>
                <a:gd name="T58" fmla="*/ 67 w 111"/>
                <a:gd name="T59" fmla="*/ 8 h 107"/>
                <a:gd name="T60" fmla="*/ 67 w 111"/>
                <a:gd name="T61" fmla="*/ 21 h 107"/>
                <a:gd name="T62" fmla="*/ 70 w 111"/>
                <a:gd name="T63" fmla="*/ 23 h 107"/>
                <a:gd name="T64" fmla="*/ 83 w 111"/>
                <a:gd name="T65" fmla="*/ 23 h 107"/>
                <a:gd name="T66" fmla="*/ 83 w 111"/>
                <a:gd name="T67" fmla="*/ 32 h 107"/>
                <a:gd name="T68" fmla="*/ 28 w 111"/>
                <a:gd name="T69" fmla="*/ 32 h 107"/>
                <a:gd name="T70" fmla="*/ 28 w 111"/>
                <a:gd name="T71" fmla="*/ 8 h 107"/>
                <a:gd name="T72" fmla="*/ 8 w 111"/>
                <a:gd name="T73" fmla="*/ 45 h 107"/>
                <a:gd name="T74" fmla="*/ 13 w 111"/>
                <a:gd name="T75" fmla="*/ 40 h 107"/>
                <a:gd name="T76" fmla="*/ 19 w 111"/>
                <a:gd name="T77" fmla="*/ 45 h 107"/>
                <a:gd name="T78" fmla="*/ 13 w 111"/>
                <a:gd name="T79" fmla="*/ 50 h 107"/>
                <a:gd name="T80" fmla="*/ 8 w 111"/>
                <a:gd name="T81"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 h="107">
                  <a:moveTo>
                    <a:pt x="0" y="38"/>
                  </a:moveTo>
                  <a:cubicBezTo>
                    <a:pt x="0" y="83"/>
                    <a:pt x="0" y="83"/>
                    <a:pt x="0" y="83"/>
                  </a:cubicBezTo>
                  <a:cubicBezTo>
                    <a:pt x="0" y="86"/>
                    <a:pt x="3" y="89"/>
                    <a:pt x="7" y="89"/>
                  </a:cubicBezTo>
                  <a:cubicBezTo>
                    <a:pt x="20" y="89"/>
                    <a:pt x="20" y="89"/>
                    <a:pt x="20" y="89"/>
                  </a:cubicBezTo>
                  <a:cubicBezTo>
                    <a:pt x="20" y="104"/>
                    <a:pt x="20" y="104"/>
                    <a:pt x="20" y="104"/>
                  </a:cubicBezTo>
                  <a:cubicBezTo>
                    <a:pt x="20" y="105"/>
                    <a:pt x="21" y="107"/>
                    <a:pt x="23" y="107"/>
                  </a:cubicBezTo>
                  <a:cubicBezTo>
                    <a:pt x="88" y="107"/>
                    <a:pt x="88" y="107"/>
                    <a:pt x="88" y="107"/>
                  </a:cubicBezTo>
                  <a:cubicBezTo>
                    <a:pt x="90" y="107"/>
                    <a:pt x="91" y="105"/>
                    <a:pt x="91" y="104"/>
                  </a:cubicBezTo>
                  <a:cubicBezTo>
                    <a:pt x="91" y="89"/>
                    <a:pt x="91" y="89"/>
                    <a:pt x="91" y="89"/>
                  </a:cubicBezTo>
                  <a:cubicBezTo>
                    <a:pt x="104" y="89"/>
                    <a:pt x="104" y="89"/>
                    <a:pt x="104" y="89"/>
                  </a:cubicBezTo>
                  <a:cubicBezTo>
                    <a:pt x="108" y="89"/>
                    <a:pt x="111" y="86"/>
                    <a:pt x="111" y="83"/>
                  </a:cubicBezTo>
                  <a:cubicBezTo>
                    <a:pt x="111" y="38"/>
                    <a:pt x="111" y="38"/>
                    <a:pt x="111" y="38"/>
                  </a:cubicBezTo>
                  <a:cubicBezTo>
                    <a:pt x="111" y="34"/>
                    <a:pt x="108" y="32"/>
                    <a:pt x="104" y="32"/>
                  </a:cubicBezTo>
                  <a:cubicBezTo>
                    <a:pt x="91" y="32"/>
                    <a:pt x="91" y="32"/>
                    <a:pt x="91" y="32"/>
                  </a:cubicBezTo>
                  <a:cubicBezTo>
                    <a:pt x="91" y="19"/>
                    <a:pt x="91" y="19"/>
                    <a:pt x="91" y="19"/>
                  </a:cubicBezTo>
                  <a:cubicBezTo>
                    <a:pt x="91" y="18"/>
                    <a:pt x="91" y="18"/>
                    <a:pt x="90" y="17"/>
                  </a:cubicBezTo>
                  <a:cubicBezTo>
                    <a:pt x="73" y="0"/>
                    <a:pt x="73" y="0"/>
                    <a:pt x="73" y="0"/>
                  </a:cubicBezTo>
                  <a:cubicBezTo>
                    <a:pt x="73" y="0"/>
                    <a:pt x="72" y="0"/>
                    <a:pt x="71" y="0"/>
                  </a:cubicBezTo>
                  <a:cubicBezTo>
                    <a:pt x="23" y="0"/>
                    <a:pt x="23" y="0"/>
                    <a:pt x="23" y="0"/>
                  </a:cubicBezTo>
                  <a:cubicBezTo>
                    <a:pt x="21" y="0"/>
                    <a:pt x="20" y="1"/>
                    <a:pt x="20" y="2"/>
                  </a:cubicBezTo>
                  <a:cubicBezTo>
                    <a:pt x="20" y="32"/>
                    <a:pt x="20" y="32"/>
                    <a:pt x="20" y="32"/>
                  </a:cubicBezTo>
                  <a:cubicBezTo>
                    <a:pt x="7" y="32"/>
                    <a:pt x="7" y="32"/>
                    <a:pt x="7" y="32"/>
                  </a:cubicBezTo>
                  <a:cubicBezTo>
                    <a:pt x="3" y="32"/>
                    <a:pt x="0" y="34"/>
                    <a:pt x="0" y="38"/>
                  </a:cubicBezTo>
                  <a:moveTo>
                    <a:pt x="28" y="70"/>
                  </a:moveTo>
                  <a:cubicBezTo>
                    <a:pt x="83" y="70"/>
                    <a:pt x="83" y="70"/>
                    <a:pt x="83" y="70"/>
                  </a:cubicBezTo>
                  <a:cubicBezTo>
                    <a:pt x="83" y="100"/>
                    <a:pt x="83" y="100"/>
                    <a:pt x="83" y="100"/>
                  </a:cubicBezTo>
                  <a:cubicBezTo>
                    <a:pt x="28" y="100"/>
                    <a:pt x="28" y="100"/>
                    <a:pt x="28" y="100"/>
                  </a:cubicBezTo>
                  <a:lnTo>
                    <a:pt x="28" y="70"/>
                  </a:lnTo>
                  <a:close/>
                  <a:moveTo>
                    <a:pt x="28" y="8"/>
                  </a:moveTo>
                  <a:cubicBezTo>
                    <a:pt x="67" y="8"/>
                    <a:pt x="67" y="8"/>
                    <a:pt x="67" y="8"/>
                  </a:cubicBezTo>
                  <a:cubicBezTo>
                    <a:pt x="67" y="21"/>
                    <a:pt x="67" y="21"/>
                    <a:pt x="67" y="21"/>
                  </a:cubicBezTo>
                  <a:cubicBezTo>
                    <a:pt x="67" y="22"/>
                    <a:pt x="68" y="23"/>
                    <a:pt x="70" y="23"/>
                  </a:cubicBezTo>
                  <a:cubicBezTo>
                    <a:pt x="83" y="23"/>
                    <a:pt x="83" y="23"/>
                    <a:pt x="83" y="23"/>
                  </a:cubicBezTo>
                  <a:cubicBezTo>
                    <a:pt x="83" y="32"/>
                    <a:pt x="83" y="32"/>
                    <a:pt x="83" y="32"/>
                  </a:cubicBezTo>
                  <a:cubicBezTo>
                    <a:pt x="28" y="32"/>
                    <a:pt x="28" y="32"/>
                    <a:pt x="28" y="32"/>
                  </a:cubicBezTo>
                  <a:lnTo>
                    <a:pt x="28" y="8"/>
                  </a:lnTo>
                  <a:close/>
                  <a:moveTo>
                    <a:pt x="8" y="45"/>
                  </a:moveTo>
                  <a:cubicBezTo>
                    <a:pt x="8" y="42"/>
                    <a:pt x="11" y="40"/>
                    <a:pt x="13" y="40"/>
                  </a:cubicBezTo>
                  <a:cubicBezTo>
                    <a:pt x="16" y="40"/>
                    <a:pt x="19" y="42"/>
                    <a:pt x="19" y="45"/>
                  </a:cubicBezTo>
                  <a:cubicBezTo>
                    <a:pt x="19" y="48"/>
                    <a:pt x="16" y="50"/>
                    <a:pt x="13" y="50"/>
                  </a:cubicBezTo>
                  <a:cubicBezTo>
                    <a:pt x="11" y="50"/>
                    <a:pt x="8" y="48"/>
                    <a:pt x="8" y="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52" name="Freeform 78"/>
            <p:cNvSpPr>
              <a:spLocks noEditPoints="1"/>
            </p:cNvSpPr>
            <p:nvPr/>
          </p:nvSpPr>
          <p:spPr bwMode="auto">
            <a:xfrm>
              <a:off x="5246688" y="1219201"/>
              <a:ext cx="147638" cy="142875"/>
            </a:xfrm>
            <a:custGeom>
              <a:avLst/>
              <a:gdLst>
                <a:gd name="T0" fmla="*/ 0 w 143"/>
                <a:gd name="T1" fmla="*/ 49 h 138"/>
                <a:gd name="T2" fmla="*/ 0 w 143"/>
                <a:gd name="T3" fmla="*/ 108 h 138"/>
                <a:gd name="T4" fmla="*/ 8 w 143"/>
                <a:gd name="T5" fmla="*/ 116 h 138"/>
                <a:gd name="T6" fmla="*/ 26 w 143"/>
                <a:gd name="T7" fmla="*/ 116 h 138"/>
                <a:gd name="T8" fmla="*/ 26 w 143"/>
                <a:gd name="T9" fmla="*/ 135 h 138"/>
                <a:gd name="T10" fmla="*/ 29 w 143"/>
                <a:gd name="T11" fmla="*/ 138 h 138"/>
                <a:gd name="T12" fmla="*/ 114 w 143"/>
                <a:gd name="T13" fmla="*/ 138 h 138"/>
                <a:gd name="T14" fmla="*/ 117 w 143"/>
                <a:gd name="T15" fmla="*/ 135 h 138"/>
                <a:gd name="T16" fmla="*/ 117 w 143"/>
                <a:gd name="T17" fmla="*/ 116 h 138"/>
                <a:gd name="T18" fmla="*/ 135 w 143"/>
                <a:gd name="T19" fmla="*/ 116 h 138"/>
                <a:gd name="T20" fmla="*/ 143 w 143"/>
                <a:gd name="T21" fmla="*/ 108 h 138"/>
                <a:gd name="T22" fmla="*/ 143 w 143"/>
                <a:gd name="T23" fmla="*/ 49 h 138"/>
                <a:gd name="T24" fmla="*/ 135 w 143"/>
                <a:gd name="T25" fmla="*/ 41 h 138"/>
                <a:gd name="T26" fmla="*/ 117 w 143"/>
                <a:gd name="T27" fmla="*/ 41 h 138"/>
                <a:gd name="T28" fmla="*/ 117 w 143"/>
                <a:gd name="T29" fmla="*/ 25 h 138"/>
                <a:gd name="T30" fmla="*/ 116 w 143"/>
                <a:gd name="T31" fmla="*/ 23 h 138"/>
                <a:gd name="T32" fmla="*/ 94 w 143"/>
                <a:gd name="T33" fmla="*/ 1 h 138"/>
                <a:gd name="T34" fmla="*/ 92 w 143"/>
                <a:gd name="T35" fmla="*/ 0 h 138"/>
                <a:gd name="T36" fmla="*/ 29 w 143"/>
                <a:gd name="T37" fmla="*/ 0 h 138"/>
                <a:gd name="T38" fmla="*/ 26 w 143"/>
                <a:gd name="T39" fmla="*/ 3 h 138"/>
                <a:gd name="T40" fmla="*/ 26 w 143"/>
                <a:gd name="T41" fmla="*/ 41 h 138"/>
                <a:gd name="T42" fmla="*/ 8 w 143"/>
                <a:gd name="T43" fmla="*/ 41 h 138"/>
                <a:gd name="T44" fmla="*/ 0 w 143"/>
                <a:gd name="T45" fmla="*/ 49 h 138"/>
                <a:gd name="T46" fmla="*/ 36 w 143"/>
                <a:gd name="T47" fmla="*/ 92 h 138"/>
                <a:gd name="T48" fmla="*/ 106 w 143"/>
                <a:gd name="T49" fmla="*/ 92 h 138"/>
                <a:gd name="T50" fmla="*/ 106 w 143"/>
                <a:gd name="T51" fmla="*/ 129 h 138"/>
                <a:gd name="T52" fmla="*/ 36 w 143"/>
                <a:gd name="T53" fmla="*/ 129 h 138"/>
                <a:gd name="T54" fmla="*/ 36 w 143"/>
                <a:gd name="T55" fmla="*/ 92 h 138"/>
                <a:gd name="T56" fmla="*/ 36 w 143"/>
                <a:gd name="T57" fmla="*/ 10 h 138"/>
                <a:gd name="T58" fmla="*/ 87 w 143"/>
                <a:gd name="T59" fmla="*/ 10 h 138"/>
                <a:gd name="T60" fmla="*/ 87 w 143"/>
                <a:gd name="T61" fmla="*/ 27 h 138"/>
                <a:gd name="T62" fmla="*/ 90 w 143"/>
                <a:gd name="T63" fmla="*/ 30 h 138"/>
                <a:gd name="T64" fmla="*/ 106 w 143"/>
                <a:gd name="T65" fmla="*/ 30 h 138"/>
                <a:gd name="T66" fmla="*/ 106 w 143"/>
                <a:gd name="T67" fmla="*/ 41 h 138"/>
                <a:gd name="T68" fmla="*/ 36 w 143"/>
                <a:gd name="T69" fmla="*/ 41 h 138"/>
                <a:gd name="T70" fmla="*/ 36 w 143"/>
                <a:gd name="T71" fmla="*/ 10 h 138"/>
                <a:gd name="T72" fmla="*/ 10 w 143"/>
                <a:gd name="T73" fmla="*/ 59 h 138"/>
                <a:gd name="T74" fmla="*/ 17 w 143"/>
                <a:gd name="T75" fmla="*/ 52 h 138"/>
                <a:gd name="T76" fmla="*/ 24 w 143"/>
                <a:gd name="T77" fmla="*/ 59 h 138"/>
                <a:gd name="T78" fmla="*/ 17 w 143"/>
                <a:gd name="T79" fmla="*/ 66 h 138"/>
                <a:gd name="T80" fmla="*/ 10 w 143"/>
                <a:gd name="T81"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38">
                  <a:moveTo>
                    <a:pt x="0" y="49"/>
                  </a:moveTo>
                  <a:cubicBezTo>
                    <a:pt x="0" y="108"/>
                    <a:pt x="0" y="108"/>
                    <a:pt x="0" y="108"/>
                  </a:cubicBezTo>
                  <a:cubicBezTo>
                    <a:pt x="0" y="112"/>
                    <a:pt x="4" y="116"/>
                    <a:pt x="8" y="116"/>
                  </a:cubicBezTo>
                  <a:cubicBezTo>
                    <a:pt x="26" y="116"/>
                    <a:pt x="26" y="116"/>
                    <a:pt x="26" y="116"/>
                  </a:cubicBezTo>
                  <a:cubicBezTo>
                    <a:pt x="26" y="135"/>
                    <a:pt x="26" y="135"/>
                    <a:pt x="26" y="135"/>
                  </a:cubicBezTo>
                  <a:cubicBezTo>
                    <a:pt x="26" y="137"/>
                    <a:pt x="27" y="138"/>
                    <a:pt x="29" y="138"/>
                  </a:cubicBezTo>
                  <a:cubicBezTo>
                    <a:pt x="114" y="138"/>
                    <a:pt x="114" y="138"/>
                    <a:pt x="114" y="138"/>
                  </a:cubicBezTo>
                  <a:cubicBezTo>
                    <a:pt x="116" y="138"/>
                    <a:pt x="117" y="137"/>
                    <a:pt x="117" y="135"/>
                  </a:cubicBezTo>
                  <a:cubicBezTo>
                    <a:pt x="117" y="116"/>
                    <a:pt x="117" y="116"/>
                    <a:pt x="117" y="116"/>
                  </a:cubicBezTo>
                  <a:cubicBezTo>
                    <a:pt x="135" y="116"/>
                    <a:pt x="135" y="116"/>
                    <a:pt x="135" y="116"/>
                  </a:cubicBezTo>
                  <a:cubicBezTo>
                    <a:pt x="139" y="116"/>
                    <a:pt x="143" y="112"/>
                    <a:pt x="143" y="108"/>
                  </a:cubicBezTo>
                  <a:cubicBezTo>
                    <a:pt x="143" y="49"/>
                    <a:pt x="143" y="49"/>
                    <a:pt x="143" y="49"/>
                  </a:cubicBezTo>
                  <a:cubicBezTo>
                    <a:pt x="143" y="45"/>
                    <a:pt x="139" y="41"/>
                    <a:pt x="135" y="41"/>
                  </a:cubicBezTo>
                  <a:cubicBezTo>
                    <a:pt x="117" y="41"/>
                    <a:pt x="117" y="41"/>
                    <a:pt x="117" y="41"/>
                  </a:cubicBezTo>
                  <a:cubicBezTo>
                    <a:pt x="117" y="25"/>
                    <a:pt x="117" y="25"/>
                    <a:pt x="117" y="25"/>
                  </a:cubicBezTo>
                  <a:cubicBezTo>
                    <a:pt x="117" y="24"/>
                    <a:pt x="117" y="23"/>
                    <a:pt x="116" y="23"/>
                  </a:cubicBezTo>
                  <a:cubicBezTo>
                    <a:pt x="94" y="1"/>
                    <a:pt x="94" y="1"/>
                    <a:pt x="94" y="1"/>
                  </a:cubicBezTo>
                  <a:cubicBezTo>
                    <a:pt x="94" y="0"/>
                    <a:pt x="93" y="0"/>
                    <a:pt x="92" y="0"/>
                  </a:cubicBezTo>
                  <a:cubicBezTo>
                    <a:pt x="29" y="0"/>
                    <a:pt x="29" y="0"/>
                    <a:pt x="29" y="0"/>
                  </a:cubicBezTo>
                  <a:cubicBezTo>
                    <a:pt x="27" y="0"/>
                    <a:pt x="26" y="1"/>
                    <a:pt x="26" y="3"/>
                  </a:cubicBezTo>
                  <a:cubicBezTo>
                    <a:pt x="26" y="41"/>
                    <a:pt x="26" y="41"/>
                    <a:pt x="26" y="41"/>
                  </a:cubicBezTo>
                  <a:cubicBezTo>
                    <a:pt x="8" y="41"/>
                    <a:pt x="8" y="41"/>
                    <a:pt x="8" y="41"/>
                  </a:cubicBezTo>
                  <a:cubicBezTo>
                    <a:pt x="4" y="41"/>
                    <a:pt x="0" y="45"/>
                    <a:pt x="0" y="49"/>
                  </a:cubicBezTo>
                  <a:moveTo>
                    <a:pt x="36" y="92"/>
                  </a:moveTo>
                  <a:cubicBezTo>
                    <a:pt x="106" y="92"/>
                    <a:pt x="106" y="92"/>
                    <a:pt x="106" y="92"/>
                  </a:cubicBezTo>
                  <a:cubicBezTo>
                    <a:pt x="106" y="129"/>
                    <a:pt x="106" y="129"/>
                    <a:pt x="106" y="129"/>
                  </a:cubicBezTo>
                  <a:cubicBezTo>
                    <a:pt x="36" y="129"/>
                    <a:pt x="36" y="129"/>
                    <a:pt x="36" y="129"/>
                  </a:cubicBezTo>
                  <a:lnTo>
                    <a:pt x="36" y="92"/>
                  </a:lnTo>
                  <a:close/>
                  <a:moveTo>
                    <a:pt x="36" y="10"/>
                  </a:moveTo>
                  <a:cubicBezTo>
                    <a:pt x="87" y="10"/>
                    <a:pt x="87" y="10"/>
                    <a:pt x="87" y="10"/>
                  </a:cubicBezTo>
                  <a:cubicBezTo>
                    <a:pt x="87" y="27"/>
                    <a:pt x="87" y="27"/>
                    <a:pt x="87" y="27"/>
                  </a:cubicBezTo>
                  <a:cubicBezTo>
                    <a:pt x="87" y="29"/>
                    <a:pt x="88" y="30"/>
                    <a:pt x="90" y="30"/>
                  </a:cubicBezTo>
                  <a:cubicBezTo>
                    <a:pt x="106" y="30"/>
                    <a:pt x="106" y="30"/>
                    <a:pt x="106" y="30"/>
                  </a:cubicBezTo>
                  <a:cubicBezTo>
                    <a:pt x="106" y="41"/>
                    <a:pt x="106" y="41"/>
                    <a:pt x="106" y="41"/>
                  </a:cubicBezTo>
                  <a:cubicBezTo>
                    <a:pt x="36" y="41"/>
                    <a:pt x="36" y="41"/>
                    <a:pt x="36" y="41"/>
                  </a:cubicBezTo>
                  <a:lnTo>
                    <a:pt x="36" y="10"/>
                  </a:lnTo>
                  <a:close/>
                  <a:moveTo>
                    <a:pt x="10" y="59"/>
                  </a:moveTo>
                  <a:cubicBezTo>
                    <a:pt x="10" y="55"/>
                    <a:pt x="13" y="52"/>
                    <a:pt x="17" y="52"/>
                  </a:cubicBezTo>
                  <a:cubicBezTo>
                    <a:pt x="21" y="52"/>
                    <a:pt x="24" y="55"/>
                    <a:pt x="24" y="59"/>
                  </a:cubicBezTo>
                  <a:cubicBezTo>
                    <a:pt x="24" y="63"/>
                    <a:pt x="21" y="66"/>
                    <a:pt x="17" y="66"/>
                  </a:cubicBezTo>
                  <a:cubicBezTo>
                    <a:pt x="13" y="66"/>
                    <a:pt x="10" y="63"/>
                    <a:pt x="10"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53" name="Freeform 79"/>
            <p:cNvSpPr>
              <a:spLocks noEditPoints="1"/>
            </p:cNvSpPr>
            <p:nvPr/>
          </p:nvSpPr>
          <p:spPr bwMode="auto">
            <a:xfrm>
              <a:off x="6405563" y="1181101"/>
              <a:ext cx="155575" cy="152400"/>
            </a:xfrm>
            <a:custGeom>
              <a:avLst/>
              <a:gdLst>
                <a:gd name="T0" fmla="*/ 0 w 150"/>
                <a:gd name="T1" fmla="*/ 52 h 146"/>
                <a:gd name="T2" fmla="*/ 0 w 150"/>
                <a:gd name="T3" fmla="*/ 114 h 146"/>
                <a:gd name="T4" fmla="*/ 8 w 150"/>
                <a:gd name="T5" fmla="*/ 122 h 146"/>
                <a:gd name="T6" fmla="*/ 27 w 150"/>
                <a:gd name="T7" fmla="*/ 122 h 146"/>
                <a:gd name="T8" fmla="*/ 27 w 150"/>
                <a:gd name="T9" fmla="*/ 142 h 146"/>
                <a:gd name="T10" fmla="*/ 30 w 150"/>
                <a:gd name="T11" fmla="*/ 146 h 146"/>
                <a:gd name="T12" fmla="*/ 119 w 150"/>
                <a:gd name="T13" fmla="*/ 146 h 146"/>
                <a:gd name="T14" fmla="*/ 123 w 150"/>
                <a:gd name="T15" fmla="*/ 142 h 146"/>
                <a:gd name="T16" fmla="*/ 123 w 150"/>
                <a:gd name="T17" fmla="*/ 122 h 146"/>
                <a:gd name="T18" fmla="*/ 142 w 150"/>
                <a:gd name="T19" fmla="*/ 122 h 146"/>
                <a:gd name="T20" fmla="*/ 150 w 150"/>
                <a:gd name="T21" fmla="*/ 114 h 146"/>
                <a:gd name="T22" fmla="*/ 150 w 150"/>
                <a:gd name="T23" fmla="*/ 52 h 146"/>
                <a:gd name="T24" fmla="*/ 142 w 150"/>
                <a:gd name="T25" fmla="*/ 43 h 146"/>
                <a:gd name="T26" fmla="*/ 123 w 150"/>
                <a:gd name="T27" fmla="*/ 43 h 146"/>
                <a:gd name="T28" fmla="*/ 123 w 150"/>
                <a:gd name="T29" fmla="*/ 26 h 146"/>
                <a:gd name="T30" fmla="*/ 122 w 150"/>
                <a:gd name="T31" fmla="*/ 24 h 146"/>
                <a:gd name="T32" fmla="*/ 99 w 150"/>
                <a:gd name="T33" fmla="*/ 1 h 146"/>
                <a:gd name="T34" fmla="*/ 96 w 150"/>
                <a:gd name="T35" fmla="*/ 0 h 146"/>
                <a:gd name="T36" fmla="*/ 30 w 150"/>
                <a:gd name="T37" fmla="*/ 0 h 146"/>
                <a:gd name="T38" fmla="*/ 27 w 150"/>
                <a:gd name="T39" fmla="*/ 3 h 146"/>
                <a:gd name="T40" fmla="*/ 27 w 150"/>
                <a:gd name="T41" fmla="*/ 43 h 146"/>
                <a:gd name="T42" fmla="*/ 8 w 150"/>
                <a:gd name="T43" fmla="*/ 43 h 146"/>
                <a:gd name="T44" fmla="*/ 0 w 150"/>
                <a:gd name="T45" fmla="*/ 52 h 146"/>
                <a:gd name="T46" fmla="*/ 38 w 150"/>
                <a:gd name="T47" fmla="*/ 97 h 146"/>
                <a:gd name="T48" fmla="*/ 112 w 150"/>
                <a:gd name="T49" fmla="*/ 97 h 146"/>
                <a:gd name="T50" fmla="*/ 112 w 150"/>
                <a:gd name="T51" fmla="*/ 136 h 146"/>
                <a:gd name="T52" fmla="*/ 38 w 150"/>
                <a:gd name="T53" fmla="*/ 136 h 146"/>
                <a:gd name="T54" fmla="*/ 38 w 150"/>
                <a:gd name="T55" fmla="*/ 97 h 146"/>
                <a:gd name="T56" fmla="*/ 38 w 150"/>
                <a:gd name="T57" fmla="*/ 11 h 146"/>
                <a:gd name="T58" fmla="*/ 91 w 150"/>
                <a:gd name="T59" fmla="*/ 11 h 146"/>
                <a:gd name="T60" fmla="*/ 91 w 150"/>
                <a:gd name="T61" fmla="*/ 28 h 146"/>
                <a:gd name="T62" fmla="*/ 94 w 150"/>
                <a:gd name="T63" fmla="*/ 32 h 146"/>
                <a:gd name="T64" fmla="*/ 112 w 150"/>
                <a:gd name="T65" fmla="*/ 32 h 146"/>
                <a:gd name="T66" fmla="*/ 112 w 150"/>
                <a:gd name="T67" fmla="*/ 44 h 146"/>
                <a:gd name="T68" fmla="*/ 38 w 150"/>
                <a:gd name="T69" fmla="*/ 44 h 146"/>
                <a:gd name="T70" fmla="*/ 38 w 150"/>
                <a:gd name="T71" fmla="*/ 11 h 146"/>
                <a:gd name="T72" fmla="*/ 10 w 150"/>
                <a:gd name="T73" fmla="*/ 62 h 146"/>
                <a:gd name="T74" fmla="*/ 17 w 150"/>
                <a:gd name="T75" fmla="*/ 55 h 146"/>
                <a:gd name="T76" fmla="*/ 24 w 150"/>
                <a:gd name="T77" fmla="*/ 62 h 146"/>
                <a:gd name="T78" fmla="*/ 17 w 150"/>
                <a:gd name="T79" fmla="*/ 69 h 146"/>
                <a:gd name="T80" fmla="*/ 10 w 150"/>
                <a:gd name="T81" fmla="*/ 6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6">
                  <a:moveTo>
                    <a:pt x="0" y="52"/>
                  </a:moveTo>
                  <a:cubicBezTo>
                    <a:pt x="0" y="114"/>
                    <a:pt x="0" y="114"/>
                    <a:pt x="0" y="114"/>
                  </a:cubicBezTo>
                  <a:cubicBezTo>
                    <a:pt x="0" y="118"/>
                    <a:pt x="3" y="122"/>
                    <a:pt x="8" y="122"/>
                  </a:cubicBezTo>
                  <a:cubicBezTo>
                    <a:pt x="27" y="122"/>
                    <a:pt x="27" y="122"/>
                    <a:pt x="27" y="122"/>
                  </a:cubicBezTo>
                  <a:cubicBezTo>
                    <a:pt x="27" y="142"/>
                    <a:pt x="27" y="142"/>
                    <a:pt x="27" y="142"/>
                  </a:cubicBezTo>
                  <a:cubicBezTo>
                    <a:pt x="27" y="144"/>
                    <a:pt x="28" y="146"/>
                    <a:pt x="30" y="146"/>
                  </a:cubicBezTo>
                  <a:cubicBezTo>
                    <a:pt x="119" y="146"/>
                    <a:pt x="119" y="146"/>
                    <a:pt x="119" y="146"/>
                  </a:cubicBezTo>
                  <a:cubicBezTo>
                    <a:pt x="121" y="146"/>
                    <a:pt x="123" y="144"/>
                    <a:pt x="123" y="142"/>
                  </a:cubicBezTo>
                  <a:cubicBezTo>
                    <a:pt x="123" y="122"/>
                    <a:pt x="123" y="122"/>
                    <a:pt x="123" y="122"/>
                  </a:cubicBezTo>
                  <a:cubicBezTo>
                    <a:pt x="142" y="122"/>
                    <a:pt x="142" y="122"/>
                    <a:pt x="142" y="122"/>
                  </a:cubicBezTo>
                  <a:cubicBezTo>
                    <a:pt x="146" y="122"/>
                    <a:pt x="150" y="118"/>
                    <a:pt x="150" y="114"/>
                  </a:cubicBezTo>
                  <a:cubicBezTo>
                    <a:pt x="150" y="52"/>
                    <a:pt x="150" y="52"/>
                    <a:pt x="150" y="52"/>
                  </a:cubicBezTo>
                  <a:cubicBezTo>
                    <a:pt x="150" y="47"/>
                    <a:pt x="146" y="43"/>
                    <a:pt x="142" y="43"/>
                  </a:cubicBezTo>
                  <a:cubicBezTo>
                    <a:pt x="123" y="43"/>
                    <a:pt x="123" y="43"/>
                    <a:pt x="123" y="43"/>
                  </a:cubicBezTo>
                  <a:cubicBezTo>
                    <a:pt x="123" y="26"/>
                    <a:pt x="123" y="26"/>
                    <a:pt x="123" y="26"/>
                  </a:cubicBezTo>
                  <a:cubicBezTo>
                    <a:pt x="123" y="25"/>
                    <a:pt x="123" y="25"/>
                    <a:pt x="122" y="24"/>
                  </a:cubicBezTo>
                  <a:cubicBezTo>
                    <a:pt x="99" y="1"/>
                    <a:pt x="99" y="1"/>
                    <a:pt x="99" y="1"/>
                  </a:cubicBezTo>
                  <a:cubicBezTo>
                    <a:pt x="98" y="0"/>
                    <a:pt x="97" y="0"/>
                    <a:pt x="96" y="0"/>
                  </a:cubicBezTo>
                  <a:cubicBezTo>
                    <a:pt x="30" y="0"/>
                    <a:pt x="30" y="0"/>
                    <a:pt x="30" y="0"/>
                  </a:cubicBezTo>
                  <a:cubicBezTo>
                    <a:pt x="28" y="0"/>
                    <a:pt x="27" y="1"/>
                    <a:pt x="27" y="3"/>
                  </a:cubicBezTo>
                  <a:cubicBezTo>
                    <a:pt x="27" y="43"/>
                    <a:pt x="27" y="43"/>
                    <a:pt x="27" y="43"/>
                  </a:cubicBezTo>
                  <a:cubicBezTo>
                    <a:pt x="8" y="43"/>
                    <a:pt x="8" y="43"/>
                    <a:pt x="8" y="43"/>
                  </a:cubicBezTo>
                  <a:cubicBezTo>
                    <a:pt x="3" y="43"/>
                    <a:pt x="0" y="47"/>
                    <a:pt x="0" y="52"/>
                  </a:cubicBezTo>
                  <a:moveTo>
                    <a:pt x="38" y="97"/>
                  </a:moveTo>
                  <a:cubicBezTo>
                    <a:pt x="112" y="97"/>
                    <a:pt x="112" y="97"/>
                    <a:pt x="112" y="97"/>
                  </a:cubicBezTo>
                  <a:cubicBezTo>
                    <a:pt x="112" y="136"/>
                    <a:pt x="112" y="136"/>
                    <a:pt x="112" y="136"/>
                  </a:cubicBezTo>
                  <a:cubicBezTo>
                    <a:pt x="38" y="136"/>
                    <a:pt x="38" y="136"/>
                    <a:pt x="38" y="136"/>
                  </a:cubicBezTo>
                  <a:lnTo>
                    <a:pt x="38" y="97"/>
                  </a:lnTo>
                  <a:close/>
                  <a:moveTo>
                    <a:pt x="38" y="11"/>
                  </a:moveTo>
                  <a:cubicBezTo>
                    <a:pt x="91" y="11"/>
                    <a:pt x="91" y="11"/>
                    <a:pt x="91" y="11"/>
                  </a:cubicBezTo>
                  <a:cubicBezTo>
                    <a:pt x="91" y="28"/>
                    <a:pt x="91" y="28"/>
                    <a:pt x="91" y="28"/>
                  </a:cubicBezTo>
                  <a:cubicBezTo>
                    <a:pt x="91" y="30"/>
                    <a:pt x="92" y="32"/>
                    <a:pt x="94" y="32"/>
                  </a:cubicBezTo>
                  <a:cubicBezTo>
                    <a:pt x="112" y="32"/>
                    <a:pt x="112" y="32"/>
                    <a:pt x="112" y="32"/>
                  </a:cubicBezTo>
                  <a:cubicBezTo>
                    <a:pt x="112" y="44"/>
                    <a:pt x="112" y="44"/>
                    <a:pt x="112" y="44"/>
                  </a:cubicBezTo>
                  <a:cubicBezTo>
                    <a:pt x="38" y="44"/>
                    <a:pt x="38" y="44"/>
                    <a:pt x="38" y="44"/>
                  </a:cubicBezTo>
                  <a:lnTo>
                    <a:pt x="38" y="11"/>
                  </a:lnTo>
                  <a:close/>
                  <a:moveTo>
                    <a:pt x="10" y="62"/>
                  </a:moveTo>
                  <a:cubicBezTo>
                    <a:pt x="10" y="58"/>
                    <a:pt x="14" y="55"/>
                    <a:pt x="17" y="55"/>
                  </a:cubicBezTo>
                  <a:cubicBezTo>
                    <a:pt x="21" y="55"/>
                    <a:pt x="24" y="58"/>
                    <a:pt x="24" y="62"/>
                  </a:cubicBezTo>
                  <a:cubicBezTo>
                    <a:pt x="24" y="66"/>
                    <a:pt x="21" y="69"/>
                    <a:pt x="17" y="69"/>
                  </a:cubicBezTo>
                  <a:cubicBezTo>
                    <a:pt x="14" y="69"/>
                    <a:pt x="10" y="66"/>
                    <a:pt x="10"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54" name="Freeform 80"/>
            <p:cNvSpPr>
              <a:spLocks noEditPoints="1"/>
            </p:cNvSpPr>
            <p:nvPr/>
          </p:nvSpPr>
          <p:spPr bwMode="auto">
            <a:xfrm>
              <a:off x="6388101" y="1042988"/>
              <a:ext cx="109538" cy="107950"/>
            </a:xfrm>
            <a:custGeom>
              <a:avLst/>
              <a:gdLst>
                <a:gd name="T0" fmla="*/ 0 w 106"/>
                <a:gd name="T1" fmla="*/ 37 h 104"/>
                <a:gd name="T2" fmla="*/ 0 w 106"/>
                <a:gd name="T3" fmla="*/ 81 h 104"/>
                <a:gd name="T4" fmla="*/ 6 w 106"/>
                <a:gd name="T5" fmla="*/ 87 h 104"/>
                <a:gd name="T6" fmla="*/ 19 w 106"/>
                <a:gd name="T7" fmla="*/ 87 h 104"/>
                <a:gd name="T8" fmla="*/ 19 w 106"/>
                <a:gd name="T9" fmla="*/ 101 h 104"/>
                <a:gd name="T10" fmla="*/ 21 w 106"/>
                <a:gd name="T11" fmla="*/ 104 h 104"/>
                <a:gd name="T12" fmla="*/ 84 w 106"/>
                <a:gd name="T13" fmla="*/ 104 h 104"/>
                <a:gd name="T14" fmla="*/ 87 w 106"/>
                <a:gd name="T15" fmla="*/ 101 h 104"/>
                <a:gd name="T16" fmla="*/ 87 w 106"/>
                <a:gd name="T17" fmla="*/ 87 h 104"/>
                <a:gd name="T18" fmla="*/ 100 w 106"/>
                <a:gd name="T19" fmla="*/ 87 h 104"/>
                <a:gd name="T20" fmla="*/ 106 w 106"/>
                <a:gd name="T21" fmla="*/ 81 h 104"/>
                <a:gd name="T22" fmla="*/ 106 w 106"/>
                <a:gd name="T23" fmla="*/ 37 h 104"/>
                <a:gd name="T24" fmla="*/ 100 w 106"/>
                <a:gd name="T25" fmla="*/ 31 h 104"/>
                <a:gd name="T26" fmla="*/ 87 w 106"/>
                <a:gd name="T27" fmla="*/ 31 h 104"/>
                <a:gd name="T28" fmla="*/ 87 w 106"/>
                <a:gd name="T29" fmla="*/ 19 h 104"/>
                <a:gd name="T30" fmla="*/ 86 w 106"/>
                <a:gd name="T31" fmla="*/ 17 h 104"/>
                <a:gd name="T32" fmla="*/ 70 w 106"/>
                <a:gd name="T33" fmla="*/ 1 h 104"/>
                <a:gd name="T34" fmla="*/ 68 w 106"/>
                <a:gd name="T35" fmla="*/ 0 h 104"/>
                <a:gd name="T36" fmla="*/ 21 w 106"/>
                <a:gd name="T37" fmla="*/ 0 h 104"/>
                <a:gd name="T38" fmla="*/ 19 w 106"/>
                <a:gd name="T39" fmla="*/ 3 h 104"/>
                <a:gd name="T40" fmla="*/ 19 w 106"/>
                <a:gd name="T41" fmla="*/ 31 h 104"/>
                <a:gd name="T42" fmla="*/ 6 w 106"/>
                <a:gd name="T43" fmla="*/ 31 h 104"/>
                <a:gd name="T44" fmla="*/ 0 w 106"/>
                <a:gd name="T45" fmla="*/ 37 h 104"/>
                <a:gd name="T46" fmla="*/ 27 w 106"/>
                <a:gd name="T47" fmla="*/ 69 h 104"/>
                <a:gd name="T48" fmla="*/ 79 w 106"/>
                <a:gd name="T49" fmla="*/ 69 h 104"/>
                <a:gd name="T50" fmla="*/ 79 w 106"/>
                <a:gd name="T51" fmla="*/ 97 h 104"/>
                <a:gd name="T52" fmla="*/ 27 w 106"/>
                <a:gd name="T53" fmla="*/ 97 h 104"/>
                <a:gd name="T54" fmla="*/ 27 w 106"/>
                <a:gd name="T55" fmla="*/ 69 h 104"/>
                <a:gd name="T56" fmla="*/ 27 w 106"/>
                <a:gd name="T57" fmla="*/ 8 h 104"/>
                <a:gd name="T58" fmla="*/ 64 w 106"/>
                <a:gd name="T59" fmla="*/ 8 h 104"/>
                <a:gd name="T60" fmla="*/ 64 w 106"/>
                <a:gd name="T61" fmla="*/ 20 h 104"/>
                <a:gd name="T62" fmla="*/ 67 w 106"/>
                <a:gd name="T63" fmla="*/ 23 h 104"/>
                <a:gd name="T64" fmla="*/ 79 w 106"/>
                <a:gd name="T65" fmla="*/ 23 h 104"/>
                <a:gd name="T66" fmla="*/ 79 w 106"/>
                <a:gd name="T67" fmla="*/ 31 h 104"/>
                <a:gd name="T68" fmla="*/ 27 w 106"/>
                <a:gd name="T69" fmla="*/ 31 h 104"/>
                <a:gd name="T70" fmla="*/ 27 w 106"/>
                <a:gd name="T71" fmla="*/ 8 h 104"/>
                <a:gd name="T72" fmla="*/ 7 w 106"/>
                <a:gd name="T73" fmla="*/ 44 h 104"/>
                <a:gd name="T74" fmla="*/ 12 w 106"/>
                <a:gd name="T75" fmla="*/ 39 h 104"/>
                <a:gd name="T76" fmla="*/ 17 w 106"/>
                <a:gd name="T77" fmla="*/ 44 h 104"/>
                <a:gd name="T78" fmla="*/ 12 w 106"/>
                <a:gd name="T79" fmla="*/ 49 h 104"/>
                <a:gd name="T80" fmla="*/ 7 w 106"/>
                <a:gd name="T8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104">
                  <a:moveTo>
                    <a:pt x="0" y="37"/>
                  </a:moveTo>
                  <a:cubicBezTo>
                    <a:pt x="0" y="81"/>
                    <a:pt x="0" y="81"/>
                    <a:pt x="0" y="81"/>
                  </a:cubicBezTo>
                  <a:cubicBezTo>
                    <a:pt x="0" y="84"/>
                    <a:pt x="2" y="87"/>
                    <a:pt x="6" y="87"/>
                  </a:cubicBezTo>
                  <a:cubicBezTo>
                    <a:pt x="19" y="87"/>
                    <a:pt x="19" y="87"/>
                    <a:pt x="19" y="87"/>
                  </a:cubicBezTo>
                  <a:cubicBezTo>
                    <a:pt x="19" y="101"/>
                    <a:pt x="19" y="101"/>
                    <a:pt x="19" y="101"/>
                  </a:cubicBezTo>
                  <a:cubicBezTo>
                    <a:pt x="19" y="102"/>
                    <a:pt x="20" y="104"/>
                    <a:pt x="21" y="104"/>
                  </a:cubicBezTo>
                  <a:cubicBezTo>
                    <a:pt x="84" y="104"/>
                    <a:pt x="84" y="104"/>
                    <a:pt x="84" y="104"/>
                  </a:cubicBezTo>
                  <a:cubicBezTo>
                    <a:pt x="86" y="104"/>
                    <a:pt x="87" y="102"/>
                    <a:pt x="87" y="101"/>
                  </a:cubicBezTo>
                  <a:cubicBezTo>
                    <a:pt x="87" y="87"/>
                    <a:pt x="87" y="87"/>
                    <a:pt x="87" y="87"/>
                  </a:cubicBezTo>
                  <a:cubicBezTo>
                    <a:pt x="100" y="87"/>
                    <a:pt x="100" y="87"/>
                    <a:pt x="100" y="87"/>
                  </a:cubicBezTo>
                  <a:cubicBezTo>
                    <a:pt x="104" y="87"/>
                    <a:pt x="106" y="84"/>
                    <a:pt x="106" y="81"/>
                  </a:cubicBezTo>
                  <a:cubicBezTo>
                    <a:pt x="106" y="37"/>
                    <a:pt x="106" y="37"/>
                    <a:pt x="106" y="37"/>
                  </a:cubicBezTo>
                  <a:cubicBezTo>
                    <a:pt x="106" y="34"/>
                    <a:pt x="104" y="31"/>
                    <a:pt x="100" y="31"/>
                  </a:cubicBezTo>
                  <a:cubicBezTo>
                    <a:pt x="87" y="31"/>
                    <a:pt x="87" y="31"/>
                    <a:pt x="87" y="31"/>
                  </a:cubicBezTo>
                  <a:cubicBezTo>
                    <a:pt x="87" y="19"/>
                    <a:pt x="87" y="19"/>
                    <a:pt x="87" y="19"/>
                  </a:cubicBezTo>
                  <a:cubicBezTo>
                    <a:pt x="87" y="18"/>
                    <a:pt x="87" y="18"/>
                    <a:pt x="86" y="17"/>
                  </a:cubicBezTo>
                  <a:cubicBezTo>
                    <a:pt x="70" y="1"/>
                    <a:pt x="70" y="1"/>
                    <a:pt x="70" y="1"/>
                  </a:cubicBezTo>
                  <a:cubicBezTo>
                    <a:pt x="69" y="0"/>
                    <a:pt x="69" y="0"/>
                    <a:pt x="68" y="0"/>
                  </a:cubicBezTo>
                  <a:cubicBezTo>
                    <a:pt x="21" y="0"/>
                    <a:pt x="21" y="0"/>
                    <a:pt x="21" y="0"/>
                  </a:cubicBezTo>
                  <a:cubicBezTo>
                    <a:pt x="20" y="0"/>
                    <a:pt x="19" y="1"/>
                    <a:pt x="19" y="3"/>
                  </a:cubicBezTo>
                  <a:cubicBezTo>
                    <a:pt x="19" y="31"/>
                    <a:pt x="19" y="31"/>
                    <a:pt x="19" y="31"/>
                  </a:cubicBezTo>
                  <a:cubicBezTo>
                    <a:pt x="6" y="31"/>
                    <a:pt x="6" y="31"/>
                    <a:pt x="6" y="31"/>
                  </a:cubicBezTo>
                  <a:cubicBezTo>
                    <a:pt x="2" y="31"/>
                    <a:pt x="0" y="34"/>
                    <a:pt x="0" y="37"/>
                  </a:cubicBezTo>
                  <a:moveTo>
                    <a:pt x="27" y="69"/>
                  </a:moveTo>
                  <a:cubicBezTo>
                    <a:pt x="79" y="69"/>
                    <a:pt x="79" y="69"/>
                    <a:pt x="79" y="69"/>
                  </a:cubicBezTo>
                  <a:cubicBezTo>
                    <a:pt x="79" y="97"/>
                    <a:pt x="79" y="97"/>
                    <a:pt x="79" y="97"/>
                  </a:cubicBezTo>
                  <a:cubicBezTo>
                    <a:pt x="27" y="97"/>
                    <a:pt x="27" y="97"/>
                    <a:pt x="27" y="97"/>
                  </a:cubicBezTo>
                  <a:lnTo>
                    <a:pt x="27" y="69"/>
                  </a:lnTo>
                  <a:close/>
                  <a:moveTo>
                    <a:pt x="27" y="8"/>
                  </a:moveTo>
                  <a:cubicBezTo>
                    <a:pt x="64" y="8"/>
                    <a:pt x="64" y="8"/>
                    <a:pt x="64" y="8"/>
                  </a:cubicBezTo>
                  <a:cubicBezTo>
                    <a:pt x="64" y="20"/>
                    <a:pt x="64" y="20"/>
                    <a:pt x="64" y="20"/>
                  </a:cubicBezTo>
                  <a:cubicBezTo>
                    <a:pt x="64" y="22"/>
                    <a:pt x="65" y="23"/>
                    <a:pt x="67" y="23"/>
                  </a:cubicBezTo>
                  <a:cubicBezTo>
                    <a:pt x="79" y="23"/>
                    <a:pt x="79" y="23"/>
                    <a:pt x="79" y="23"/>
                  </a:cubicBezTo>
                  <a:cubicBezTo>
                    <a:pt x="79" y="31"/>
                    <a:pt x="79" y="31"/>
                    <a:pt x="79" y="31"/>
                  </a:cubicBezTo>
                  <a:cubicBezTo>
                    <a:pt x="27" y="31"/>
                    <a:pt x="27" y="31"/>
                    <a:pt x="27" y="31"/>
                  </a:cubicBezTo>
                  <a:lnTo>
                    <a:pt x="27" y="8"/>
                  </a:lnTo>
                  <a:close/>
                  <a:moveTo>
                    <a:pt x="7" y="44"/>
                  </a:moveTo>
                  <a:cubicBezTo>
                    <a:pt x="7" y="42"/>
                    <a:pt x="9" y="39"/>
                    <a:pt x="12" y="39"/>
                  </a:cubicBezTo>
                  <a:cubicBezTo>
                    <a:pt x="15" y="39"/>
                    <a:pt x="17" y="42"/>
                    <a:pt x="17" y="44"/>
                  </a:cubicBezTo>
                  <a:cubicBezTo>
                    <a:pt x="17" y="47"/>
                    <a:pt x="15" y="49"/>
                    <a:pt x="12" y="49"/>
                  </a:cubicBezTo>
                  <a:cubicBezTo>
                    <a:pt x="9" y="49"/>
                    <a:pt x="7" y="47"/>
                    <a:pt x="7"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55" name="Freeform 81"/>
            <p:cNvSpPr>
              <a:spLocks noEditPoints="1"/>
            </p:cNvSpPr>
            <p:nvPr/>
          </p:nvSpPr>
          <p:spPr bwMode="auto">
            <a:xfrm>
              <a:off x="4862513" y="1330326"/>
              <a:ext cx="115888" cy="115888"/>
            </a:xfrm>
            <a:custGeom>
              <a:avLst/>
              <a:gdLst>
                <a:gd name="T0" fmla="*/ 0 w 113"/>
                <a:gd name="T1" fmla="*/ 56 h 112"/>
                <a:gd name="T2" fmla="*/ 57 w 113"/>
                <a:gd name="T3" fmla="*/ 112 h 112"/>
                <a:gd name="T4" fmla="*/ 113 w 113"/>
                <a:gd name="T5" fmla="*/ 56 h 112"/>
                <a:gd name="T6" fmla="*/ 57 w 113"/>
                <a:gd name="T7" fmla="*/ 0 h 112"/>
                <a:gd name="T8" fmla="*/ 0 w 113"/>
                <a:gd name="T9" fmla="*/ 56 h 112"/>
                <a:gd name="T10" fmla="*/ 88 w 113"/>
                <a:gd name="T11" fmla="*/ 16 h 112"/>
                <a:gd name="T12" fmla="*/ 72 w 113"/>
                <a:gd name="T13" fmla="*/ 36 h 112"/>
                <a:gd name="T14" fmla="*/ 57 w 113"/>
                <a:gd name="T15" fmla="*/ 30 h 112"/>
                <a:gd name="T16" fmla="*/ 57 w 113"/>
                <a:gd name="T17" fmla="*/ 5 h 112"/>
                <a:gd name="T18" fmla="*/ 88 w 113"/>
                <a:gd name="T19" fmla="*/ 16 h 112"/>
                <a:gd name="T20" fmla="*/ 76 w 113"/>
                <a:gd name="T21" fmla="*/ 39 h 112"/>
                <a:gd name="T22" fmla="*/ 95 w 113"/>
                <a:gd name="T23" fmla="*/ 23 h 112"/>
                <a:gd name="T24" fmla="*/ 102 w 113"/>
                <a:gd name="T25" fmla="*/ 33 h 112"/>
                <a:gd name="T26" fmla="*/ 79 w 113"/>
                <a:gd name="T27" fmla="*/ 44 h 112"/>
                <a:gd name="T28" fmla="*/ 76 w 113"/>
                <a:gd name="T29" fmla="*/ 39 h 112"/>
                <a:gd name="T30" fmla="*/ 57 w 113"/>
                <a:gd name="T31" fmla="*/ 75 h 112"/>
                <a:gd name="T32" fmla="*/ 38 w 113"/>
                <a:gd name="T33" fmla="*/ 56 h 112"/>
                <a:gd name="T34" fmla="*/ 57 w 113"/>
                <a:gd name="T35" fmla="*/ 37 h 112"/>
                <a:gd name="T36" fmla="*/ 76 w 113"/>
                <a:gd name="T37" fmla="*/ 56 h 112"/>
                <a:gd name="T38" fmla="*/ 57 w 113"/>
                <a:gd name="T39" fmla="*/ 75 h 112"/>
                <a:gd name="T40" fmla="*/ 25 w 113"/>
                <a:gd name="T41" fmla="*/ 95 h 112"/>
                <a:gd name="T42" fmla="*/ 41 w 113"/>
                <a:gd name="T43" fmla="*/ 76 h 112"/>
                <a:gd name="T44" fmla="*/ 57 w 113"/>
                <a:gd name="T45" fmla="*/ 81 h 112"/>
                <a:gd name="T46" fmla="*/ 57 w 113"/>
                <a:gd name="T47" fmla="*/ 106 h 112"/>
                <a:gd name="T48" fmla="*/ 25 w 113"/>
                <a:gd name="T49" fmla="*/ 95 h 112"/>
                <a:gd name="T50" fmla="*/ 11 w 113"/>
                <a:gd name="T51" fmla="*/ 78 h 112"/>
                <a:gd name="T52" fmla="*/ 34 w 113"/>
                <a:gd name="T53" fmla="*/ 67 h 112"/>
                <a:gd name="T54" fmla="*/ 37 w 113"/>
                <a:gd name="T55" fmla="*/ 72 h 112"/>
                <a:gd name="T56" fmla="*/ 18 w 113"/>
                <a:gd name="T57" fmla="*/ 88 h 112"/>
                <a:gd name="T58" fmla="*/ 11 w 113"/>
                <a:gd name="T59"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112">
                  <a:moveTo>
                    <a:pt x="0" y="56"/>
                  </a:moveTo>
                  <a:cubicBezTo>
                    <a:pt x="0" y="87"/>
                    <a:pt x="26" y="112"/>
                    <a:pt x="57" y="112"/>
                  </a:cubicBezTo>
                  <a:cubicBezTo>
                    <a:pt x="88" y="112"/>
                    <a:pt x="113" y="87"/>
                    <a:pt x="113" y="56"/>
                  </a:cubicBezTo>
                  <a:cubicBezTo>
                    <a:pt x="113" y="25"/>
                    <a:pt x="88" y="0"/>
                    <a:pt x="57" y="0"/>
                  </a:cubicBezTo>
                  <a:cubicBezTo>
                    <a:pt x="26" y="0"/>
                    <a:pt x="0" y="25"/>
                    <a:pt x="0" y="56"/>
                  </a:cubicBezTo>
                  <a:moveTo>
                    <a:pt x="88" y="16"/>
                  </a:moveTo>
                  <a:cubicBezTo>
                    <a:pt x="72" y="36"/>
                    <a:pt x="72" y="36"/>
                    <a:pt x="72" y="36"/>
                  </a:cubicBezTo>
                  <a:cubicBezTo>
                    <a:pt x="68" y="32"/>
                    <a:pt x="63" y="30"/>
                    <a:pt x="57" y="30"/>
                  </a:cubicBezTo>
                  <a:cubicBezTo>
                    <a:pt x="57" y="5"/>
                    <a:pt x="57" y="5"/>
                    <a:pt x="57" y="5"/>
                  </a:cubicBezTo>
                  <a:cubicBezTo>
                    <a:pt x="69" y="5"/>
                    <a:pt x="79" y="9"/>
                    <a:pt x="88" y="16"/>
                  </a:cubicBezTo>
                  <a:moveTo>
                    <a:pt x="76" y="39"/>
                  </a:moveTo>
                  <a:cubicBezTo>
                    <a:pt x="95" y="23"/>
                    <a:pt x="95" y="23"/>
                    <a:pt x="95" y="23"/>
                  </a:cubicBezTo>
                  <a:cubicBezTo>
                    <a:pt x="98" y="26"/>
                    <a:pt x="100" y="29"/>
                    <a:pt x="102" y="33"/>
                  </a:cubicBezTo>
                  <a:cubicBezTo>
                    <a:pt x="79" y="44"/>
                    <a:pt x="79" y="44"/>
                    <a:pt x="79" y="44"/>
                  </a:cubicBezTo>
                  <a:cubicBezTo>
                    <a:pt x="78" y="42"/>
                    <a:pt x="77" y="41"/>
                    <a:pt x="76" y="39"/>
                  </a:cubicBezTo>
                  <a:moveTo>
                    <a:pt x="57" y="75"/>
                  </a:moveTo>
                  <a:cubicBezTo>
                    <a:pt x="46" y="75"/>
                    <a:pt x="38" y="66"/>
                    <a:pt x="38" y="56"/>
                  </a:cubicBezTo>
                  <a:cubicBezTo>
                    <a:pt x="38" y="45"/>
                    <a:pt x="46" y="37"/>
                    <a:pt x="57" y="37"/>
                  </a:cubicBezTo>
                  <a:cubicBezTo>
                    <a:pt x="67" y="37"/>
                    <a:pt x="76" y="45"/>
                    <a:pt x="76" y="56"/>
                  </a:cubicBezTo>
                  <a:cubicBezTo>
                    <a:pt x="76" y="66"/>
                    <a:pt x="67" y="75"/>
                    <a:pt x="57" y="75"/>
                  </a:cubicBezTo>
                  <a:moveTo>
                    <a:pt x="25" y="95"/>
                  </a:moveTo>
                  <a:cubicBezTo>
                    <a:pt x="41" y="76"/>
                    <a:pt x="41" y="76"/>
                    <a:pt x="41" y="76"/>
                  </a:cubicBezTo>
                  <a:cubicBezTo>
                    <a:pt x="45" y="79"/>
                    <a:pt x="51" y="81"/>
                    <a:pt x="57" y="81"/>
                  </a:cubicBezTo>
                  <a:cubicBezTo>
                    <a:pt x="57" y="106"/>
                    <a:pt x="57" y="106"/>
                    <a:pt x="57" y="106"/>
                  </a:cubicBezTo>
                  <a:cubicBezTo>
                    <a:pt x="45" y="106"/>
                    <a:pt x="34" y="102"/>
                    <a:pt x="25" y="95"/>
                  </a:cubicBezTo>
                  <a:moveTo>
                    <a:pt x="11" y="78"/>
                  </a:moveTo>
                  <a:cubicBezTo>
                    <a:pt x="34" y="67"/>
                    <a:pt x="34" y="67"/>
                    <a:pt x="34" y="67"/>
                  </a:cubicBezTo>
                  <a:cubicBezTo>
                    <a:pt x="35" y="69"/>
                    <a:pt x="36" y="71"/>
                    <a:pt x="37" y="72"/>
                  </a:cubicBezTo>
                  <a:cubicBezTo>
                    <a:pt x="18" y="88"/>
                    <a:pt x="18" y="88"/>
                    <a:pt x="18" y="88"/>
                  </a:cubicBezTo>
                  <a:cubicBezTo>
                    <a:pt x="15" y="85"/>
                    <a:pt x="13" y="82"/>
                    <a:pt x="11"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56" name="Freeform 82"/>
            <p:cNvSpPr>
              <a:spLocks noEditPoints="1"/>
            </p:cNvSpPr>
            <p:nvPr/>
          </p:nvSpPr>
          <p:spPr bwMode="auto">
            <a:xfrm>
              <a:off x="4908551" y="1374776"/>
              <a:ext cx="23813" cy="25400"/>
            </a:xfrm>
            <a:custGeom>
              <a:avLst/>
              <a:gdLst>
                <a:gd name="T0" fmla="*/ 12 w 23"/>
                <a:gd name="T1" fmla="*/ 24 h 24"/>
                <a:gd name="T2" fmla="*/ 23 w 23"/>
                <a:gd name="T3" fmla="*/ 12 h 24"/>
                <a:gd name="T4" fmla="*/ 12 w 23"/>
                <a:gd name="T5" fmla="*/ 0 h 24"/>
                <a:gd name="T6" fmla="*/ 0 w 23"/>
                <a:gd name="T7" fmla="*/ 12 h 24"/>
                <a:gd name="T8" fmla="*/ 12 w 23"/>
                <a:gd name="T9" fmla="*/ 24 h 24"/>
                <a:gd name="T10" fmla="*/ 12 w 23"/>
                <a:gd name="T11" fmla="*/ 19 h 24"/>
                <a:gd name="T12" fmla="*/ 5 w 23"/>
                <a:gd name="T13" fmla="*/ 12 h 24"/>
                <a:gd name="T14" fmla="*/ 12 w 23"/>
                <a:gd name="T15" fmla="*/ 5 h 24"/>
                <a:gd name="T16" fmla="*/ 19 w 23"/>
                <a:gd name="T17" fmla="*/ 12 h 24"/>
                <a:gd name="T18" fmla="*/ 12 w 23"/>
                <a:gd name="T1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
                  <a:moveTo>
                    <a:pt x="12" y="24"/>
                  </a:moveTo>
                  <a:cubicBezTo>
                    <a:pt x="18" y="24"/>
                    <a:pt x="23" y="18"/>
                    <a:pt x="23" y="12"/>
                  </a:cubicBezTo>
                  <a:cubicBezTo>
                    <a:pt x="23" y="5"/>
                    <a:pt x="18" y="0"/>
                    <a:pt x="12" y="0"/>
                  </a:cubicBezTo>
                  <a:cubicBezTo>
                    <a:pt x="5" y="0"/>
                    <a:pt x="0" y="5"/>
                    <a:pt x="0" y="12"/>
                  </a:cubicBezTo>
                  <a:cubicBezTo>
                    <a:pt x="0" y="18"/>
                    <a:pt x="5" y="24"/>
                    <a:pt x="12" y="24"/>
                  </a:cubicBezTo>
                  <a:moveTo>
                    <a:pt x="12" y="19"/>
                  </a:moveTo>
                  <a:cubicBezTo>
                    <a:pt x="8" y="19"/>
                    <a:pt x="5" y="16"/>
                    <a:pt x="5" y="12"/>
                  </a:cubicBezTo>
                  <a:cubicBezTo>
                    <a:pt x="5" y="8"/>
                    <a:pt x="8" y="5"/>
                    <a:pt x="12" y="5"/>
                  </a:cubicBezTo>
                  <a:cubicBezTo>
                    <a:pt x="16" y="5"/>
                    <a:pt x="19" y="8"/>
                    <a:pt x="19" y="12"/>
                  </a:cubicBezTo>
                  <a:cubicBezTo>
                    <a:pt x="19" y="16"/>
                    <a:pt x="16" y="19"/>
                    <a:pt x="12"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57" name="Freeform 83"/>
            <p:cNvSpPr>
              <a:spLocks/>
            </p:cNvSpPr>
            <p:nvPr/>
          </p:nvSpPr>
          <p:spPr bwMode="auto">
            <a:xfrm>
              <a:off x="5053013" y="1125538"/>
              <a:ext cx="106363" cy="58738"/>
            </a:xfrm>
            <a:custGeom>
              <a:avLst/>
              <a:gdLst>
                <a:gd name="T0" fmla="*/ 43 w 67"/>
                <a:gd name="T1" fmla="*/ 0 h 37"/>
                <a:gd name="T2" fmla="*/ 67 w 67"/>
                <a:gd name="T3" fmla="*/ 18 h 37"/>
                <a:gd name="T4" fmla="*/ 43 w 67"/>
                <a:gd name="T5" fmla="*/ 37 h 37"/>
                <a:gd name="T6" fmla="*/ 43 w 67"/>
                <a:gd name="T7" fmla="*/ 28 h 37"/>
                <a:gd name="T8" fmla="*/ 0 w 67"/>
                <a:gd name="T9" fmla="*/ 28 h 37"/>
                <a:gd name="T10" fmla="*/ 0 w 67"/>
                <a:gd name="T11" fmla="*/ 9 h 37"/>
                <a:gd name="T12" fmla="*/ 43 w 67"/>
                <a:gd name="T13" fmla="*/ 9 h 37"/>
                <a:gd name="T14" fmla="*/ 43 w 67"/>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37">
                  <a:moveTo>
                    <a:pt x="43" y="0"/>
                  </a:moveTo>
                  <a:lnTo>
                    <a:pt x="67" y="18"/>
                  </a:lnTo>
                  <a:lnTo>
                    <a:pt x="43" y="37"/>
                  </a:lnTo>
                  <a:lnTo>
                    <a:pt x="43" y="28"/>
                  </a:lnTo>
                  <a:lnTo>
                    <a:pt x="0" y="28"/>
                  </a:lnTo>
                  <a:lnTo>
                    <a:pt x="0" y="9"/>
                  </a:lnTo>
                  <a:lnTo>
                    <a:pt x="43" y="9"/>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58" name="Freeform 84"/>
            <p:cNvSpPr>
              <a:spLocks/>
            </p:cNvSpPr>
            <p:nvPr/>
          </p:nvSpPr>
          <p:spPr bwMode="auto">
            <a:xfrm>
              <a:off x="6226176" y="1309688"/>
              <a:ext cx="88900" cy="160338"/>
            </a:xfrm>
            <a:custGeom>
              <a:avLst/>
              <a:gdLst>
                <a:gd name="T0" fmla="*/ 0 w 56"/>
                <a:gd name="T1" fmla="*/ 35 h 101"/>
                <a:gd name="T2" fmla="*/ 28 w 56"/>
                <a:gd name="T3" fmla="*/ 0 h 101"/>
                <a:gd name="T4" fmla="*/ 56 w 56"/>
                <a:gd name="T5" fmla="*/ 35 h 101"/>
                <a:gd name="T6" fmla="*/ 43 w 56"/>
                <a:gd name="T7" fmla="*/ 35 h 101"/>
                <a:gd name="T8" fmla="*/ 43 w 56"/>
                <a:gd name="T9" fmla="*/ 101 h 101"/>
                <a:gd name="T10" fmla="*/ 13 w 56"/>
                <a:gd name="T11" fmla="*/ 101 h 101"/>
                <a:gd name="T12" fmla="*/ 13 w 56"/>
                <a:gd name="T13" fmla="*/ 35 h 101"/>
                <a:gd name="T14" fmla="*/ 0 w 56"/>
                <a:gd name="T15" fmla="*/ 35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01">
                  <a:moveTo>
                    <a:pt x="0" y="35"/>
                  </a:moveTo>
                  <a:lnTo>
                    <a:pt x="28" y="0"/>
                  </a:lnTo>
                  <a:lnTo>
                    <a:pt x="56" y="35"/>
                  </a:lnTo>
                  <a:lnTo>
                    <a:pt x="43" y="35"/>
                  </a:lnTo>
                  <a:lnTo>
                    <a:pt x="43" y="101"/>
                  </a:lnTo>
                  <a:lnTo>
                    <a:pt x="13" y="101"/>
                  </a:lnTo>
                  <a:lnTo>
                    <a:pt x="13"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59" name="Freeform 85"/>
            <p:cNvSpPr>
              <a:spLocks/>
            </p:cNvSpPr>
            <p:nvPr/>
          </p:nvSpPr>
          <p:spPr bwMode="auto">
            <a:xfrm>
              <a:off x="5207001" y="663576"/>
              <a:ext cx="57150" cy="57150"/>
            </a:xfrm>
            <a:custGeom>
              <a:avLst/>
              <a:gdLst>
                <a:gd name="T0" fmla="*/ 12 w 36"/>
                <a:gd name="T1" fmla="*/ 36 h 36"/>
                <a:gd name="T2" fmla="*/ 24 w 36"/>
                <a:gd name="T3" fmla="*/ 36 h 36"/>
                <a:gd name="T4" fmla="*/ 24 w 36"/>
                <a:gd name="T5" fmla="*/ 24 h 36"/>
                <a:gd name="T6" fmla="*/ 36 w 36"/>
                <a:gd name="T7" fmla="*/ 24 h 36"/>
                <a:gd name="T8" fmla="*/ 36 w 36"/>
                <a:gd name="T9" fmla="*/ 12 h 36"/>
                <a:gd name="T10" fmla="*/ 24 w 36"/>
                <a:gd name="T11" fmla="*/ 12 h 36"/>
                <a:gd name="T12" fmla="*/ 24 w 36"/>
                <a:gd name="T13" fmla="*/ 0 h 36"/>
                <a:gd name="T14" fmla="*/ 12 w 36"/>
                <a:gd name="T15" fmla="*/ 0 h 36"/>
                <a:gd name="T16" fmla="*/ 12 w 36"/>
                <a:gd name="T17" fmla="*/ 12 h 36"/>
                <a:gd name="T18" fmla="*/ 0 w 36"/>
                <a:gd name="T19" fmla="*/ 12 h 36"/>
                <a:gd name="T20" fmla="*/ 0 w 36"/>
                <a:gd name="T21" fmla="*/ 24 h 36"/>
                <a:gd name="T22" fmla="*/ 12 w 36"/>
                <a:gd name="T23" fmla="*/ 24 h 36"/>
                <a:gd name="T24" fmla="*/ 12 w 3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12" y="36"/>
                  </a:moveTo>
                  <a:lnTo>
                    <a:pt x="24" y="36"/>
                  </a:lnTo>
                  <a:lnTo>
                    <a:pt x="24" y="24"/>
                  </a:lnTo>
                  <a:lnTo>
                    <a:pt x="36" y="24"/>
                  </a:lnTo>
                  <a:lnTo>
                    <a:pt x="36" y="12"/>
                  </a:lnTo>
                  <a:lnTo>
                    <a:pt x="24" y="12"/>
                  </a:lnTo>
                  <a:lnTo>
                    <a:pt x="24" y="0"/>
                  </a:lnTo>
                  <a:lnTo>
                    <a:pt x="12" y="0"/>
                  </a:lnTo>
                  <a:lnTo>
                    <a:pt x="12" y="12"/>
                  </a:lnTo>
                  <a:lnTo>
                    <a:pt x="0" y="12"/>
                  </a:lnTo>
                  <a:lnTo>
                    <a:pt x="0" y="24"/>
                  </a:lnTo>
                  <a:lnTo>
                    <a:pt x="12" y="24"/>
                  </a:lnTo>
                  <a:lnTo>
                    <a:pt x="1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0" name="Freeform 86"/>
            <p:cNvSpPr>
              <a:spLocks/>
            </p:cNvSpPr>
            <p:nvPr/>
          </p:nvSpPr>
          <p:spPr bwMode="auto">
            <a:xfrm>
              <a:off x="5308601" y="357188"/>
              <a:ext cx="58738" cy="57150"/>
            </a:xfrm>
            <a:custGeom>
              <a:avLst/>
              <a:gdLst>
                <a:gd name="T0" fmla="*/ 12 w 37"/>
                <a:gd name="T1" fmla="*/ 36 h 36"/>
                <a:gd name="T2" fmla="*/ 24 w 37"/>
                <a:gd name="T3" fmla="*/ 36 h 36"/>
                <a:gd name="T4" fmla="*/ 24 w 37"/>
                <a:gd name="T5" fmla="*/ 23 h 36"/>
                <a:gd name="T6" fmla="*/ 37 w 37"/>
                <a:gd name="T7" fmla="*/ 23 h 36"/>
                <a:gd name="T8" fmla="*/ 37 w 37"/>
                <a:gd name="T9" fmla="*/ 12 h 36"/>
                <a:gd name="T10" fmla="*/ 24 w 37"/>
                <a:gd name="T11" fmla="*/ 12 h 36"/>
                <a:gd name="T12" fmla="*/ 24 w 37"/>
                <a:gd name="T13" fmla="*/ 0 h 36"/>
                <a:gd name="T14" fmla="*/ 12 w 37"/>
                <a:gd name="T15" fmla="*/ 0 h 36"/>
                <a:gd name="T16" fmla="*/ 12 w 37"/>
                <a:gd name="T17" fmla="*/ 12 h 36"/>
                <a:gd name="T18" fmla="*/ 0 w 37"/>
                <a:gd name="T19" fmla="*/ 12 h 36"/>
                <a:gd name="T20" fmla="*/ 0 w 37"/>
                <a:gd name="T21" fmla="*/ 23 h 36"/>
                <a:gd name="T22" fmla="*/ 12 w 37"/>
                <a:gd name="T23" fmla="*/ 23 h 36"/>
                <a:gd name="T24" fmla="*/ 12 w 37"/>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6">
                  <a:moveTo>
                    <a:pt x="12" y="36"/>
                  </a:moveTo>
                  <a:lnTo>
                    <a:pt x="24" y="36"/>
                  </a:lnTo>
                  <a:lnTo>
                    <a:pt x="24" y="23"/>
                  </a:lnTo>
                  <a:lnTo>
                    <a:pt x="37" y="23"/>
                  </a:lnTo>
                  <a:lnTo>
                    <a:pt x="37" y="12"/>
                  </a:lnTo>
                  <a:lnTo>
                    <a:pt x="24" y="12"/>
                  </a:lnTo>
                  <a:lnTo>
                    <a:pt x="24" y="0"/>
                  </a:lnTo>
                  <a:lnTo>
                    <a:pt x="12" y="0"/>
                  </a:lnTo>
                  <a:lnTo>
                    <a:pt x="12" y="12"/>
                  </a:lnTo>
                  <a:lnTo>
                    <a:pt x="0" y="12"/>
                  </a:lnTo>
                  <a:lnTo>
                    <a:pt x="0" y="23"/>
                  </a:lnTo>
                  <a:lnTo>
                    <a:pt x="12" y="23"/>
                  </a:lnTo>
                  <a:lnTo>
                    <a:pt x="1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1" name="Freeform 87"/>
            <p:cNvSpPr>
              <a:spLocks/>
            </p:cNvSpPr>
            <p:nvPr/>
          </p:nvSpPr>
          <p:spPr bwMode="auto">
            <a:xfrm>
              <a:off x="6892926" y="520701"/>
              <a:ext cx="57150" cy="57150"/>
            </a:xfrm>
            <a:custGeom>
              <a:avLst/>
              <a:gdLst>
                <a:gd name="T0" fmla="*/ 13 w 36"/>
                <a:gd name="T1" fmla="*/ 36 h 36"/>
                <a:gd name="T2" fmla="*/ 24 w 36"/>
                <a:gd name="T3" fmla="*/ 36 h 36"/>
                <a:gd name="T4" fmla="*/ 24 w 36"/>
                <a:gd name="T5" fmla="*/ 23 h 36"/>
                <a:gd name="T6" fmla="*/ 36 w 36"/>
                <a:gd name="T7" fmla="*/ 23 h 36"/>
                <a:gd name="T8" fmla="*/ 36 w 36"/>
                <a:gd name="T9" fmla="*/ 12 h 36"/>
                <a:gd name="T10" fmla="*/ 24 w 36"/>
                <a:gd name="T11" fmla="*/ 12 h 36"/>
                <a:gd name="T12" fmla="*/ 24 w 36"/>
                <a:gd name="T13" fmla="*/ 0 h 36"/>
                <a:gd name="T14" fmla="*/ 13 w 36"/>
                <a:gd name="T15" fmla="*/ 0 h 36"/>
                <a:gd name="T16" fmla="*/ 13 w 36"/>
                <a:gd name="T17" fmla="*/ 12 h 36"/>
                <a:gd name="T18" fmla="*/ 0 w 36"/>
                <a:gd name="T19" fmla="*/ 12 h 36"/>
                <a:gd name="T20" fmla="*/ 0 w 36"/>
                <a:gd name="T21" fmla="*/ 23 h 36"/>
                <a:gd name="T22" fmla="*/ 13 w 36"/>
                <a:gd name="T23" fmla="*/ 23 h 36"/>
                <a:gd name="T24" fmla="*/ 13 w 3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13" y="36"/>
                  </a:moveTo>
                  <a:lnTo>
                    <a:pt x="24" y="36"/>
                  </a:lnTo>
                  <a:lnTo>
                    <a:pt x="24" y="23"/>
                  </a:lnTo>
                  <a:lnTo>
                    <a:pt x="36" y="23"/>
                  </a:lnTo>
                  <a:lnTo>
                    <a:pt x="36" y="12"/>
                  </a:lnTo>
                  <a:lnTo>
                    <a:pt x="24" y="12"/>
                  </a:lnTo>
                  <a:lnTo>
                    <a:pt x="24" y="0"/>
                  </a:lnTo>
                  <a:lnTo>
                    <a:pt x="13" y="0"/>
                  </a:lnTo>
                  <a:lnTo>
                    <a:pt x="13" y="12"/>
                  </a:lnTo>
                  <a:lnTo>
                    <a:pt x="0" y="12"/>
                  </a:lnTo>
                  <a:lnTo>
                    <a:pt x="0" y="23"/>
                  </a:lnTo>
                  <a:lnTo>
                    <a:pt x="13" y="23"/>
                  </a:lnTo>
                  <a:lnTo>
                    <a:pt x="13"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2" name="Freeform 88"/>
            <p:cNvSpPr>
              <a:spLocks/>
            </p:cNvSpPr>
            <p:nvPr/>
          </p:nvSpPr>
          <p:spPr bwMode="auto">
            <a:xfrm>
              <a:off x="4806951" y="1233488"/>
              <a:ext cx="57150" cy="57150"/>
            </a:xfrm>
            <a:custGeom>
              <a:avLst/>
              <a:gdLst>
                <a:gd name="T0" fmla="*/ 12 w 36"/>
                <a:gd name="T1" fmla="*/ 36 h 36"/>
                <a:gd name="T2" fmla="*/ 23 w 36"/>
                <a:gd name="T3" fmla="*/ 36 h 36"/>
                <a:gd name="T4" fmla="*/ 23 w 36"/>
                <a:gd name="T5" fmla="*/ 23 h 36"/>
                <a:gd name="T6" fmla="*/ 36 w 36"/>
                <a:gd name="T7" fmla="*/ 23 h 36"/>
                <a:gd name="T8" fmla="*/ 36 w 36"/>
                <a:gd name="T9" fmla="*/ 12 h 36"/>
                <a:gd name="T10" fmla="*/ 23 w 36"/>
                <a:gd name="T11" fmla="*/ 12 h 36"/>
                <a:gd name="T12" fmla="*/ 23 w 36"/>
                <a:gd name="T13" fmla="*/ 0 h 36"/>
                <a:gd name="T14" fmla="*/ 12 w 36"/>
                <a:gd name="T15" fmla="*/ 0 h 36"/>
                <a:gd name="T16" fmla="*/ 12 w 36"/>
                <a:gd name="T17" fmla="*/ 12 h 36"/>
                <a:gd name="T18" fmla="*/ 0 w 36"/>
                <a:gd name="T19" fmla="*/ 12 h 36"/>
                <a:gd name="T20" fmla="*/ 0 w 36"/>
                <a:gd name="T21" fmla="*/ 23 h 36"/>
                <a:gd name="T22" fmla="*/ 12 w 36"/>
                <a:gd name="T23" fmla="*/ 23 h 36"/>
                <a:gd name="T24" fmla="*/ 12 w 3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12" y="36"/>
                  </a:moveTo>
                  <a:lnTo>
                    <a:pt x="23" y="36"/>
                  </a:lnTo>
                  <a:lnTo>
                    <a:pt x="23" y="23"/>
                  </a:lnTo>
                  <a:lnTo>
                    <a:pt x="36" y="23"/>
                  </a:lnTo>
                  <a:lnTo>
                    <a:pt x="36" y="12"/>
                  </a:lnTo>
                  <a:lnTo>
                    <a:pt x="23" y="12"/>
                  </a:lnTo>
                  <a:lnTo>
                    <a:pt x="23" y="0"/>
                  </a:lnTo>
                  <a:lnTo>
                    <a:pt x="12" y="0"/>
                  </a:lnTo>
                  <a:lnTo>
                    <a:pt x="12" y="12"/>
                  </a:lnTo>
                  <a:lnTo>
                    <a:pt x="0" y="12"/>
                  </a:lnTo>
                  <a:lnTo>
                    <a:pt x="0" y="23"/>
                  </a:lnTo>
                  <a:lnTo>
                    <a:pt x="12" y="23"/>
                  </a:lnTo>
                  <a:lnTo>
                    <a:pt x="1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3" name="Freeform 89"/>
            <p:cNvSpPr>
              <a:spLocks/>
            </p:cNvSpPr>
            <p:nvPr/>
          </p:nvSpPr>
          <p:spPr bwMode="auto">
            <a:xfrm>
              <a:off x="7399338" y="1573213"/>
              <a:ext cx="57150" cy="57150"/>
            </a:xfrm>
            <a:custGeom>
              <a:avLst/>
              <a:gdLst>
                <a:gd name="T0" fmla="*/ 12 w 36"/>
                <a:gd name="T1" fmla="*/ 36 h 36"/>
                <a:gd name="T2" fmla="*/ 23 w 36"/>
                <a:gd name="T3" fmla="*/ 36 h 36"/>
                <a:gd name="T4" fmla="*/ 23 w 36"/>
                <a:gd name="T5" fmla="*/ 24 h 36"/>
                <a:gd name="T6" fmla="*/ 36 w 36"/>
                <a:gd name="T7" fmla="*/ 24 h 36"/>
                <a:gd name="T8" fmla="*/ 36 w 36"/>
                <a:gd name="T9" fmla="*/ 13 h 36"/>
                <a:gd name="T10" fmla="*/ 23 w 36"/>
                <a:gd name="T11" fmla="*/ 13 h 36"/>
                <a:gd name="T12" fmla="*/ 23 w 36"/>
                <a:gd name="T13" fmla="*/ 0 h 36"/>
                <a:gd name="T14" fmla="*/ 12 w 36"/>
                <a:gd name="T15" fmla="*/ 0 h 36"/>
                <a:gd name="T16" fmla="*/ 12 w 36"/>
                <a:gd name="T17" fmla="*/ 13 h 36"/>
                <a:gd name="T18" fmla="*/ 0 w 36"/>
                <a:gd name="T19" fmla="*/ 13 h 36"/>
                <a:gd name="T20" fmla="*/ 0 w 36"/>
                <a:gd name="T21" fmla="*/ 24 h 36"/>
                <a:gd name="T22" fmla="*/ 12 w 36"/>
                <a:gd name="T23" fmla="*/ 24 h 36"/>
                <a:gd name="T24" fmla="*/ 12 w 3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12" y="36"/>
                  </a:moveTo>
                  <a:lnTo>
                    <a:pt x="23" y="36"/>
                  </a:lnTo>
                  <a:lnTo>
                    <a:pt x="23" y="24"/>
                  </a:lnTo>
                  <a:lnTo>
                    <a:pt x="36" y="24"/>
                  </a:lnTo>
                  <a:lnTo>
                    <a:pt x="36" y="13"/>
                  </a:lnTo>
                  <a:lnTo>
                    <a:pt x="23" y="13"/>
                  </a:lnTo>
                  <a:lnTo>
                    <a:pt x="23" y="0"/>
                  </a:lnTo>
                  <a:lnTo>
                    <a:pt x="12" y="0"/>
                  </a:lnTo>
                  <a:lnTo>
                    <a:pt x="12" y="13"/>
                  </a:lnTo>
                  <a:lnTo>
                    <a:pt x="0" y="13"/>
                  </a:lnTo>
                  <a:lnTo>
                    <a:pt x="0" y="24"/>
                  </a:lnTo>
                  <a:lnTo>
                    <a:pt x="12" y="24"/>
                  </a:lnTo>
                  <a:lnTo>
                    <a:pt x="1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4" name="Freeform 90"/>
            <p:cNvSpPr>
              <a:spLocks/>
            </p:cNvSpPr>
            <p:nvPr/>
          </p:nvSpPr>
          <p:spPr bwMode="auto">
            <a:xfrm>
              <a:off x="6413501" y="223838"/>
              <a:ext cx="76200" cy="76200"/>
            </a:xfrm>
            <a:custGeom>
              <a:avLst/>
              <a:gdLst>
                <a:gd name="T0" fmla="*/ 16 w 48"/>
                <a:gd name="T1" fmla="*/ 48 h 48"/>
                <a:gd name="T2" fmla="*/ 32 w 48"/>
                <a:gd name="T3" fmla="*/ 48 h 48"/>
                <a:gd name="T4" fmla="*/ 32 w 48"/>
                <a:gd name="T5" fmla="*/ 32 h 48"/>
                <a:gd name="T6" fmla="*/ 48 w 48"/>
                <a:gd name="T7" fmla="*/ 32 h 48"/>
                <a:gd name="T8" fmla="*/ 48 w 48"/>
                <a:gd name="T9" fmla="*/ 16 h 48"/>
                <a:gd name="T10" fmla="*/ 32 w 48"/>
                <a:gd name="T11" fmla="*/ 16 h 48"/>
                <a:gd name="T12" fmla="*/ 32 w 48"/>
                <a:gd name="T13" fmla="*/ 0 h 48"/>
                <a:gd name="T14" fmla="*/ 16 w 48"/>
                <a:gd name="T15" fmla="*/ 0 h 48"/>
                <a:gd name="T16" fmla="*/ 16 w 48"/>
                <a:gd name="T17" fmla="*/ 16 h 48"/>
                <a:gd name="T18" fmla="*/ 0 w 48"/>
                <a:gd name="T19" fmla="*/ 16 h 48"/>
                <a:gd name="T20" fmla="*/ 0 w 48"/>
                <a:gd name="T21" fmla="*/ 32 h 48"/>
                <a:gd name="T22" fmla="*/ 16 w 48"/>
                <a:gd name="T23" fmla="*/ 32 h 48"/>
                <a:gd name="T24" fmla="*/ 16 w 48"/>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8">
                  <a:moveTo>
                    <a:pt x="16" y="48"/>
                  </a:moveTo>
                  <a:lnTo>
                    <a:pt x="32" y="48"/>
                  </a:lnTo>
                  <a:lnTo>
                    <a:pt x="32" y="32"/>
                  </a:lnTo>
                  <a:lnTo>
                    <a:pt x="48" y="32"/>
                  </a:lnTo>
                  <a:lnTo>
                    <a:pt x="48" y="16"/>
                  </a:lnTo>
                  <a:lnTo>
                    <a:pt x="32" y="16"/>
                  </a:lnTo>
                  <a:lnTo>
                    <a:pt x="32" y="0"/>
                  </a:lnTo>
                  <a:lnTo>
                    <a:pt x="16" y="0"/>
                  </a:lnTo>
                  <a:lnTo>
                    <a:pt x="16" y="16"/>
                  </a:lnTo>
                  <a:lnTo>
                    <a:pt x="0" y="16"/>
                  </a:lnTo>
                  <a:lnTo>
                    <a:pt x="0" y="32"/>
                  </a:lnTo>
                  <a:lnTo>
                    <a:pt x="16" y="32"/>
                  </a:lnTo>
                  <a:lnTo>
                    <a:pt x="16"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5" name="Freeform 91"/>
            <p:cNvSpPr>
              <a:spLocks/>
            </p:cNvSpPr>
            <p:nvPr/>
          </p:nvSpPr>
          <p:spPr bwMode="auto">
            <a:xfrm>
              <a:off x="7327901" y="1243013"/>
              <a:ext cx="55563" cy="55563"/>
            </a:xfrm>
            <a:custGeom>
              <a:avLst/>
              <a:gdLst>
                <a:gd name="T0" fmla="*/ 12 w 35"/>
                <a:gd name="T1" fmla="*/ 35 h 35"/>
                <a:gd name="T2" fmla="*/ 24 w 35"/>
                <a:gd name="T3" fmla="*/ 35 h 35"/>
                <a:gd name="T4" fmla="*/ 24 w 35"/>
                <a:gd name="T5" fmla="*/ 23 h 35"/>
                <a:gd name="T6" fmla="*/ 35 w 35"/>
                <a:gd name="T7" fmla="*/ 23 h 35"/>
                <a:gd name="T8" fmla="*/ 35 w 35"/>
                <a:gd name="T9" fmla="*/ 12 h 35"/>
                <a:gd name="T10" fmla="*/ 24 w 35"/>
                <a:gd name="T11" fmla="*/ 12 h 35"/>
                <a:gd name="T12" fmla="*/ 24 w 35"/>
                <a:gd name="T13" fmla="*/ 0 h 35"/>
                <a:gd name="T14" fmla="*/ 12 w 35"/>
                <a:gd name="T15" fmla="*/ 0 h 35"/>
                <a:gd name="T16" fmla="*/ 12 w 35"/>
                <a:gd name="T17" fmla="*/ 12 h 35"/>
                <a:gd name="T18" fmla="*/ 0 w 35"/>
                <a:gd name="T19" fmla="*/ 12 h 35"/>
                <a:gd name="T20" fmla="*/ 0 w 35"/>
                <a:gd name="T21" fmla="*/ 23 h 35"/>
                <a:gd name="T22" fmla="*/ 12 w 35"/>
                <a:gd name="T23" fmla="*/ 23 h 35"/>
                <a:gd name="T24" fmla="*/ 12 w 35"/>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5">
                  <a:moveTo>
                    <a:pt x="12" y="35"/>
                  </a:moveTo>
                  <a:lnTo>
                    <a:pt x="24" y="35"/>
                  </a:lnTo>
                  <a:lnTo>
                    <a:pt x="24" y="23"/>
                  </a:lnTo>
                  <a:lnTo>
                    <a:pt x="35" y="23"/>
                  </a:lnTo>
                  <a:lnTo>
                    <a:pt x="35" y="12"/>
                  </a:lnTo>
                  <a:lnTo>
                    <a:pt x="24" y="12"/>
                  </a:lnTo>
                  <a:lnTo>
                    <a:pt x="24" y="0"/>
                  </a:lnTo>
                  <a:lnTo>
                    <a:pt x="12" y="0"/>
                  </a:lnTo>
                  <a:lnTo>
                    <a:pt x="12" y="12"/>
                  </a:lnTo>
                  <a:lnTo>
                    <a:pt x="0" y="12"/>
                  </a:lnTo>
                  <a:lnTo>
                    <a:pt x="0" y="23"/>
                  </a:lnTo>
                  <a:lnTo>
                    <a:pt x="12" y="23"/>
                  </a:lnTo>
                  <a:lnTo>
                    <a:pt x="12"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6" name="Freeform 92"/>
            <p:cNvSpPr>
              <a:spLocks/>
            </p:cNvSpPr>
            <p:nvPr/>
          </p:nvSpPr>
          <p:spPr bwMode="auto">
            <a:xfrm>
              <a:off x="7107238" y="1163638"/>
              <a:ext cx="53975" cy="55563"/>
            </a:xfrm>
            <a:custGeom>
              <a:avLst/>
              <a:gdLst>
                <a:gd name="T0" fmla="*/ 11 w 34"/>
                <a:gd name="T1" fmla="*/ 35 h 35"/>
                <a:gd name="T2" fmla="*/ 22 w 34"/>
                <a:gd name="T3" fmla="*/ 35 h 35"/>
                <a:gd name="T4" fmla="*/ 22 w 34"/>
                <a:gd name="T5" fmla="*/ 23 h 35"/>
                <a:gd name="T6" fmla="*/ 34 w 34"/>
                <a:gd name="T7" fmla="*/ 23 h 35"/>
                <a:gd name="T8" fmla="*/ 34 w 34"/>
                <a:gd name="T9" fmla="*/ 12 h 35"/>
                <a:gd name="T10" fmla="*/ 22 w 34"/>
                <a:gd name="T11" fmla="*/ 12 h 35"/>
                <a:gd name="T12" fmla="*/ 22 w 34"/>
                <a:gd name="T13" fmla="*/ 0 h 35"/>
                <a:gd name="T14" fmla="*/ 11 w 34"/>
                <a:gd name="T15" fmla="*/ 0 h 35"/>
                <a:gd name="T16" fmla="*/ 11 w 34"/>
                <a:gd name="T17" fmla="*/ 12 h 35"/>
                <a:gd name="T18" fmla="*/ 0 w 34"/>
                <a:gd name="T19" fmla="*/ 12 h 35"/>
                <a:gd name="T20" fmla="*/ 0 w 34"/>
                <a:gd name="T21" fmla="*/ 23 h 35"/>
                <a:gd name="T22" fmla="*/ 11 w 34"/>
                <a:gd name="T23" fmla="*/ 23 h 35"/>
                <a:gd name="T24" fmla="*/ 11 w 34"/>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5">
                  <a:moveTo>
                    <a:pt x="11" y="35"/>
                  </a:moveTo>
                  <a:lnTo>
                    <a:pt x="22" y="35"/>
                  </a:lnTo>
                  <a:lnTo>
                    <a:pt x="22" y="23"/>
                  </a:lnTo>
                  <a:lnTo>
                    <a:pt x="34" y="23"/>
                  </a:lnTo>
                  <a:lnTo>
                    <a:pt x="34" y="12"/>
                  </a:lnTo>
                  <a:lnTo>
                    <a:pt x="22" y="12"/>
                  </a:lnTo>
                  <a:lnTo>
                    <a:pt x="22" y="0"/>
                  </a:lnTo>
                  <a:lnTo>
                    <a:pt x="11" y="0"/>
                  </a:lnTo>
                  <a:lnTo>
                    <a:pt x="11" y="12"/>
                  </a:lnTo>
                  <a:lnTo>
                    <a:pt x="0" y="12"/>
                  </a:lnTo>
                  <a:lnTo>
                    <a:pt x="0" y="23"/>
                  </a:lnTo>
                  <a:lnTo>
                    <a:pt x="11" y="23"/>
                  </a:lnTo>
                  <a:lnTo>
                    <a:pt x="1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7" name="Freeform 93"/>
            <p:cNvSpPr>
              <a:spLocks/>
            </p:cNvSpPr>
            <p:nvPr/>
          </p:nvSpPr>
          <p:spPr bwMode="auto">
            <a:xfrm>
              <a:off x="7219951" y="1450976"/>
              <a:ext cx="44450" cy="44450"/>
            </a:xfrm>
            <a:custGeom>
              <a:avLst/>
              <a:gdLst>
                <a:gd name="T0" fmla="*/ 9 w 28"/>
                <a:gd name="T1" fmla="*/ 28 h 28"/>
                <a:gd name="T2" fmla="*/ 18 w 28"/>
                <a:gd name="T3" fmla="*/ 28 h 28"/>
                <a:gd name="T4" fmla="*/ 18 w 28"/>
                <a:gd name="T5" fmla="*/ 19 h 28"/>
                <a:gd name="T6" fmla="*/ 28 w 28"/>
                <a:gd name="T7" fmla="*/ 19 h 28"/>
                <a:gd name="T8" fmla="*/ 28 w 28"/>
                <a:gd name="T9" fmla="*/ 10 h 28"/>
                <a:gd name="T10" fmla="*/ 18 w 28"/>
                <a:gd name="T11" fmla="*/ 10 h 28"/>
                <a:gd name="T12" fmla="*/ 18 w 28"/>
                <a:gd name="T13" fmla="*/ 0 h 28"/>
                <a:gd name="T14" fmla="*/ 9 w 28"/>
                <a:gd name="T15" fmla="*/ 0 h 28"/>
                <a:gd name="T16" fmla="*/ 9 w 28"/>
                <a:gd name="T17" fmla="*/ 10 h 28"/>
                <a:gd name="T18" fmla="*/ 0 w 28"/>
                <a:gd name="T19" fmla="*/ 10 h 28"/>
                <a:gd name="T20" fmla="*/ 0 w 28"/>
                <a:gd name="T21" fmla="*/ 19 h 28"/>
                <a:gd name="T22" fmla="*/ 9 w 28"/>
                <a:gd name="T23" fmla="*/ 19 h 28"/>
                <a:gd name="T24" fmla="*/ 9 w 28"/>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9" y="28"/>
                  </a:moveTo>
                  <a:lnTo>
                    <a:pt x="18" y="28"/>
                  </a:lnTo>
                  <a:lnTo>
                    <a:pt x="18" y="19"/>
                  </a:lnTo>
                  <a:lnTo>
                    <a:pt x="28" y="19"/>
                  </a:lnTo>
                  <a:lnTo>
                    <a:pt x="28" y="10"/>
                  </a:lnTo>
                  <a:lnTo>
                    <a:pt x="18" y="10"/>
                  </a:lnTo>
                  <a:lnTo>
                    <a:pt x="18" y="0"/>
                  </a:lnTo>
                  <a:lnTo>
                    <a:pt x="9" y="0"/>
                  </a:lnTo>
                  <a:lnTo>
                    <a:pt x="9" y="10"/>
                  </a:lnTo>
                  <a:lnTo>
                    <a:pt x="0" y="10"/>
                  </a:lnTo>
                  <a:lnTo>
                    <a:pt x="0" y="19"/>
                  </a:lnTo>
                  <a:lnTo>
                    <a:pt x="9" y="19"/>
                  </a:lnTo>
                  <a:lnTo>
                    <a:pt x="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8" name="Freeform 94"/>
            <p:cNvSpPr>
              <a:spLocks/>
            </p:cNvSpPr>
            <p:nvPr/>
          </p:nvSpPr>
          <p:spPr bwMode="auto">
            <a:xfrm>
              <a:off x="5427663" y="742951"/>
              <a:ext cx="55563" cy="55563"/>
            </a:xfrm>
            <a:custGeom>
              <a:avLst/>
              <a:gdLst>
                <a:gd name="T0" fmla="*/ 12 w 35"/>
                <a:gd name="T1" fmla="*/ 35 h 35"/>
                <a:gd name="T2" fmla="*/ 23 w 35"/>
                <a:gd name="T3" fmla="*/ 35 h 35"/>
                <a:gd name="T4" fmla="*/ 23 w 35"/>
                <a:gd name="T5" fmla="*/ 23 h 35"/>
                <a:gd name="T6" fmla="*/ 35 w 35"/>
                <a:gd name="T7" fmla="*/ 23 h 35"/>
                <a:gd name="T8" fmla="*/ 35 w 35"/>
                <a:gd name="T9" fmla="*/ 12 h 35"/>
                <a:gd name="T10" fmla="*/ 23 w 35"/>
                <a:gd name="T11" fmla="*/ 12 h 35"/>
                <a:gd name="T12" fmla="*/ 23 w 35"/>
                <a:gd name="T13" fmla="*/ 0 h 35"/>
                <a:gd name="T14" fmla="*/ 12 w 35"/>
                <a:gd name="T15" fmla="*/ 0 h 35"/>
                <a:gd name="T16" fmla="*/ 12 w 35"/>
                <a:gd name="T17" fmla="*/ 12 h 35"/>
                <a:gd name="T18" fmla="*/ 0 w 35"/>
                <a:gd name="T19" fmla="*/ 12 h 35"/>
                <a:gd name="T20" fmla="*/ 0 w 35"/>
                <a:gd name="T21" fmla="*/ 23 h 35"/>
                <a:gd name="T22" fmla="*/ 12 w 35"/>
                <a:gd name="T23" fmla="*/ 23 h 35"/>
                <a:gd name="T24" fmla="*/ 12 w 35"/>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5">
                  <a:moveTo>
                    <a:pt x="12" y="35"/>
                  </a:moveTo>
                  <a:lnTo>
                    <a:pt x="23" y="35"/>
                  </a:lnTo>
                  <a:lnTo>
                    <a:pt x="23" y="23"/>
                  </a:lnTo>
                  <a:lnTo>
                    <a:pt x="35" y="23"/>
                  </a:lnTo>
                  <a:lnTo>
                    <a:pt x="35" y="12"/>
                  </a:lnTo>
                  <a:lnTo>
                    <a:pt x="23" y="12"/>
                  </a:lnTo>
                  <a:lnTo>
                    <a:pt x="23" y="0"/>
                  </a:lnTo>
                  <a:lnTo>
                    <a:pt x="12" y="0"/>
                  </a:lnTo>
                  <a:lnTo>
                    <a:pt x="12" y="12"/>
                  </a:lnTo>
                  <a:lnTo>
                    <a:pt x="0" y="12"/>
                  </a:lnTo>
                  <a:lnTo>
                    <a:pt x="0" y="23"/>
                  </a:lnTo>
                  <a:lnTo>
                    <a:pt x="12" y="23"/>
                  </a:lnTo>
                  <a:lnTo>
                    <a:pt x="12"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69" name="Freeform 95"/>
            <p:cNvSpPr>
              <a:spLocks/>
            </p:cNvSpPr>
            <p:nvPr/>
          </p:nvSpPr>
          <p:spPr bwMode="auto">
            <a:xfrm>
              <a:off x="6865938" y="1566863"/>
              <a:ext cx="55563" cy="57150"/>
            </a:xfrm>
            <a:custGeom>
              <a:avLst/>
              <a:gdLst>
                <a:gd name="T0" fmla="*/ 12 w 35"/>
                <a:gd name="T1" fmla="*/ 36 h 36"/>
                <a:gd name="T2" fmla="*/ 23 w 35"/>
                <a:gd name="T3" fmla="*/ 36 h 36"/>
                <a:gd name="T4" fmla="*/ 23 w 35"/>
                <a:gd name="T5" fmla="*/ 24 h 36"/>
                <a:gd name="T6" fmla="*/ 35 w 35"/>
                <a:gd name="T7" fmla="*/ 24 h 36"/>
                <a:gd name="T8" fmla="*/ 35 w 35"/>
                <a:gd name="T9" fmla="*/ 13 h 36"/>
                <a:gd name="T10" fmla="*/ 23 w 35"/>
                <a:gd name="T11" fmla="*/ 13 h 36"/>
                <a:gd name="T12" fmla="*/ 23 w 35"/>
                <a:gd name="T13" fmla="*/ 0 h 36"/>
                <a:gd name="T14" fmla="*/ 12 w 35"/>
                <a:gd name="T15" fmla="*/ 0 h 36"/>
                <a:gd name="T16" fmla="*/ 12 w 35"/>
                <a:gd name="T17" fmla="*/ 13 h 36"/>
                <a:gd name="T18" fmla="*/ 0 w 35"/>
                <a:gd name="T19" fmla="*/ 13 h 36"/>
                <a:gd name="T20" fmla="*/ 0 w 35"/>
                <a:gd name="T21" fmla="*/ 24 h 36"/>
                <a:gd name="T22" fmla="*/ 12 w 35"/>
                <a:gd name="T23" fmla="*/ 24 h 36"/>
                <a:gd name="T24" fmla="*/ 12 w 35"/>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6">
                  <a:moveTo>
                    <a:pt x="12" y="36"/>
                  </a:moveTo>
                  <a:lnTo>
                    <a:pt x="23" y="36"/>
                  </a:lnTo>
                  <a:lnTo>
                    <a:pt x="23" y="24"/>
                  </a:lnTo>
                  <a:lnTo>
                    <a:pt x="35" y="24"/>
                  </a:lnTo>
                  <a:lnTo>
                    <a:pt x="35" y="13"/>
                  </a:lnTo>
                  <a:lnTo>
                    <a:pt x="23" y="13"/>
                  </a:lnTo>
                  <a:lnTo>
                    <a:pt x="23" y="0"/>
                  </a:lnTo>
                  <a:lnTo>
                    <a:pt x="12" y="0"/>
                  </a:lnTo>
                  <a:lnTo>
                    <a:pt x="12" y="13"/>
                  </a:lnTo>
                  <a:lnTo>
                    <a:pt x="0" y="13"/>
                  </a:lnTo>
                  <a:lnTo>
                    <a:pt x="0" y="24"/>
                  </a:lnTo>
                  <a:lnTo>
                    <a:pt x="12" y="24"/>
                  </a:lnTo>
                  <a:lnTo>
                    <a:pt x="1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0" name="Freeform 96"/>
            <p:cNvSpPr>
              <a:spLocks/>
            </p:cNvSpPr>
            <p:nvPr/>
          </p:nvSpPr>
          <p:spPr bwMode="auto">
            <a:xfrm>
              <a:off x="7062788" y="904876"/>
              <a:ext cx="55563" cy="57150"/>
            </a:xfrm>
            <a:custGeom>
              <a:avLst/>
              <a:gdLst>
                <a:gd name="T0" fmla="*/ 13 w 35"/>
                <a:gd name="T1" fmla="*/ 36 h 36"/>
                <a:gd name="T2" fmla="*/ 24 w 35"/>
                <a:gd name="T3" fmla="*/ 36 h 36"/>
                <a:gd name="T4" fmla="*/ 24 w 35"/>
                <a:gd name="T5" fmla="*/ 23 h 36"/>
                <a:gd name="T6" fmla="*/ 35 w 35"/>
                <a:gd name="T7" fmla="*/ 23 h 36"/>
                <a:gd name="T8" fmla="*/ 35 w 35"/>
                <a:gd name="T9" fmla="*/ 12 h 36"/>
                <a:gd name="T10" fmla="*/ 24 w 35"/>
                <a:gd name="T11" fmla="*/ 12 h 36"/>
                <a:gd name="T12" fmla="*/ 24 w 35"/>
                <a:gd name="T13" fmla="*/ 0 h 36"/>
                <a:gd name="T14" fmla="*/ 13 w 35"/>
                <a:gd name="T15" fmla="*/ 0 h 36"/>
                <a:gd name="T16" fmla="*/ 13 w 35"/>
                <a:gd name="T17" fmla="*/ 12 h 36"/>
                <a:gd name="T18" fmla="*/ 0 w 35"/>
                <a:gd name="T19" fmla="*/ 12 h 36"/>
                <a:gd name="T20" fmla="*/ 0 w 35"/>
                <a:gd name="T21" fmla="*/ 23 h 36"/>
                <a:gd name="T22" fmla="*/ 13 w 35"/>
                <a:gd name="T23" fmla="*/ 23 h 36"/>
                <a:gd name="T24" fmla="*/ 13 w 35"/>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6">
                  <a:moveTo>
                    <a:pt x="13" y="36"/>
                  </a:moveTo>
                  <a:lnTo>
                    <a:pt x="24" y="36"/>
                  </a:lnTo>
                  <a:lnTo>
                    <a:pt x="24" y="23"/>
                  </a:lnTo>
                  <a:lnTo>
                    <a:pt x="35" y="23"/>
                  </a:lnTo>
                  <a:lnTo>
                    <a:pt x="35" y="12"/>
                  </a:lnTo>
                  <a:lnTo>
                    <a:pt x="24" y="12"/>
                  </a:lnTo>
                  <a:lnTo>
                    <a:pt x="24" y="0"/>
                  </a:lnTo>
                  <a:lnTo>
                    <a:pt x="13" y="0"/>
                  </a:lnTo>
                  <a:lnTo>
                    <a:pt x="13" y="12"/>
                  </a:lnTo>
                  <a:lnTo>
                    <a:pt x="0" y="12"/>
                  </a:lnTo>
                  <a:lnTo>
                    <a:pt x="0" y="23"/>
                  </a:lnTo>
                  <a:lnTo>
                    <a:pt x="13" y="23"/>
                  </a:lnTo>
                  <a:lnTo>
                    <a:pt x="13"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1" name="Freeform 97"/>
            <p:cNvSpPr>
              <a:spLocks/>
            </p:cNvSpPr>
            <p:nvPr/>
          </p:nvSpPr>
          <p:spPr bwMode="auto">
            <a:xfrm>
              <a:off x="6815138" y="1222376"/>
              <a:ext cx="53975" cy="57150"/>
            </a:xfrm>
            <a:custGeom>
              <a:avLst/>
              <a:gdLst>
                <a:gd name="T0" fmla="*/ 12 w 34"/>
                <a:gd name="T1" fmla="*/ 36 h 36"/>
                <a:gd name="T2" fmla="*/ 23 w 34"/>
                <a:gd name="T3" fmla="*/ 36 h 36"/>
                <a:gd name="T4" fmla="*/ 23 w 34"/>
                <a:gd name="T5" fmla="*/ 23 h 36"/>
                <a:gd name="T6" fmla="*/ 34 w 34"/>
                <a:gd name="T7" fmla="*/ 23 h 36"/>
                <a:gd name="T8" fmla="*/ 34 w 34"/>
                <a:gd name="T9" fmla="*/ 12 h 36"/>
                <a:gd name="T10" fmla="*/ 23 w 34"/>
                <a:gd name="T11" fmla="*/ 12 h 36"/>
                <a:gd name="T12" fmla="*/ 23 w 34"/>
                <a:gd name="T13" fmla="*/ 0 h 36"/>
                <a:gd name="T14" fmla="*/ 12 w 34"/>
                <a:gd name="T15" fmla="*/ 0 h 36"/>
                <a:gd name="T16" fmla="*/ 12 w 34"/>
                <a:gd name="T17" fmla="*/ 12 h 36"/>
                <a:gd name="T18" fmla="*/ 0 w 34"/>
                <a:gd name="T19" fmla="*/ 12 h 36"/>
                <a:gd name="T20" fmla="*/ 0 w 34"/>
                <a:gd name="T21" fmla="*/ 23 h 36"/>
                <a:gd name="T22" fmla="*/ 12 w 34"/>
                <a:gd name="T23" fmla="*/ 23 h 36"/>
                <a:gd name="T24" fmla="*/ 12 w 34"/>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6">
                  <a:moveTo>
                    <a:pt x="12" y="36"/>
                  </a:moveTo>
                  <a:lnTo>
                    <a:pt x="23" y="36"/>
                  </a:lnTo>
                  <a:lnTo>
                    <a:pt x="23" y="23"/>
                  </a:lnTo>
                  <a:lnTo>
                    <a:pt x="34" y="23"/>
                  </a:lnTo>
                  <a:lnTo>
                    <a:pt x="34" y="12"/>
                  </a:lnTo>
                  <a:lnTo>
                    <a:pt x="23" y="12"/>
                  </a:lnTo>
                  <a:lnTo>
                    <a:pt x="23" y="0"/>
                  </a:lnTo>
                  <a:lnTo>
                    <a:pt x="12" y="0"/>
                  </a:lnTo>
                  <a:lnTo>
                    <a:pt x="12" y="12"/>
                  </a:lnTo>
                  <a:lnTo>
                    <a:pt x="0" y="12"/>
                  </a:lnTo>
                  <a:lnTo>
                    <a:pt x="0" y="23"/>
                  </a:lnTo>
                  <a:lnTo>
                    <a:pt x="12" y="23"/>
                  </a:lnTo>
                  <a:lnTo>
                    <a:pt x="1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2" name="Freeform 98"/>
            <p:cNvSpPr>
              <a:spLocks/>
            </p:cNvSpPr>
            <p:nvPr/>
          </p:nvSpPr>
          <p:spPr bwMode="auto">
            <a:xfrm>
              <a:off x="5010151" y="784226"/>
              <a:ext cx="57150" cy="55563"/>
            </a:xfrm>
            <a:custGeom>
              <a:avLst/>
              <a:gdLst>
                <a:gd name="T0" fmla="*/ 12 w 36"/>
                <a:gd name="T1" fmla="*/ 35 h 35"/>
                <a:gd name="T2" fmla="*/ 23 w 36"/>
                <a:gd name="T3" fmla="*/ 35 h 35"/>
                <a:gd name="T4" fmla="*/ 23 w 36"/>
                <a:gd name="T5" fmla="*/ 23 h 35"/>
                <a:gd name="T6" fmla="*/ 36 w 36"/>
                <a:gd name="T7" fmla="*/ 23 h 35"/>
                <a:gd name="T8" fmla="*/ 36 w 36"/>
                <a:gd name="T9" fmla="*/ 12 h 35"/>
                <a:gd name="T10" fmla="*/ 23 w 36"/>
                <a:gd name="T11" fmla="*/ 12 h 35"/>
                <a:gd name="T12" fmla="*/ 23 w 36"/>
                <a:gd name="T13" fmla="*/ 0 h 35"/>
                <a:gd name="T14" fmla="*/ 12 w 36"/>
                <a:gd name="T15" fmla="*/ 0 h 35"/>
                <a:gd name="T16" fmla="*/ 12 w 36"/>
                <a:gd name="T17" fmla="*/ 12 h 35"/>
                <a:gd name="T18" fmla="*/ 0 w 36"/>
                <a:gd name="T19" fmla="*/ 12 h 35"/>
                <a:gd name="T20" fmla="*/ 0 w 36"/>
                <a:gd name="T21" fmla="*/ 23 h 35"/>
                <a:gd name="T22" fmla="*/ 12 w 36"/>
                <a:gd name="T23" fmla="*/ 23 h 35"/>
                <a:gd name="T24" fmla="*/ 12 w 36"/>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5">
                  <a:moveTo>
                    <a:pt x="12" y="35"/>
                  </a:moveTo>
                  <a:lnTo>
                    <a:pt x="23" y="35"/>
                  </a:lnTo>
                  <a:lnTo>
                    <a:pt x="23" y="23"/>
                  </a:lnTo>
                  <a:lnTo>
                    <a:pt x="36" y="23"/>
                  </a:lnTo>
                  <a:lnTo>
                    <a:pt x="36" y="12"/>
                  </a:lnTo>
                  <a:lnTo>
                    <a:pt x="23" y="12"/>
                  </a:lnTo>
                  <a:lnTo>
                    <a:pt x="23" y="0"/>
                  </a:lnTo>
                  <a:lnTo>
                    <a:pt x="12" y="0"/>
                  </a:lnTo>
                  <a:lnTo>
                    <a:pt x="12" y="12"/>
                  </a:lnTo>
                  <a:lnTo>
                    <a:pt x="0" y="12"/>
                  </a:lnTo>
                  <a:lnTo>
                    <a:pt x="0" y="23"/>
                  </a:lnTo>
                  <a:lnTo>
                    <a:pt x="12" y="23"/>
                  </a:lnTo>
                  <a:lnTo>
                    <a:pt x="12"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3" name="Freeform 99"/>
            <p:cNvSpPr>
              <a:spLocks/>
            </p:cNvSpPr>
            <p:nvPr/>
          </p:nvSpPr>
          <p:spPr bwMode="auto">
            <a:xfrm>
              <a:off x="6121401" y="125413"/>
              <a:ext cx="49213" cy="49213"/>
            </a:xfrm>
            <a:custGeom>
              <a:avLst/>
              <a:gdLst>
                <a:gd name="T0" fmla="*/ 11 w 31"/>
                <a:gd name="T1" fmla="*/ 31 h 31"/>
                <a:gd name="T2" fmla="*/ 20 w 31"/>
                <a:gd name="T3" fmla="*/ 31 h 31"/>
                <a:gd name="T4" fmla="*/ 20 w 31"/>
                <a:gd name="T5" fmla="*/ 21 h 31"/>
                <a:gd name="T6" fmla="*/ 31 w 31"/>
                <a:gd name="T7" fmla="*/ 21 h 31"/>
                <a:gd name="T8" fmla="*/ 31 w 31"/>
                <a:gd name="T9" fmla="*/ 11 h 31"/>
                <a:gd name="T10" fmla="*/ 20 w 31"/>
                <a:gd name="T11" fmla="*/ 11 h 31"/>
                <a:gd name="T12" fmla="*/ 20 w 31"/>
                <a:gd name="T13" fmla="*/ 0 h 31"/>
                <a:gd name="T14" fmla="*/ 11 w 31"/>
                <a:gd name="T15" fmla="*/ 0 h 31"/>
                <a:gd name="T16" fmla="*/ 11 w 31"/>
                <a:gd name="T17" fmla="*/ 11 h 31"/>
                <a:gd name="T18" fmla="*/ 0 w 31"/>
                <a:gd name="T19" fmla="*/ 11 h 31"/>
                <a:gd name="T20" fmla="*/ 0 w 31"/>
                <a:gd name="T21" fmla="*/ 21 h 31"/>
                <a:gd name="T22" fmla="*/ 11 w 31"/>
                <a:gd name="T23" fmla="*/ 21 h 31"/>
                <a:gd name="T24" fmla="*/ 11 w 31"/>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1">
                  <a:moveTo>
                    <a:pt x="11" y="31"/>
                  </a:moveTo>
                  <a:lnTo>
                    <a:pt x="20" y="31"/>
                  </a:lnTo>
                  <a:lnTo>
                    <a:pt x="20" y="21"/>
                  </a:lnTo>
                  <a:lnTo>
                    <a:pt x="31" y="21"/>
                  </a:lnTo>
                  <a:lnTo>
                    <a:pt x="31" y="11"/>
                  </a:lnTo>
                  <a:lnTo>
                    <a:pt x="20" y="11"/>
                  </a:lnTo>
                  <a:lnTo>
                    <a:pt x="20" y="0"/>
                  </a:lnTo>
                  <a:lnTo>
                    <a:pt x="11" y="0"/>
                  </a:lnTo>
                  <a:lnTo>
                    <a:pt x="11" y="11"/>
                  </a:lnTo>
                  <a:lnTo>
                    <a:pt x="0" y="11"/>
                  </a:lnTo>
                  <a:lnTo>
                    <a:pt x="0" y="21"/>
                  </a:lnTo>
                  <a:lnTo>
                    <a:pt x="11" y="21"/>
                  </a:lnTo>
                  <a:lnTo>
                    <a:pt x="11"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4" name="Freeform 100"/>
            <p:cNvSpPr>
              <a:spLocks/>
            </p:cNvSpPr>
            <p:nvPr/>
          </p:nvSpPr>
          <p:spPr bwMode="auto">
            <a:xfrm>
              <a:off x="6424613" y="574676"/>
              <a:ext cx="55563" cy="53975"/>
            </a:xfrm>
            <a:custGeom>
              <a:avLst/>
              <a:gdLst>
                <a:gd name="T0" fmla="*/ 12 w 35"/>
                <a:gd name="T1" fmla="*/ 34 h 34"/>
                <a:gd name="T2" fmla="*/ 23 w 35"/>
                <a:gd name="T3" fmla="*/ 34 h 34"/>
                <a:gd name="T4" fmla="*/ 23 w 35"/>
                <a:gd name="T5" fmla="*/ 23 h 34"/>
                <a:gd name="T6" fmla="*/ 35 w 35"/>
                <a:gd name="T7" fmla="*/ 23 h 34"/>
                <a:gd name="T8" fmla="*/ 35 w 35"/>
                <a:gd name="T9" fmla="*/ 12 h 34"/>
                <a:gd name="T10" fmla="*/ 23 w 35"/>
                <a:gd name="T11" fmla="*/ 12 h 34"/>
                <a:gd name="T12" fmla="*/ 23 w 35"/>
                <a:gd name="T13" fmla="*/ 0 h 34"/>
                <a:gd name="T14" fmla="*/ 12 w 35"/>
                <a:gd name="T15" fmla="*/ 0 h 34"/>
                <a:gd name="T16" fmla="*/ 12 w 35"/>
                <a:gd name="T17" fmla="*/ 12 h 34"/>
                <a:gd name="T18" fmla="*/ 0 w 35"/>
                <a:gd name="T19" fmla="*/ 12 h 34"/>
                <a:gd name="T20" fmla="*/ 0 w 35"/>
                <a:gd name="T21" fmla="*/ 23 h 34"/>
                <a:gd name="T22" fmla="*/ 12 w 35"/>
                <a:gd name="T23" fmla="*/ 23 h 34"/>
                <a:gd name="T24" fmla="*/ 12 w 3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4">
                  <a:moveTo>
                    <a:pt x="12" y="34"/>
                  </a:moveTo>
                  <a:lnTo>
                    <a:pt x="23" y="34"/>
                  </a:lnTo>
                  <a:lnTo>
                    <a:pt x="23" y="23"/>
                  </a:lnTo>
                  <a:lnTo>
                    <a:pt x="35" y="23"/>
                  </a:lnTo>
                  <a:lnTo>
                    <a:pt x="35" y="12"/>
                  </a:lnTo>
                  <a:lnTo>
                    <a:pt x="23" y="12"/>
                  </a:lnTo>
                  <a:lnTo>
                    <a:pt x="23" y="0"/>
                  </a:lnTo>
                  <a:lnTo>
                    <a:pt x="12" y="0"/>
                  </a:lnTo>
                  <a:lnTo>
                    <a:pt x="12" y="12"/>
                  </a:lnTo>
                  <a:lnTo>
                    <a:pt x="0" y="12"/>
                  </a:lnTo>
                  <a:lnTo>
                    <a:pt x="0" y="23"/>
                  </a:lnTo>
                  <a:lnTo>
                    <a:pt x="12" y="23"/>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5" name="Freeform 101"/>
            <p:cNvSpPr>
              <a:spLocks/>
            </p:cNvSpPr>
            <p:nvPr/>
          </p:nvSpPr>
          <p:spPr bwMode="auto">
            <a:xfrm>
              <a:off x="5867401" y="1012826"/>
              <a:ext cx="53975" cy="55563"/>
            </a:xfrm>
            <a:custGeom>
              <a:avLst/>
              <a:gdLst>
                <a:gd name="T0" fmla="*/ 12 w 34"/>
                <a:gd name="T1" fmla="*/ 35 h 35"/>
                <a:gd name="T2" fmla="*/ 23 w 34"/>
                <a:gd name="T3" fmla="*/ 35 h 35"/>
                <a:gd name="T4" fmla="*/ 23 w 34"/>
                <a:gd name="T5" fmla="*/ 23 h 35"/>
                <a:gd name="T6" fmla="*/ 34 w 34"/>
                <a:gd name="T7" fmla="*/ 23 h 35"/>
                <a:gd name="T8" fmla="*/ 34 w 34"/>
                <a:gd name="T9" fmla="*/ 12 h 35"/>
                <a:gd name="T10" fmla="*/ 23 w 34"/>
                <a:gd name="T11" fmla="*/ 12 h 35"/>
                <a:gd name="T12" fmla="*/ 23 w 34"/>
                <a:gd name="T13" fmla="*/ 0 h 35"/>
                <a:gd name="T14" fmla="*/ 12 w 34"/>
                <a:gd name="T15" fmla="*/ 0 h 35"/>
                <a:gd name="T16" fmla="*/ 12 w 34"/>
                <a:gd name="T17" fmla="*/ 12 h 35"/>
                <a:gd name="T18" fmla="*/ 0 w 34"/>
                <a:gd name="T19" fmla="*/ 12 h 35"/>
                <a:gd name="T20" fmla="*/ 0 w 34"/>
                <a:gd name="T21" fmla="*/ 23 h 35"/>
                <a:gd name="T22" fmla="*/ 12 w 34"/>
                <a:gd name="T23" fmla="*/ 23 h 35"/>
                <a:gd name="T24" fmla="*/ 12 w 34"/>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5">
                  <a:moveTo>
                    <a:pt x="12" y="35"/>
                  </a:moveTo>
                  <a:lnTo>
                    <a:pt x="23" y="35"/>
                  </a:lnTo>
                  <a:lnTo>
                    <a:pt x="23" y="23"/>
                  </a:lnTo>
                  <a:lnTo>
                    <a:pt x="34" y="23"/>
                  </a:lnTo>
                  <a:lnTo>
                    <a:pt x="34" y="12"/>
                  </a:lnTo>
                  <a:lnTo>
                    <a:pt x="23" y="12"/>
                  </a:lnTo>
                  <a:lnTo>
                    <a:pt x="23" y="0"/>
                  </a:lnTo>
                  <a:lnTo>
                    <a:pt x="12" y="0"/>
                  </a:lnTo>
                  <a:lnTo>
                    <a:pt x="12" y="12"/>
                  </a:lnTo>
                  <a:lnTo>
                    <a:pt x="0" y="12"/>
                  </a:lnTo>
                  <a:lnTo>
                    <a:pt x="0" y="23"/>
                  </a:lnTo>
                  <a:lnTo>
                    <a:pt x="12" y="23"/>
                  </a:lnTo>
                  <a:lnTo>
                    <a:pt x="12"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6" name="Freeform 102"/>
            <p:cNvSpPr>
              <a:spLocks/>
            </p:cNvSpPr>
            <p:nvPr/>
          </p:nvSpPr>
          <p:spPr bwMode="auto">
            <a:xfrm>
              <a:off x="4973638" y="1566863"/>
              <a:ext cx="42863" cy="42863"/>
            </a:xfrm>
            <a:custGeom>
              <a:avLst/>
              <a:gdLst>
                <a:gd name="T0" fmla="*/ 9 w 27"/>
                <a:gd name="T1" fmla="*/ 27 h 27"/>
                <a:gd name="T2" fmla="*/ 18 w 27"/>
                <a:gd name="T3" fmla="*/ 27 h 27"/>
                <a:gd name="T4" fmla="*/ 18 w 27"/>
                <a:gd name="T5" fmla="*/ 18 h 27"/>
                <a:gd name="T6" fmla="*/ 27 w 27"/>
                <a:gd name="T7" fmla="*/ 18 h 27"/>
                <a:gd name="T8" fmla="*/ 27 w 27"/>
                <a:gd name="T9" fmla="*/ 10 h 27"/>
                <a:gd name="T10" fmla="*/ 18 w 27"/>
                <a:gd name="T11" fmla="*/ 10 h 27"/>
                <a:gd name="T12" fmla="*/ 18 w 27"/>
                <a:gd name="T13" fmla="*/ 0 h 27"/>
                <a:gd name="T14" fmla="*/ 9 w 27"/>
                <a:gd name="T15" fmla="*/ 0 h 27"/>
                <a:gd name="T16" fmla="*/ 9 w 27"/>
                <a:gd name="T17" fmla="*/ 10 h 27"/>
                <a:gd name="T18" fmla="*/ 0 w 27"/>
                <a:gd name="T19" fmla="*/ 10 h 27"/>
                <a:gd name="T20" fmla="*/ 0 w 27"/>
                <a:gd name="T21" fmla="*/ 18 h 27"/>
                <a:gd name="T22" fmla="*/ 9 w 27"/>
                <a:gd name="T23" fmla="*/ 18 h 27"/>
                <a:gd name="T24" fmla="*/ 9 w 27"/>
                <a:gd name="T2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7">
                  <a:moveTo>
                    <a:pt x="9" y="27"/>
                  </a:moveTo>
                  <a:lnTo>
                    <a:pt x="18" y="27"/>
                  </a:lnTo>
                  <a:lnTo>
                    <a:pt x="18" y="18"/>
                  </a:lnTo>
                  <a:lnTo>
                    <a:pt x="27" y="18"/>
                  </a:lnTo>
                  <a:lnTo>
                    <a:pt x="27" y="10"/>
                  </a:lnTo>
                  <a:lnTo>
                    <a:pt x="18" y="10"/>
                  </a:lnTo>
                  <a:lnTo>
                    <a:pt x="18" y="0"/>
                  </a:lnTo>
                  <a:lnTo>
                    <a:pt x="9" y="0"/>
                  </a:lnTo>
                  <a:lnTo>
                    <a:pt x="9" y="10"/>
                  </a:lnTo>
                  <a:lnTo>
                    <a:pt x="0" y="10"/>
                  </a:lnTo>
                  <a:lnTo>
                    <a:pt x="0" y="18"/>
                  </a:lnTo>
                  <a:lnTo>
                    <a:pt x="9" y="18"/>
                  </a:lnTo>
                  <a:lnTo>
                    <a:pt x="9"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7" name="Freeform 103"/>
            <p:cNvSpPr>
              <a:spLocks/>
            </p:cNvSpPr>
            <p:nvPr/>
          </p:nvSpPr>
          <p:spPr bwMode="auto">
            <a:xfrm>
              <a:off x="5197476" y="1136651"/>
              <a:ext cx="60325" cy="61913"/>
            </a:xfrm>
            <a:custGeom>
              <a:avLst/>
              <a:gdLst>
                <a:gd name="T0" fmla="*/ 13 w 38"/>
                <a:gd name="T1" fmla="*/ 39 h 39"/>
                <a:gd name="T2" fmla="*/ 25 w 38"/>
                <a:gd name="T3" fmla="*/ 39 h 39"/>
                <a:gd name="T4" fmla="*/ 25 w 38"/>
                <a:gd name="T5" fmla="*/ 26 h 39"/>
                <a:gd name="T6" fmla="*/ 38 w 38"/>
                <a:gd name="T7" fmla="*/ 26 h 39"/>
                <a:gd name="T8" fmla="*/ 38 w 38"/>
                <a:gd name="T9" fmla="*/ 13 h 39"/>
                <a:gd name="T10" fmla="*/ 25 w 38"/>
                <a:gd name="T11" fmla="*/ 13 h 39"/>
                <a:gd name="T12" fmla="*/ 25 w 38"/>
                <a:gd name="T13" fmla="*/ 0 h 39"/>
                <a:gd name="T14" fmla="*/ 13 w 38"/>
                <a:gd name="T15" fmla="*/ 0 h 39"/>
                <a:gd name="T16" fmla="*/ 13 w 38"/>
                <a:gd name="T17" fmla="*/ 13 h 39"/>
                <a:gd name="T18" fmla="*/ 0 w 38"/>
                <a:gd name="T19" fmla="*/ 13 h 39"/>
                <a:gd name="T20" fmla="*/ 0 w 38"/>
                <a:gd name="T21" fmla="*/ 26 h 39"/>
                <a:gd name="T22" fmla="*/ 13 w 38"/>
                <a:gd name="T23" fmla="*/ 26 h 39"/>
                <a:gd name="T24" fmla="*/ 13 w 38"/>
                <a:gd name="T2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9">
                  <a:moveTo>
                    <a:pt x="13" y="39"/>
                  </a:moveTo>
                  <a:lnTo>
                    <a:pt x="25" y="39"/>
                  </a:lnTo>
                  <a:lnTo>
                    <a:pt x="25" y="26"/>
                  </a:lnTo>
                  <a:lnTo>
                    <a:pt x="38" y="26"/>
                  </a:lnTo>
                  <a:lnTo>
                    <a:pt x="38" y="13"/>
                  </a:lnTo>
                  <a:lnTo>
                    <a:pt x="25" y="13"/>
                  </a:lnTo>
                  <a:lnTo>
                    <a:pt x="25" y="0"/>
                  </a:lnTo>
                  <a:lnTo>
                    <a:pt x="13" y="0"/>
                  </a:lnTo>
                  <a:lnTo>
                    <a:pt x="13" y="13"/>
                  </a:lnTo>
                  <a:lnTo>
                    <a:pt x="0" y="13"/>
                  </a:lnTo>
                  <a:lnTo>
                    <a:pt x="0" y="26"/>
                  </a:lnTo>
                  <a:lnTo>
                    <a:pt x="13" y="26"/>
                  </a:lnTo>
                  <a:lnTo>
                    <a:pt x="1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8" name="Freeform 104"/>
            <p:cNvSpPr>
              <a:spLocks/>
            </p:cNvSpPr>
            <p:nvPr/>
          </p:nvSpPr>
          <p:spPr bwMode="auto">
            <a:xfrm>
              <a:off x="6240463" y="998538"/>
              <a:ext cx="60325" cy="60325"/>
            </a:xfrm>
            <a:custGeom>
              <a:avLst/>
              <a:gdLst>
                <a:gd name="T0" fmla="*/ 13 w 38"/>
                <a:gd name="T1" fmla="*/ 38 h 38"/>
                <a:gd name="T2" fmla="*/ 25 w 38"/>
                <a:gd name="T3" fmla="*/ 38 h 38"/>
                <a:gd name="T4" fmla="*/ 25 w 38"/>
                <a:gd name="T5" fmla="*/ 25 h 38"/>
                <a:gd name="T6" fmla="*/ 38 w 38"/>
                <a:gd name="T7" fmla="*/ 25 h 38"/>
                <a:gd name="T8" fmla="*/ 38 w 38"/>
                <a:gd name="T9" fmla="*/ 13 h 38"/>
                <a:gd name="T10" fmla="*/ 25 w 38"/>
                <a:gd name="T11" fmla="*/ 13 h 38"/>
                <a:gd name="T12" fmla="*/ 25 w 38"/>
                <a:gd name="T13" fmla="*/ 0 h 38"/>
                <a:gd name="T14" fmla="*/ 13 w 38"/>
                <a:gd name="T15" fmla="*/ 0 h 38"/>
                <a:gd name="T16" fmla="*/ 13 w 38"/>
                <a:gd name="T17" fmla="*/ 13 h 38"/>
                <a:gd name="T18" fmla="*/ 0 w 38"/>
                <a:gd name="T19" fmla="*/ 13 h 38"/>
                <a:gd name="T20" fmla="*/ 0 w 38"/>
                <a:gd name="T21" fmla="*/ 25 h 38"/>
                <a:gd name="T22" fmla="*/ 13 w 38"/>
                <a:gd name="T23" fmla="*/ 25 h 38"/>
                <a:gd name="T24" fmla="*/ 13 w 38"/>
                <a:gd name="T2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8">
                  <a:moveTo>
                    <a:pt x="13" y="38"/>
                  </a:moveTo>
                  <a:lnTo>
                    <a:pt x="25" y="38"/>
                  </a:lnTo>
                  <a:lnTo>
                    <a:pt x="25" y="25"/>
                  </a:lnTo>
                  <a:lnTo>
                    <a:pt x="38" y="25"/>
                  </a:lnTo>
                  <a:lnTo>
                    <a:pt x="38" y="13"/>
                  </a:lnTo>
                  <a:lnTo>
                    <a:pt x="25" y="13"/>
                  </a:lnTo>
                  <a:lnTo>
                    <a:pt x="25" y="0"/>
                  </a:lnTo>
                  <a:lnTo>
                    <a:pt x="13" y="0"/>
                  </a:lnTo>
                  <a:lnTo>
                    <a:pt x="13" y="13"/>
                  </a:lnTo>
                  <a:lnTo>
                    <a:pt x="0" y="13"/>
                  </a:lnTo>
                  <a:lnTo>
                    <a:pt x="0" y="25"/>
                  </a:lnTo>
                  <a:lnTo>
                    <a:pt x="13" y="25"/>
                  </a:lnTo>
                  <a:lnTo>
                    <a:pt x="13"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79" name="Freeform 105"/>
            <p:cNvSpPr>
              <a:spLocks/>
            </p:cNvSpPr>
            <p:nvPr/>
          </p:nvSpPr>
          <p:spPr bwMode="auto">
            <a:xfrm>
              <a:off x="4864101" y="1463676"/>
              <a:ext cx="114300" cy="106363"/>
            </a:xfrm>
            <a:custGeom>
              <a:avLst/>
              <a:gdLst>
                <a:gd name="T0" fmla="*/ 98 w 110"/>
                <a:gd name="T1" fmla="*/ 9 h 104"/>
                <a:gd name="T2" fmla="*/ 97 w 110"/>
                <a:gd name="T3" fmla="*/ 8 h 104"/>
                <a:gd name="T4" fmla="*/ 95 w 110"/>
                <a:gd name="T5" fmla="*/ 8 h 104"/>
                <a:gd name="T6" fmla="*/ 54 w 110"/>
                <a:gd name="T7" fmla="*/ 12 h 104"/>
                <a:gd name="T8" fmla="*/ 14 w 110"/>
                <a:gd name="T9" fmla="*/ 13 h 104"/>
                <a:gd name="T10" fmla="*/ 16 w 110"/>
                <a:gd name="T11" fmla="*/ 8 h 104"/>
                <a:gd name="T12" fmla="*/ 7 w 110"/>
                <a:gd name="T13" fmla="*/ 1 h 104"/>
                <a:gd name="T14" fmla="*/ 0 w 110"/>
                <a:gd name="T15" fmla="*/ 9 h 104"/>
                <a:gd name="T16" fmla="*/ 4 w 110"/>
                <a:gd name="T17" fmla="*/ 16 h 104"/>
                <a:gd name="T18" fmla="*/ 23 w 110"/>
                <a:gd name="T19" fmla="*/ 100 h 104"/>
                <a:gd name="T20" fmla="*/ 28 w 110"/>
                <a:gd name="T21" fmla="*/ 104 h 104"/>
                <a:gd name="T22" fmla="*/ 29 w 110"/>
                <a:gd name="T23" fmla="*/ 104 h 104"/>
                <a:gd name="T24" fmla="*/ 33 w 110"/>
                <a:gd name="T25" fmla="*/ 98 h 104"/>
                <a:gd name="T26" fmla="*/ 26 w 110"/>
                <a:gd name="T27" fmla="*/ 70 h 104"/>
                <a:gd name="T28" fmla="*/ 66 w 110"/>
                <a:gd name="T29" fmla="*/ 69 h 104"/>
                <a:gd name="T30" fmla="*/ 109 w 110"/>
                <a:gd name="T31" fmla="*/ 64 h 104"/>
                <a:gd name="T32" fmla="*/ 109 w 110"/>
                <a:gd name="T33" fmla="*/ 63 h 104"/>
                <a:gd name="T34" fmla="*/ 109 w 110"/>
                <a:gd name="T35" fmla="*/ 62 h 104"/>
                <a:gd name="T36" fmla="*/ 98 w 110"/>
                <a:gd name="T37" fmla="*/ 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104">
                  <a:moveTo>
                    <a:pt x="98" y="9"/>
                  </a:moveTo>
                  <a:cubicBezTo>
                    <a:pt x="98" y="9"/>
                    <a:pt x="98" y="8"/>
                    <a:pt x="97" y="8"/>
                  </a:cubicBezTo>
                  <a:cubicBezTo>
                    <a:pt x="96" y="8"/>
                    <a:pt x="96" y="8"/>
                    <a:pt x="95" y="8"/>
                  </a:cubicBezTo>
                  <a:cubicBezTo>
                    <a:pt x="91" y="13"/>
                    <a:pt x="76" y="24"/>
                    <a:pt x="54" y="12"/>
                  </a:cubicBezTo>
                  <a:cubicBezTo>
                    <a:pt x="36" y="4"/>
                    <a:pt x="22" y="8"/>
                    <a:pt x="14" y="13"/>
                  </a:cubicBezTo>
                  <a:cubicBezTo>
                    <a:pt x="15" y="12"/>
                    <a:pt x="16" y="10"/>
                    <a:pt x="16" y="8"/>
                  </a:cubicBezTo>
                  <a:cubicBezTo>
                    <a:pt x="15" y="4"/>
                    <a:pt x="12" y="0"/>
                    <a:pt x="7" y="1"/>
                  </a:cubicBezTo>
                  <a:cubicBezTo>
                    <a:pt x="3" y="1"/>
                    <a:pt x="0" y="5"/>
                    <a:pt x="0" y="9"/>
                  </a:cubicBezTo>
                  <a:cubicBezTo>
                    <a:pt x="0" y="12"/>
                    <a:pt x="2" y="14"/>
                    <a:pt x="4" y="16"/>
                  </a:cubicBezTo>
                  <a:cubicBezTo>
                    <a:pt x="23" y="100"/>
                    <a:pt x="23" y="100"/>
                    <a:pt x="23" y="100"/>
                  </a:cubicBezTo>
                  <a:cubicBezTo>
                    <a:pt x="23" y="103"/>
                    <a:pt x="25" y="104"/>
                    <a:pt x="28" y="104"/>
                  </a:cubicBezTo>
                  <a:cubicBezTo>
                    <a:pt x="28" y="104"/>
                    <a:pt x="28" y="104"/>
                    <a:pt x="29" y="104"/>
                  </a:cubicBezTo>
                  <a:cubicBezTo>
                    <a:pt x="31" y="103"/>
                    <a:pt x="33" y="101"/>
                    <a:pt x="33" y="98"/>
                  </a:cubicBezTo>
                  <a:cubicBezTo>
                    <a:pt x="26" y="70"/>
                    <a:pt x="26" y="70"/>
                    <a:pt x="26" y="70"/>
                  </a:cubicBezTo>
                  <a:cubicBezTo>
                    <a:pt x="34" y="65"/>
                    <a:pt x="48" y="60"/>
                    <a:pt x="66" y="69"/>
                  </a:cubicBezTo>
                  <a:cubicBezTo>
                    <a:pt x="90" y="81"/>
                    <a:pt x="105" y="69"/>
                    <a:pt x="109" y="64"/>
                  </a:cubicBezTo>
                  <a:cubicBezTo>
                    <a:pt x="109" y="64"/>
                    <a:pt x="109" y="64"/>
                    <a:pt x="109" y="63"/>
                  </a:cubicBezTo>
                  <a:cubicBezTo>
                    <a:pt x="110" y="62"/>
                    <a:pt x="109" y="62"/>
                    <a:pt x="109" y="62"/>
                  </a:cubicBezTo>
                  <a:lnTo>
                    <a:pt x="9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0" name="Freeform 106"/>
            <p:cNvSpPr>
              <a:spLocks noEditPoints="1"/>
            </p:cNvSpPr>
            <p:nvPr/>
          </p:nvSpPr>
          <p:spPr bwMode="auto">
            <a:xfrm>
              <a:off x="5299076" y="433388"/>
              <a:ext cx="158750" cy="141288"/>
            </a:xfrm>
            <a:custGeom>
              <a:avLst/>
              <a:gdLst>
                <a:gd name="T0" fmla="*/ 154 w 154"/>
                <a:gd name="T1" fmla="*/ 56 h 137"/>
                <a:gd name="T2" fmla="*/ 83 w 154"/>
                <a:gd name="T3" fmla="*/ 34 h 137"/>
                <a:gd name="T4" fmla="*/ 68 w 154"/>
                <a:gd name="T5" fmla="*/ 0 h 137"/>
                <a:gd name="T6" fmla="*/ 65 w 154"/>
                <a:gd name="T7" fmla="*/ 19 h 137"/>
                <a:gd name="T8" fmla="*/ 22 w 154"/>
                <a:gd name="T9" fmla="*/ 34 h 137"/>
                <a:gd name="T10" fmla="*/ 0 w 154"/>
                <a:gd name="T11" fmla="*/ 115 h 137"/>
                <a:gd name="T12" fmla="*/ 132 w 154"/>
                <a:gd name="T13" fmla="*/ 137 h 137"/>
                <a:gd name="T14" fmla="*/ 58 w 154"/>
                <a:gd name="T15" fmla="*/ 69 h 137"/>
                <a:gd name="T16" fmla="*/ 43 w 154"/>
                <a:gd name="T17" fmla="*/ 54 h 137"/>
                <a:gd name="T18" fmla="*/ 58 w 154"/>
                <a:gd name="T19" fmla="*/ 69 h 137"/>
                <a:gd name="T20" fmla="*/ 58 w 154"/>
                <a:gd name="T21" fmla="*/ 95 h 137"/>
                <a:gd name="T22" fmla="*/ 74 w 154"/>
                <a:gd name="T23" fmla="*/ 79 h 137"/>
                <a:gd name="T24" fmla="*/ 85 w 154"/>
                <a:gd name="T25" fmla="*/ 69 h 137"/>
                <a:gd name="T26" fmla="*/ 69 w 154"/>
                <a:gd name="T27" fmla="*/ 54 h 137"/>
                <a:gd name="T28" fmla="*/ 85 w 154"/>
                <a:gd name="T29" fmla="*/ 69 h 137"/>
                <a:gd name="T30" fmla="*/ 84 w 154"/>
                <a:gd name="T31" fmla="*/ 95 h 137"/>
                <a:gd name="T32" fmla="*/ 100 w 154"/>
                <a:gd name="T33" fmla="*/ 79 h 137"/>
                <a:gd name="T34" fmla="*/ 111 w 154"/>
                <a:gd name="T35" fmla="*/ 69 h 137"/>
                <a:gd name="T36" fmla="*/ 95 w 154"/>
                <a:gd name="T37" fmla="*/ 54 h 137"/>
                <a:gd name="T38" fmla="*/ 111 w 154"/>
                <a:gd name="T39" fmla="*/ 69 h 137"/>
                <a:gd name="T40" fmla="*/ 137 w 154"/>
                <a:gd name="T41" fmla="*/ 54 h 137"/>
                <a:gd name="T42" fmla="*/ 121 w 154"/>
                <a:gd name="T43" fmla="*/ 69 h 137"/>
                <a:gd name="T44" fmla="*/ 126 w 154"/>
                <a:gd name="T45" fmla="*/ 95 h 137"/>
                <a:gd name="T46" fmla="*/ 110 w 154"/>
                <a:gd name="T47" fmla="*/ 79 h 137"/>
                <a:gd name="T48" fmla="*/ 126 w 154"/>
                <a:gd name="T49" fmla="*/ 95 h 137"/>
                <a:gd name="T50" fmla="*/ 111 w 154"/>
                <a:gd name="T51" fmla="*/ 105 h 137"/>
                <a:gd name="T52" fmla="*/ 48 w 154"/>
                <a:gd name="T53" fmla="*/ 121 h 137"/>
                <a:gd name="T54" fmla="*/ 32 w 154"/>
                <a:gd name="T55" fmla="*/ 79 h 137"/>
                <a:gd name="T56" fmla="*/ 47 w 154"/>
                <a:gd name="T57" fmla="*/ 95 h 137"/>
                <a:gd name="T58" fmla="*/ 32 w 154"/>
                <a:gd name="T59" fmla="*/ 79 h 137"/>
                <a:gd name="T60" fmla="*/ 32 w 154"/>
                <a:gd name="T61" fmla="*/ 54 h 137"/>
                <a:gd name="T62" fmla="*/ 17 w 154"/>
                <a:gd name="T63"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137">
                  <a:moveTo>
                    <a:pt x="154" y="115"/>
                  </a:moveTo>
                  <a:cubicBezTo>
                    <a:pt x="154" y="56"/>
                    <a:pt x="154" y="56"/>
                    <a:pt x="154" y="56"/>
                  </a:cubicBezTo>
                  <a:cubicBezTo>
                    <a:pt x="154" y="44"/>
                    <a:pt x="144" y="34"/>
                    <a:pt x="132" y="34"/>
                  </a:cubicBezTo>
                  <a:cubicBezTo>
                    <a:pt x="83" y="34"/>
                    <a:pt x="83" y="34"/>
                    <a:pt x="83" y="34"/>
                  </a:cubicBezTo>
                  <a:cubicBezTo>
                    <a:pt x="83" y="25"/>
                    <a:pt x="79" y="20"/>
                    <a:pt x="75" y="16"/>
                  </a:cubicBezTo>
                  <a:cubicBezTo>
                    <a:pt x="71" y="11"/>
                    <a:pt x="68" y="8"/>
                    <a:pt x="68" y="0"/>
                  </a:cubicBezTo>
                  <a:cubicBezTo>
                    <a:pt x="57" y="0"/>
                    <a:pt x="57" y="0"/>
                    <a:pt x="57" y="0"/>
                  </a:cubicBezTo>
                  <a:cubicBezTo>
                    <a:pt x="57" y="10"/>
                    <a:pt x="61" y="15"/>
                    <a:pt x="65" y="19"/>
                  </a:cubicBezTo>
                  <a:cubicBezTo>
                    <a:pt x="68" y="23"/>
                    <a:pt x="71" y="27"/>
                    <a:pt x="71" y="34"/>
                  </a:cubicBezTo>
                  <a:cubicBezTo>
                    <a:pt x="22" y="34"/>
                    <a:pt x="22" y="34"/>
                    <a:pt x="22" y="34"/>
                  </a:cubicBezTo>
                  <a:cubicBezTo>
                    <a:pt x="10" y="34"/>
                    <a:pt x="0" y="44"/>
                    <a:pt x="0" y="56"/>
                  </a:cubicBezTo>
                  <a:cubicBezTo>
                    <a:pt x="0" y="115"/>
                    <a:pt x="0" y="115"/>
                    <a:pt x="0" y="115"/>
                  </a:cubicBezTo>
                  <a:cubicBezTo>
                    <a:pt x="0" y="127"/>
                    <a:pt x="10" y="137"/>
                    <a:pt x="22" y="137"/>
                  </a:cubicBezTo>
                  <a:cubicBezTo>
                    <a:pt x="132" y="137"/>
                    <a:pt x="132" y="137"/>
                    <a:pt x="132" y="137"/>
                  </a:cubicBezTo>
                  <a:cubicBezTo>
                    <a:pt x="144" y="137"/>
                    <a:pt x="154" y="127"/>
                    <a:pt x="154" y="115"/>
                  </a:cubicBezTo>
                  <a:moveTo>
                    <a:pt x="58" y="69"/>
                  </a:moveTo>
                  <a:cubicBezTo>
                    <a:pt x="43" y="69"/>
                    <a:pt x="43" y="69"/>
                    <a:pt x="43" y="69"/>
                  </a:cubicBezTo>
                  <a:cubicBezTo>
                    <a:pt x="43" y="54"/>
                    <a:pt x="43" y="54"/>
                    <a:pt x="43" y="54"/>
                  </a:cubicBezTo>
                  <a:cubicBezTo>
                    <a:pt x="58" y="54"/>
                    <a:pt x="58" y="54"/>
                    <a:pt x="58" y="54"/>
                  </a:cubicBezTo>
                  <a:lnTo>
                    <a:pt x="58" y="69"/>
                  </a:lnTo>
                  <a:close/>
                  <a:moveTo>
                    <a:pt x="74" y="95"/>
                  </a:moveTo>
                  <a:cubicBezTo>
                    <a:pt x="58" y="95"/>
                    <a:pt x="58" y="95"/>
                    <a:pt x="58" y="95"/>
                  </a:cubicBezTo>
                  <a:cubicBezTo>
                    <a:pt x="58" y="79"/>
                    <a:pt x="58" y="79"/>
                    <a:pt x="58" y="79"/>
                  </a:cubicBezTo>
                  <a:cubicBezTo>
                    <a:pt x="74" y="79"/>
                    <a:pt x="74" y="79"/>
                    <a:pt x="74" y="79"/>
                  </a:cubicBezTo>
                  <a:lnTo>
                    <a:pt x="74" y="95"/>
                  </a:lnTo>
                  <a:close/>
                  <a:moveTo>
                    <a:pt x="85" y="69"/>
                  </a:moveTo>
                  <a:cubicBezTo>
                    <a:pt x="69" y="69"/>
                    <a:pt x="69" y="69"/>
                    <a:pt x="69" y="69"/>
                  </a:cubicBezTo>
                  <a:cubicBezTo>
                    <a:pt x="69" y="54"/>
                    <a:pt x="69" y="54"/>
                    <a:pt x="69" y="54"/>
                  </a:cubicBezTo>
                  <a:cubicBezTo>
                    <a:pt x="85" y="54"/>
                    <a:pt x="85" y="54"/>
                    <a:pt x="85" y="54"/>
                  </a:cubicBezTo>
                  <a:lnTo>
                    <a:pt x="85" y="69"/>
                  </a:lnTo>
                  <a:close/>
                  <a:moveTo>
                    <a:pt x="100" y="95"/>
                  </a:moveTo>
                  <a:cubicBezTo>
                    <a:pt x="84" y="95"/>
                    <a:pt x="84" y="95"/>
                    <a:pt x="84" y="95"/>
                  </a:cubicBezTo>
                  <a:cubicBezTo>
                    <a:pt x="84" y="79"/>
                    <a:pt x="84" y="79"/>
                    <a:pt x="84" y="79"/>
                  </a:cubicBezTo>
                  <a:cubicBezTo>
                    <a:pt x="100" y="79"/>
                    <a:pt x="100" y="79"/>
                    <a:pt x="100" y="79"/>
                  </a:cubicBezTo>
                  <a:lnTo>
                    <a:pt x="100" y="95"/>
                  </a:lnTo>
                  <a:close/>
                  <a:moveTo>
                    <a:pt x="111" y="69"/>
                  </a:moveTo>
                  <a:cubicBezTo>
                    <a:pt x="95" y="69"/>
                    <a:pt x="95" y="69"/>
                    <a:pt x="95" y="69"/>
                  </a:cubicBezTo>
                  <a:cubicBezTo>
                    <a:pt x="95" y="54"/>
                    <a:pt x="95" y="54"/>
                    <a:pt x="95" y="54"/>
                  </a:cubicBezTo>
                  <a:cubicBezTo>
                    <a:pt x="111" y="54"/>
                    <a:pt x="111" y="54"/>
                    <a:pt x="111" y="54"/>
                  </a:cubicBezTo>
                  <a:lnTo>
                    <a:pt x="111" y="69"/>
                  </a:lnTo>
                  <a:close/>
                  <a:moveTo>
                    <a:pt x="121" y="54"/>
                  </a:moveTo>
                  <a:cubicBezTo>
                    <a:pt x="137" y="54"/>
                    <a:pt x="137" y="54"/>
                    <a:pt x="137" y="54"/>
                  </a:cubicBezTo>
                  <a:cubicBezTo>
                    <a:pt x="137" y="69"/>
                    <a:pt x="137" y="69"/>
                    <a:pt x="137" y="69"/>
                  </a:cubicBezTo>
                  <a:cubicBezTo>
                    <a:pt x="121" y="69"/>
                    <a:pt x="121" y="69"/>
                    <a:pt x="121" y="69"/>
                  </a:cubicBezTo>
                  <a:lnTo>
                    <a:pt x="121" y="54"/>
                  </a:lnTo>
                  <a:close/>
                  <a:moveTo>
                    <a:pt x="126" y="95"/>
                  </a:moveTo>
                  <a:cubicBezTo>
                    <a:pt x="110" y="95"/>
                    <a:pt x="110" y="95"/>
                    <a:pt x="110" y="95"/>
                  </a:cubicBezTo>
                  <a:cubicBezTo>
                    <a:pt x="110" y="79"/>
                    <a:pt x="110" y="79"/>
                    <a:pt x="110" y="79"/>
                  </a:cubicBezTo>
                  <a:cubicBezTo>
                    <a:pt x="126" y="79"/>
                    <a:pt x="126" y="79"/>
                    <a:pt x="126" y="79"/>
                  </a:cubicBezTo>
                  <a:lnTo>
                    <a:pt x="126" y="95"/>
                  </a:lnTo>
                  <a:close/>
                  <a:moveTo>
                    <a:pt x="48" y="105"/>
                  </a:moveTo>
                  <a:cubicBezTo>
                    <a:pt x="111" y="105"/>
                    <a:pt x="111" y="105"/>
                    <a:pt x="111" y="105"/>
                  </a:cubicBezTo>
                  <a:cubicBezTo>
                    <a:pt x="111" y="121"/>
                    <a:pt x="111" y="121"/>
                    <a:pt x="111" y="121"/>
                  </a:cubicBezTo>
                  <a:cubicBezTo>
                    <a:pt x="48" y="121"/>
                    <a:pt x="48" y="121"/>
                    <a:pt x="48" y="121"/>
                  </a:cubicBezTo>
                  <a:lnTo>
                    <a:pt x="48" y="105"/>
                  </a:lnTo>
                  <a:close/>
                  <a:moveTo>
                    <a:pt x="32" y="79"/>
                  </a:moveTo>
                  <a:cubicBezTo>
                    <a:pt x="47" y="79"/>
                    <a:pt x="47" y="79"/>
                    <a:pt x="47" y="79"/>
                  </a:cubicBezTo>
                  <a:cubicBezTo>
                    <a:pt x="47" y="95"/>
                    <a:pt x="47" y="95"/>
                    <a:pt x="47" y="95"/>
                  </a:cubicBezTo>
                  <a:cubicBezTo>
                    <a:pt x="32" y="95"/>
                    <a:pt x="32" y="95"/>
                    <a:pt x="32" y="95"/>
                  </a:cubicBezTo>
                  <a:lnTo>
                    <a:pt x="32" y="79"/>
                  </a:lnTo>
                  <a:close/>
                  <a:moveTo>
                    <a:pt x="17" y="54"/>
                  </a:moveTo>
                  <a:cubicBezTo>
                    <a:pt x="32" y="54"/>
                    <a:pt x="32" y="54"/>
                    <a:pt x="32" y="54"/>
                  </a:cubicBezTo>
                  <a:cubicBezTo>
                    <a:pt x="32" y="69"/>
                    <a:pt x="32" y="69"/>
                    <a:pt x="32" y="69"/>
                  </a:cubicBezTo>
                  <a:cubicBezTo>
                    <a:pt x="17" y="69"/>
                    <a:pt x="17" y="69"/>
                    <a:pt x="17" y="69"/>
                  </a:cubicBezTo>
                  <a:lnTo>
                    <a:pt x="17"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1" name="Freeform 107"/>
            <p:cNvSpPr>
              <a:spLocks noEditPoints="1"/>
            </p:cNvSpPr>
            <p:nvPr/>
          </p:nvSpPr>
          <p:spPr bwMode="auto">
            <a:xfrm>
              <a:off x="6059488" y="1208088"/>
              <a:ext cx="160338" cy="141288"/>
            </a:xfrm>
            <a:custGeom>
              <a:avLst/>
              <a:gdLst>
                <a:gd name="T0" fmla="*/ 154 w 154"/>
                <a:gd name="T1" fmla="*/ 56 h 137"/>
                <a:gd name="T2" fmla="*/ 83 w 154"/>
                <a:gd name="T3" fmla="*/ 34 h 137"/>
                <a:gd name="T4" fmla="*/ 69 w 154"/>
                <a:gd name="T5" fmla="*/ 0 h 137"/>
                <a:gd name="T6" fmla="*/ 65 w 154"/>
                <a:gd name="T7" fmla="*/ 19 h 137"/>
                <a:gd name="T8" fmla="*/ 22 w 154"/>
                <a:gd name="T9" fmla="*/ 34 h 137"/>
                <a:gd name="T10" fmla="*/ 0 w 154"/>
                <a:gd name="T11" fmla="*/ 115 h 137"/>
                <a:gd name="T12" fmla="*/ 132 w 154"/>
                <a:gd name="T13" fmla="*/ 137 h 137"/>
                <a:gd name="T14" fmla="*/ 59 w 154"/>
                <a:gd name="T15" fmla="*/ 69 h 137"/>
                <a:gd name="T16" fmla="*/ 43 w 154"/>
                <a:gd name="T17" fmla="*/ 53 h 137"/>
                <a:gd name="T18" fmla="*/ 59 w 154"/>
                <a:gd name="T19" fmla="*/ 69 h 137"/>
                <a:gd name="T20" fmla="*/ 58 w 154"/>
                <a:gd name="T21" fmla="*/ 95 h 137"/>
                <a:gd name="T22" fmla="*/ 74 w 154"/>
                <a:gd name="T23" fmla="*/ 79 h 137"/>
                <a:gd name="T24" fmla="*/ 85 w 154"/>
                <a:gd name="T25" fmla="*/ 69 h 137"/>
                <a:gd name="T26" fmla="*/ 69 w 154"/>
                <a:gd name="T27" fmla="*/ 53 h 137"/>
                <a:gd name="T28" fmla="*/ 85 w 154"/>
                <a:gd name="T29" fmla="*/ 69 h 137"/>
                <a:gd name="T30" fmla="*/ 85 w 154"/>
                <a:gd name="T31" fmla="*/ 95 h 137"/>
                <a:gd name="T32" fmla="*/ 100 w 154"/>
                <a:gd name="T33" fmla="*/ 79 h 137"/>
                <a:gd name="T34" fmla="*/ 111 w 154"/>
                <a:gd name="T35" fmla="*/ 69 h 137"/>
                <a:gd name="T36" fmla="*/ 96 w 154"/>
                <a:gd name="T37" fmla="*/ 53 h 137"/>
                <a:gd name="T38" fmla="*/ 111 w 154"/>
                <a:gd name="T39" fmla="*/ 69 h 137"/>
                <a:gd name="T40" fmla="*/ 137 w 154"/>
                <a:gd name="T41" fmla="*/ 53 h 137"/>
                <a:gd name="T42" fmla="*/ 122 w 154"/>
                <a:gd name="T43" fmla="*/ 69 h 137"/>
                <a:gd name="T44" fmla="*/ 126 w 154"/>
                <a:gd name="T45" fmla="*/ 95 h 137"/>
                <a:gd name="T46" fmla="*/ 111 w 154"/>
                <a:gd name="T47" fmla="*/ 79 h 137"/>
                <a:gd name="T48" fmla="*/ 126 w 154"/>
                <a:gd name="T49" fmla="*/ 95 h 137"/>
                <a:gd name="T50" fmla="*/ 111 w 154"/>
                <a:gd name="T51" fmla="*/ 105 h 137"/>
                <a:gd name="T52" fmla="*/ 48 w 154"/>
                <a:gd name="T53" fmla="*/ 121 h 137"/>
                <a:gd name="T54" fmla="*/ 32 w 154"/>
                <a:gd name="T55" fmla="*/ 79 h 137"/>
                <a:gd name="T56" fmla="*/ 48 w 154"/>
                <a:gd name="T57" fmla="*/ 95 h 137"/>
                <a:gd name="T58" fmla="*/ 32 w 154"/>
                <a:gd name="T59" fmla="*/ 79 h 137"/>
                <a:gd name="T60" fmla="*/ 32 w 154"/>
                <a:gd name="T61" fmla="*/ 53 h 137"/>
                <a:gd name="T62" fmla="*/ 17 w 154"/>
                <a:gd name="T63"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137">
                  <a:moveTo>
                    <a:pt x="154" y="115"/>
                  </a:moveTo>
                  <a:cubicBezTo>
                    <a:pt x="154" y="56"/>
                    <a:pt x="154" y="56"/>
                    <a:pt x="154" y="56"/>
                  </a:cubicBezTo>
                  <a:cubicBezTo>
                    <a:pt x="154" y="44"/>
                    <a:pt x="144" y="34"/>
                    <a:pt x="132" y="34"/>
                  </a:cubicBezTo>
                  <a:cubicBezTo>
                    <a:pt x="83" y="34"/>
                    <a:pt x="83" y="34"/>
                    <a:pt x="83" y="34"/>
                  </a:cubicBezTo>
                  <a:cubicBezTo>
                    <a:pt x="83" y="25"/>
                    <a:pt x="79" y="20"/>
                    <a:pt x="75" y="15"/>
                  </a:cubicBezTo>
                  <a:cubicBezTo>
                    <a:pt x="72" y="11"/>
                    <a:pt x="69" y="8"/>
                    <a:pt x="69" y="0"/>
                  </a:cubicBezTo>
                  <a:cubicBezTo>
                    <a:pt x="57" y="0"/>
                    <a:pt x="57" y="0"/>
                    <a:pt x="57" y="0"/>
                  </a:cubicBezTo>
                  <a:cubicBezTo>
                    <a:pt x="57" y="10"/>
                    <a:pt x="61" y="15"/>
                    <a:pt x="65" y="19"/>
                  </a:cubicBezTo>
                  <a:cubicBezTo>
                    <a:pt x="69" y="23"/>
                    <a:pt x="72" y="27"/>
                    <a:pt x="72" y="34"/>
                  </a:cubicBezTo>
                  <a:cubicBezTo>
                    <a:pt x="22" y="34"/>
                    <a:pt x="22" y="34"/>
                    <a:pt x="22" y="34"/>
                  </a:cubicBezTo>
                  <a:cubicBezTo>
                    <a:pt x="10" y="34"/>
                    <a:pt x="0" y="44"/>
                    <a:pt x="0" y="56"/>
                  </a:cubicBezTo>
                  <a:cubicBezTo>
                    <a:pt x="0" y="115"/>
                    <a:pt x="0" y="115"/>
                    <a:pt x="0" y="115"/>
                  </a:cubicBezTo>
                  <a:cubicBezTo>
                    <a:pt x="0" y="127"/>
                    <a:pt x="10" y="137"/>
                    <a:pt x="22" y="137"/>
                  </a:cubicBezTo>
                  <a:cubicBezTo>
                    <a:pt x="132" y="137"/>
                    <a:pt x="132" y="137"/>
                    <a:pt x="132" y="137"/>
                  </a:cubicBezTo>
                  <a:cubicBezTo>
                    <a:pt x="144" y="137"/>
                    <a:pt x="154" y="127"/>
                    <a:pt x="154" y="115"/>
                  </a:cubicBezTo>
                  <a:moveTo>
                    <a:pt x="59" y="69"/>
                  </a:moveTo>
                  <a:cubicBezTo>
                    <a:pt x="43" y="69"/>
                    <a:pt x="43" y="69"/>
                    <a:pt x="43" y="69"/>
                  </a:cubicBezTo>
                  <a:cubicBezTo>
                    <a:pt x="43" y="53"/>
                    <a:pt x="43" y="53"/>
                    <a:pt x="43" y="53"/>
                  </a:cubicBezTo>
                  <a:cubicBezTo>
                    <a:pt x="59" y="53"/>
                    <a:pt x="59" y="53"/>
                    <a:pt x="59" y="53"/>
                  </a:cubicBezTo>
                  <a:lnTo>
                    <a:pt x="59" y="69"/>
                  </a:lnTo>
                  <a:close/>
                  <a:moveTo>
                    <a:pt x="74" y="95"/>
                  </a:moveTo>
                  <a:cubicBezTo>
                    <a:pt x="58" y="95"/>
                    <a:pt x="58" y="95"/>
                    <a:pt x="58" y="95"/>
                  </a:cubicBezTo>
                  <a:cubicBezTo>
                    <a:pt x="58" y="79"/>
                    <a:pt x="58" y="79"/>
                    <a:pt x="58" y="79"/>
                  </a:cubicBezTo>
                  <a:cubicBezTo>
                    <a:pt x="74" y="79"/>
                    <a:pt x="74" y="79"/>
                    <a:pt x="74" y="79"/>
                  </a:cubicBezTo>
                  <a:lnTo>
                    <a:pt x="74" y="95"/>
                  </a:lnTo>
                  <a:close/>
                  <a:moveTo>
                    <a:pt x="85" y="69"/>
                  </a:moveTo>
                  <a:cubicBezTo>
                    <a:pt x="69" y="69"/>
                    <a:pt x="69" y="69"/>
                    <a:pt x="69" y="69"/>
                  </a:cubicBezTo>
                  <a:cubicBezTo>
                    <a:pt x="69" y="53"/>
                    <a:pt x="69" y="53"/>
                    <a:pt x="69" y="53"/>
                  </a:cubicBezTo>
                  <a:cubicBezTo>
                    <a:pt x="85" y="53"/>
                    <a:pt x="85" y="53"/>
                    <a:pt x="85" y="53"/>
                  </a:cubicBezTo>
                  <a:lnTo>
                    <a:pt x="85" y="69"/>
                  </a:lnTo>
                  <a:close/>
                  <a:moveTo>
                    <a:pt x="100" y="95"/>
                  </a:moveTo>
                  <a:cubicBezTo>
                    <a:pt x="85" y="95"/>
                    <a:pt x="85" y="95"/>
                    <a:pt x="85" y="95"/>
                  </a:cubicBezTo>
                  <a:cubicBezTo>
                    <a:pt x="85" y="79"/>
                    <a:pt x="85" y="79"/>
                    <a:pt x="85" y="79"/>
                  </a:cubicBezTo>
                  <a:cubicBezTo>
                    <a:pt x="100" y="79"/>
                    <a:pt x="100" y="79"/>
                    <a:pt x="100" y="79"/>
                  </a:cubicBezTo>
                  <a:lnTo>
                    <a:pt x="100" y="95"/>
                  </a:lnTo>
                  <a:close/>
                  <a:moveTo>
                    <a:pt x="111" y="69"/>
                  </a:moveTo>
                  <a:cubicBezTo>
                    <a:pt x="96" y="69"/>
                    <a:pt x="96" y="69"/>
                    <a:pt x="96" y="69"/>
                  </a:cubicBezTo>
                  <a:cubicBezTo>
                    <a:pt x="96" y="53"/>
                    <a:pt x="96" y="53"/>
                    <a:pt x="96" y="53"/>
                  </a:cubicBezTo>
                  <a:cubicBezTo>
                    <a:pt x="111" y="53"/>
                    <a:pt x="111" y="53"/>
                    <a:pt x="111" y="53"/>
                  </a:cubicBezTo>
                  <a:lnTo>
                    <a:pt x="111" y="69"/>
                  </a:lnTo>
                  <a:close/>
                  <a:moveTo>
                    <a:pt x="122" y="53"/>
                  </a:moveTo>
                  <a:cubicBezTo>
                    <a:pt x="137" y="53"/>
                    <a:pt x="137" y="53"/>
                    <a:pt x="137" y="53"/>
                  </a:cubicBezTo>
                  <a:cubicBezTo>
                    <a:pt x="137" y="69"/>
                    <a:pt x="137" y="69"/>
                    <a:pt x="137" y="69"/>
                  </a:cubicBezTo>
                  <a:cubicBezTo>
                    <a:pt x="122" y="69"/>
                    <a:pt x="122" y="69"/>
                    <a:pt x="122" y="69"/>
                  </a:cubicBezTo>
                  <a:lnTo>
                    <a:pt x="122" y="53"/>
                  </a:lnTo>
                  <a:close/>
                  <a:moveTo>
                    <a:pt x="126" y="95"/>
                  </a:moveTo>
                  <a:cubicBezTo>
                    <a:pt x="111" y="95"/>
                    <a:pt x="111" y="95"/>
                    <a:pt x="111" y="95"/>
                  </a:cubicBezTo>
                  <a:cubicBezTo>
                    <a:pt x="111" y="79"/>
                    <a:pt x="111" y="79"/>
                    <a:pt x="111" y="79"/>
                  </a:cubicBezTo>
                  <a:cubicBezTo>
                    <a:pt x="126" y="79"/>
                    <a:pt x="126" y="79"/>
                    <a:pt x="126" y="79"/>
                  </a:cubicBezTo>
                  <a:lnTo>
                    <a:pt x="126" y="95"/>
                  </a:lnTo>
                  <a:close/>
                  <a:moveTo>
                    <a:pt x="48" y="105"/>
                  </a:moveTo>
                  <a:cubicBezTo>
                    <a:pt x="111" y="105"/>
                    <a:pt x="111" y="105"/>
                    <a:pt x="111" y="105"/>
                  </a:cubicBezTo>
                  <a:cubicBezTo>
                    <a:pt x="111" y="121"/>
                    <a:pt x="111" y="121"/>
                    <a:pt x="111" y="121"/>
                  </a:cubicBezTo>
                  <a:cubicBezTo>
                    <a:pt x="48" y="121"/>
                    <a:pt x="48" y="121"/>
                    <a:pt x="48" y="121"/>
                  </a:cubicBezTo>
                  <a:lnTo>
                    <a:pt x="48" y="105"/>
                  </a:lnTo>
                  <a:close/>
                  <a:moveTo>
                    <a:pt x="32" y="79"/>
                  </a:moveTo>
                  <a:cubicBezTo>
                    <a:pt x="48" y="79"/>
                    <a:pt x="48" y="79"/>
                    <a:pt x="48" y="79"/>
                  </a:cubicBezTo>
                  <a:cubicBezTo>
                    <a:pt x="48" y="95"/>
                    <a:pt x="48" y="95"/>
                    <a:pt x="48" y="95"/>
                  </a:cubicBezTo>
                  <a:cubicBezTo>
                    <a:pt x="32" y="95"/>
                    <a:pt x="32" y="95"/>
                    <a:pt x="32" y="95"/>
                  </a:cubicBezTo>
                  <a:lnTo>
                    <a:pt x="32" y="79"/>
                  </a:lnTo>
                  <a:close/>
                  <a:moveTo>
                    <a:pt x="17" y="53"/>
                  </a:moveTo>
                  <a:cubicBezTo>
                    <a:pt x="32" y="53"/>
                    <a:pt x="32" y="53"/>
                    <a:pt x="32" y="53"/>
                  </a:cubicBezTo>
                  <a:cubicBezTo>
                    <a:pt x="32" y="69"/>
                    <a:pt x="32" y="69"/>
                    <a:pt x="32" y="69"/>
                  </a:cubicBezTo>
                  <a:cubicBezTo>
                    <a:pt x="17" y="69"/>
                    <a:pt x="17" y="69"/>
                    <a:pt x="17" y="69"/>
                  </a:cubicBezTo>
                  <a:lnTo>
                    <a:pt x="1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2" name="Freeform 108"/>
            <p:cNvSpPr>
              <a:spLocks noEditPoints="1"/>
            </p:cNvSpPr>
            <p:nvPr/>
          </p:nvSpPr>
          <p:spPr bwMode="auto">
            <a:xfrm>
              <a:off x="7062788" y="1562101"/>
              <a:ext cx="187325" cy="168275"/>
            </a:xfrm>
            <a:custGeom>
              <a:avLst/>
              <a:gdLst>
                <a:gd name="T0" fmla="*/ 182 w 182"/>
                <a:gd name="T1" fmla="*/ 66 h 162"/>
                <a:gd name="T2" fmla="*/ 98 w 182"/>
                <a:gd name="T3" fmla="*/ 40 h 162"/>
                <a:gd name="T4" fmla="*/ 81 w 182"/>
                <a:gd name="T5" fmla="*/ 0 h 162"/>
                <a:gd name="T6" fmla="*/ 77 w 182"/>
                <a:gd name="T7" fmla="*/ 22 h 162"/>
                <a:gd name="T8" fmla="*/ 26 w 182"/>
                <a:gd name="T9" fmla="*/ 40 h 162"/>
                <a:gd name="T10" fmla="*/ 0 w 182"/>
                <a:gd name="T11" fmla="*/ 135 h 162"/>
                <a:gd name="T12" fmla="*/ 155 w 182"/>
                <a:gd name="T13" fmla="*/ 162 h 162"/>
                <a:gd name="T14" fmla="*/ 69 w 182"/>
                <a:gd name="T15" fmla="*/ 81 h 162"/>
                <a:gd name="T16" fmla="*/ 51 w 182"/>
                <a:gd name="T17" fmla="*/ 63 h 162"/>
                <a:gd name="T18" fmla="*/ 69 w 182"/>
                <a:gd name="T19" fmla="*/ 81 h 162"/>
                <a:gd name="T20" fmla="*/ 69 w 182"/>
                <a:gd name="T21" fmla="*/ 112 h 162"/>
                <a:gd name="T22" fmla="*/ 87 w 182"/>
                <a:gd name="T23" fmla="*/ 94 h 162"/>
                <a:gd name="T24" fmla="*/ 100 w 182"/>
                <a:gd name="T25" fmla="*/ 81 h 162"/>
                <a:gd name="T26" fmla="*/ 82 w 182"/>
                <a:gd name="T27" fmla="*/ 63 h 162"/>
                <a:gd name="T28" fmla="*/ 100 w 182"/>
                <a:gd name="T29" fmla="*/ 81 h 162"/>
                <a:gd name="T30" fmla="*/ 100 w 182"/>
                <a:gd name="T31" fmla="*/ 112 h 162"/>
                <a:gd name="T32" fmla="*/ 118 w 182"/>
                <a:gd name="T33" fmla="*/ 94 h 162"/>
                <a:gd name="T34" fmla="*/ 131 w 182"/>
                <a:gd name="T35" fmla="*/ 81 h 162"/>
                <a:gd name="T36" fmla="*/ 113 w 182"/>
                <a:gd name="T37" fmla="*/ 63 h 162"/>
                <a:gd name="T38" fmla="*/ 131 w 182"/>
                <a:gd name="T39" fmla="*/ 81 h 162"/>
                <a:gd name="T40" fmla="*/ 162 w 182"/>
                <a:gd name="T41" fmla="*/ 63 h 162"/>
                <a:gd name="T42" fmla="*/ 143 w 182"/>
                <a:gd name="T43" fmla="*/ 81 h 162"/>
                <a:gd name="T44" fmla="*/ 149 w 182"/>
                <a:gd name="T45" fmla="*/ 112 h 162"/>
                <a:gd name="T46" fmla="*/ 131 w 182"/>
                <a:gd name="T47" fmla="*/ 94 h 162"/>
                <a:gd name="T48" fmla="*/ 149 w 182"/>
                <a:gd name="T49" fmla="*/ 112 h 162"/>
                <a:gd name="T50" fmla="*/ 131 w 182"/>
                <a:gd name="T51" fmla="*/ 124 h 162"/>
                <a:gd name="T52" fmla="*/ 57 w 182"/>
                <a:gd name="T53" fmla="*/ 142 h 162"/>
                <a:gd name="T54" fmla="*/ 38 w 182"/>
                <a:gd name="T55" fmla="*/ 94 h 162"/>
                <a:gd name="T56" fmla="*/ 56 w 182"/>
                <a:gd name="T57" fmla="*/ 112 h 162"/>
                <a:gd name="T58" fmla="*/ 38 w 182"/>
                <a:gd name="T59" fmla="*/ 94 h 162"/>
                <a:gd name="T60" fmla="*/ 38 w 182"/>
                <a:gd name="T61" fmla="*/ 63 h 162"/>
                <a:gd name="T62" fmla="*/ 20 w 182"/>
                <a:gd name="T63" fmla="*/ 8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2" h="162">
                  <a:moveTo>
                    <a:pt x="182" y="135"/>
                  </a:moveTo>
                  <a:cubicBezTo>
                    <a:pt x="182" y="66"/>
                    <a:pt x="182" y="66"/>
                    <a:pt x="182" y="66"/>
                  </a:cubicBezTo>
                  <a:cubicBezTo>
                    <a:pt x="182" y="52"/>
                    <a:pt x="170" y="40"/>
                    <a:pt x="155" y="40"/>
                  </a:cubicBezTo>
                  <a:cubicBezTo>
                    <a:pt x="98" y="40"/>
                    <a:pt x="98" y="40"/>
                    <a:pt x="98" y="40"/>
                  </a:cubicBezTo>
                  <a:cubicBezTo>
                    <a:pt x="98" y="29"/>
                    <a:pt x="93" y="23"/>
                    <a:pt x="89" y="18"/>
                  </a:cubicBezTo>
                  <a:cubicBezTo>
                    <a:pt x="84" y="13"/>
                    <a:pt x="81" y="9"/>
                    <a:pt x="81" y="0"/>
                  </a:cubicBezTo>
                  <a:cubicBezTo>
                    <a:pt x="67" y="0"/>
                    <a:pt x="67" y="0"/>
                    <a:pt x="67" y="0"/>
                  </a:cubicBezTo>
                  <a:cubicBezTo>
                    <a:pt x="67" y="11"/>
                    <a:pt x="72" y="17"/>
                    <a:pt x="77" y="22"/>
                  </a:cubicBezTo>
                  <a:cubicBezTo>
                    <a:pt x="81" y="27"/>
                    <a:pt x="84" y="31"/>
                    <a:pt x="85" y="40"/>
                  </a:cubicBezTo>
                  <a:cubicBezTo>
                    <a:pt x="26" y="40"/>
                    <a:pt x="26" y="40"/>
                    <a:pt x="26" y="40"/>
                  </a:cubicBezTo>
                  <a:cubicBezTo>
                    <a:pt x="12" y="40"/>
                    <a:pt x="0" y="52"/>
                    <a:pt x="0" y="66"/>
                  </a:cubicBezTo>
                  <a:cubicBezTo>
                    <a:pt x="0" y="135"/>
                    <a:pt x="0" y="135"/>
                    <a:pt x="0" y="135"/>
                  </a:cubicBezTo>
                  <a:cubicBezTo>
                    <a:pt x="0" y="150"/>
                    <a:pt x="12" y="162"/>
                    <a:pt x="26" y="162"/>
                  </a:cubicBezTo>
                  <a:cubicBezTo>
                    <a:pt x="155" y="162"/>
                    <a:pt x="155" y="162"/>
                    <a:pt x="155" y="162"/>
                  </a:cubicBezTo>
                  <a:cubicBezTo>
                    <a:pt x="170" y="162"/>
                    <a:pt x="182" y="150"/>
                    <a:pt x="182" y="135"/>
                  </a:cubicBezTo>
                  <a:moveTo>
                    <a:pt x="69" y="81"/>
                  </a:moveTo>
                  <a:cubicBezTo>
                    <a:pt x="51" y="81"/>
                    <a:pt x="51" y="81"/>
                    <a:pt x="51" y="81"/>
                  </a:cubicBezTo>
                  <a:cubicBezTo>
                    <a:pt x="51" y="63"/>
                    <a:pt x="51" y="63"/>
                    <a:pt x="51" y="63"/>
                  </a:cubicBezTo>
                  <a:cubicBezTo>
                    <a:pt x="69" y="63"/>
                    <a:pt x="69" y="63"/>
                    <a:pt x="69" y="63"/>
                  </a:cubicBezTo>
                  <a:lnTo>
                    <a:pt x="69" y="81"/>
                  </a:lnTo>
                  <a:close/>
                  <a:moveTo>
                    <a:pt x="87" y="112"/>
                  </a:moveTo>
                  <a:cubicBezTo>
                    <a:pt x="69" y="112"/>
                    <a:pt x="69" y="112"/>
                    <a:pt x="69" y="112"/>
                  </a:cubicBezTo>
                  <a:cubicBezTo>
                    <a:pt x="69" y="94"/>
                    <a:pt x="69" y="94"/>
                    <a:pt x="69" y="94"/>
                  </a:cubicBezTo>
                  <a:cubicBezTo>
                    <a:pt x="87" y="94"/>
                    <a:pt x="87" y="94"/>
                    <a:pt x="87" y="94"/>
                  </a:cubicBezTo>
                  <a:lnTo>
                    <a:pt x="87" y="112"/>
                  </a:lnTo>
                  <a:close/>
                  <a:moveTo>
                    <a:pt x="100" y="81"/>
                  </a:moveTo>
                  <a:cubicBezTo>
                    <a:pt x="82" y="81"/>
                    <a:pt x="82" y="81"/>
                    <a:pt x="82" y="81"/>
                  </a:cubicBezTo>
                  <a:cubicBezTo>
                    <a:pt x="82" y="63"/>
                    <a:pt x="82" y="63"/>
                    <a:pt x="82" y="63"/>
                  </a:cubicBezTo>
                  <a:cubicBezTo>
                    <a:pt x="100" y="63"/>
                    <a:pt x="100" y="63"/>
                    <a:pt x="100" y="63"/>
                  </a:cubicBezTo>
                  <a:lnTo>
                    <a:pt x="100" y="81"/>
                  </a:lnTo>
                  <a:close/>
                  <a:moveTo>
                    <a:pt x="118" y="112"/>
                  </a:moveTo>
                  <a:cubicBezTo>
                    <a:pt x="100" y="112"/>
                    <a:pt x="100" y="112"/>
                    <a:pt x="100" y="112"/>
                  </a:cubicBezTo>
                  <a:cubicBezTo>
                    <a:pt x="100" y="94"/>
                    <a:pt x="100" y="94"/>
                    <a:pt x="100" y="94"/>
                  </a:cubicBezTo>
                  <a:cubicBezTo>
                    <a:pt x="118" y="94"/>
                    <a:pt x="118" y="94"/>
                    <a:pt x="118" y="94"/>
                  </a:cubicBezTo>
                  <a:lnTo>
                    <a:pt x="118" y="112"/>
                  </a:lnTo>
                  <a:close/>
                  <a:moveTo>
                    <a:pt x="131" y="81"/>
                  </a:moveTo>
                  <a:cubicBezTo>
                    <a:pt x="113" y="81"/>
                    <a:pt x="113" y="81"/>
                    <a:pt x="113" y="81"/>
                  </a:cubicBezTo>
                  <a:cubicBezTo>
                    <a:pt x="113" y="63"/>
                    <a:pt x="113" y="63"/>
                    <a:pt x="113" y="63"/>
                  </a:cubicBezTo>
                  <a:cubicBezTo>
                    <a:pt x="131" y="63"/>
                    <a:pt x="131" y="63"/>
                    <a:pt x="131" y="63"/>
                  </a:cubicBezTo>
                  <a:lnTo>
                    <a:pt x="131" y="81"/>
                  </a:lnTo>
                  <a:close/>
                  <a:moveTo>
                    <a:pt x="143" y="63"/>
                  </a:moveTo>
                  <a:cubicBezTo>
                    <a:pt x="162" y="63"/>
                    <a:pt x="162" y="63"/>
                    <a:pt x="162" y="63"/>
                  </a:cubicBezTo>
                  <a:cubicBezTo>
                    <a:pt x="162" y="81"/>
                    <a:pt x="162" y="81"/>
                    <a:pt x="162" y="81"/>
                  </a:cubicBezTo>
                  <a:cubicBezTo>
                    <a:pt x="143" y="81"/>
                    <a:pt x="143" y="81"/>
                    <a:pt x="143" y="81"/>
                  </a:cubicBezTo>
                  <a:lnTo>
                    <a:pt x="143" y="63"/>
                  </a:lnTo>
                  <a:close/>
                  <a:moveTo>
                    <a:pt x="149" y="112"/>
                  </a:moveTo>
                  <a:cubicBezTo>
                    <a:pt x="131" y="112"/>
                    <a:pt x="131" y="112"/>
                    <a:pt x="131" y="112"/>
                  </a:cubicBezTo>
                  <a:cubicBezTo>
                    <a:pt x="131" y="94"/>
                    <a:pt x="131" y="94"/>
                    <a:pt x="131" y="94"/>
                  </a:cubicBezTo>
                  <a:cubicBezTo>
                    <a:pt x="149" y="94"/>
                    <a:pt x="149" y="94"/>
                    <a:pt x="149" y="94"/>
                  </a:cubicBezTo>
                  <a:lnTo>
                    <a:pt x="149" y="112"/>
                  </a:lnTo>
                  <a:close/>
                  <a:moveTo>
                    <a:pt x="57" y="124"/>
                  </a:moveTo>
                  <a:cubicBezTo>
                    <a:pt x="131" y="124"/>
                    <a:pt x="131" y="124"/>
                    <a:pt x="131" y="124"/>
                  </a:cubicBezTo>
                  <a:cubicBezTo>
                    <a:pt x="131" y="142"/>
                    <a:pt x="131" y="142"/>
                    <a:pt x="131" y="142"/>
                  </a:cubicBezTo>
                  <a:cubicBezTo>
                    <a:pt x="57" y="142"/>
                    <a:pt x="57" y="142"/>
                    <a:pt x="57" y="142"/>
                  </a:cubicBezTo>
                  <a:lnTo>
                    <a:pt x="57" y="124"/>
                  </a:lnTo>
                  <a:close/>
                  <a:moveTo>
                    <a:pt x="38" y="94"/>
                  </a:moveTo>
                  <a:cubicBezTo>
                    <a:pt x="56" y="94"/>
                    <a:pt x="56" y="94"/>
                    <a:pt x="56" y="94"/>
                  </a:cubicBezTo>
                  <a:cubicBezTo>
                    <a:pt x="56" y="112"/>
                    <a:pt x="56" y="112"/>
                    <a:pt x="56" y="112"/>
                  </a:cubicBezTo>
                  <a:cubicBezTo>
                    <a:pt x="38" y="112"/>
                    <a:pt x="38" y="112"/>
                    <a:pt x="38" y="112"/>
                  </a:cubicBezTo>
                  <a:lnTo>
                    <a:pt x="38" y="94"/>
                  </a:lnTo>
                  <a:close/>
                  <a:moveTo>
                    <a:pt x="20" y="63"/>
                  </a:moveTo>
                  <a:cubicBezTo>
                    <a:pt x="38" y="63"/>
                    <a:pt x="38" y="63"/>
                    <a:pt x="38" y="63"/>
                  </a:cubicBezTo>
                  <a:cubicBezTo>
                    <a:pt x="38" y="81"/>
                    <a:pt x="38" y="81"/>
                    <a:pt x="38" y="81"/>
                  </a:cubicBezTo>
                  <a:cubicBezTo>
                    <a:pt x="20" y="81"/>
                    <a:pt x="20" y="81"/>
                    <a:pt x="20" y="81"/>
                  </a:cubicBezTo>
                  <a:lnTo>
                    <a:pt x="20"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3" name="Freeform 109"/>
            <p:cNvSpPr>
              <a:spLocks/>
            </p:cNvSpPr>
            <p:nvPr/>
          </p:nvSpPr>
          <p:spPr bwMode="auto">
            <a:xfrm>
              <a:off x="6130926" y="909638"/>
              <a:ext cx="17463" cy="46038"/>
            </a:xfrm>
            <a:custGeom>
              <a:avLst/>
              <a:gdLst>
                <a:gd name="T0" fmla="*/ 9 w 16"/>
                <a:gd name="T1" fmla="*/ 0 h 45"/>
                <a:gd name="T2" fmla="*/ 6 w 16"/>
                <a:gd name="T3" fmla="*/ 0 h 45"/>
                <a:gd name="T4" fmla="*/ 0 w 16"/>
                <a:gd name="T5" fmla="*/ 7 h 45"/>
                <a:gd name="T6" fmla="*/ 0 w 16"/>
                <a:gd name="T7" fmla="*/ 39 h 45"/>
                <a:gd name="T8" fmla="*/ 6 w 16"/>
                <a:gd name="T9" fmla="*/ 45 h 45"/>
                <a:gd name="T10" fmla="*/ 9 w 16"/>
                <a:gd name="T11" fmla="*/ 45 h 45"/>
                <a:gd name="T12" fmla="*/ 16 w 16"/>
                <a:gd name="T13" fmla="*/ 39 h 45"/>
                <a:gd name="T14" fmla="*/ 16 w 16"/>
                <a:gd name="T15" fmla="*/ 7 h 45"/>
                <a:gd name="T16" fmla="*/ 9 w 16"/>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5">
                  <a:moveTo>
                    <a:pt x="9" y="0"/>
                  </a:moveTo>
                  <a:cubicBezTo>
                    <a:pt x="6" y="0"/>
                    <a:pt x="6" y="0"/>
                    <a:pt x="6" y="0"/>
                  </a:cubicBezTo>
                  <a:cubicBezTo>
                    <a:pt x="3" y="0"/>
                    <a:pt x="0" y="3"/>
                    <a:pt x="0" y="7"/>
                  </a:cubicBezTo>
                  <a:cubicBezTo>
                    <a:pt x="0" y="39"/>
                    <a:pt x="0" y="39"/>
                    <a:pt x="0" y="39"/>
                  </a:cubicBezTo>
                  <a:cubicBezTo>
                    <a:pt x="0" y="42"/>
                    <a:pt x="3" y="45"/>
                    <a:pt x="6" y="45"/>
                  </a:cubicBezTo>
                  <a:cubicBezTo>
                    <a:pt x="9" y="45"/>
                    <a:pt x="9" y="45"/>
                    <a:pt x="9" y="45"/>
                  </a:cubicBezTo>
                  <a:cubicBezTo>
                    <a:pt x="13" y="45"/>
                    <a:pt x="16" y="42"/>
                    <a:pt x="16" y="39"/>
                  </a:cubicBezTo>
                  <a:cubicBezTo>
                    <a:pt x="16" y="7"/>
                    <a:pt x="16" y="7"/>
                    <a:pt x="16" y="7"/>
                  </a:cubicBezTo>
                  <a:cubicBezTo>
                    <a:pt x="16" y="3"/>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4" name="Freeform 110"/>
            <p:cNvSpPr>
              <a:spLocks/>
            </p:cNvSpPr>
            <p:nvPr/>
          </p:nvSpPr>
          <p:spPr bwMode="auto">
            <a:xfrm>
              <a:off x="6159501" y="889001"/>
              <a:ext cx="17463" cy="66675"/>
            </a:xfrm>
            <a:custGeom>
              <a:avLst/>
              <a:gdLst>
                <a:gd name="T0" fmla="*/ 9 w 16"/>
                <a:gd name="T1" fmla="*/ 0 h 65"/>
                <a:gd name="T2" fmla="*/ 6 w 16"/>
                <a:gd name="T3" fmla="*/ 0 h 65"/>
                <a:gd name="T4" fmla="*/ 0 w 16"/>
                <a:gd name="T5" fmla="*/ 6 h 65"/>
                <a:gd name="T6" fmla="*/ 0 w 16"/>
                <a:gd name="T7" fmla="*/ 59 h 65"/>
                <a:gd name="T8" fmla="*/ 6 w 16"/>
                <a:gd name="T9" fmla="*/ 65 h 65"/>
                <a:gd name="T10" fmla="*/ 9 w 16"/>
                <a:gd name="T11" fmla="*/ 65 h 65"/>
                <a:gd name="T12" fmla="*/ 16 w 16"/>
                <a:gd name="T13" fmla="*/ 59 h 65"/>
                <a:gd name="T14" fmla="*/ 16 w 16"/>
                <a:gd name="T15" fmla="*/ 6 h 65"/>
                <a:gd name="T16" fmla="*/ 9 w 1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65">
                  <a:moveTo>
                    <a:pt x="9" y="0"/>
                  </a:moveTo>
                  <a:cubicBezTo>
                    <a:pt x="6" y="0"/>
                    <a:pt x="6" y="0"/>
                    <a:pt x="6" y="0"/>
                  </a:cubicBezTo>
                  <a:cubicBezTo>
                    <a:pt x="3" y="0"/>
                    <a:pt x="0" y="3"/>
                    <a:pt x="0" y="6"/>
                  </a:cubicBezTo>
                  <a:cubicBezTo>
                    <a:pt x="0" y="59"/>
                    <a:pt x="0" y="59"/>
                    <a:pt x="0" y="59"/>
                  </a:cubicBezTo>
                  <a:cubicBezTo>
                    <a:pt x="0" y="62"/>
                    <a:pt x="3" y="65"/>
                    <a:pt x="6" y="65"/>
                  </a:cubicBezTo>
                  <a:cubicBezTo>
                    <a:pt x="9" y="65"/>
                    <a:pt x="9" y="65"/>
                    <a:pt x="9" y="65"/>
                  </a:cubicBezTo>
                  <a:cubicBezTo>
                    <a:pt x="13" y="65"/>
                    <a:pt x="16" y="62"/>
                    <a:pt x="16" y="59"/>
                  </a:cubicBezTo>
                  <a:cubicBezTo>
                    <a:pt x="16" y="6"/>
                    <a:pt x="16" y="6"/>
                    <a:pt x="16" y="6"/>
                  </a:cubicBezTo>
                  <a:cubicBezTo>
                    <a:pt x="16" y="3"/>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5" name="Freeform 111"/>
            <p:cNvSpPr>
              <a:spLocks/>
            </p:cNvSpPr>
            <p:nvPr/>
          </p:nvSpPr>
          <p:spPr bwMode="auto">
            <a:xfrm>
              <a:off x="6189663" y="866776"/>
              <a:ext cx="15875" cy="88900"/>
            </a:xfrm>
            <a:custGeom>
              <a:avLst/>
              <a:gdLst>
                <a:gd name="T0" fmla="*/ 9 w 16"/>
                <a:gd name="T1" fmla="*/ 0 h 86"/>
                <a:gd name="T2" fmla="*/ 6 w 16"/>
                <a:gd name="T3" fmla="*/ 0 h 86"/>
                <a:gd name="T4" fmla="*/ 0 w 16"/>
                <a:gd name="T5" fmla="*/ 7 h 86"/>
                <a:gd name="T6" fmla="*/ 0 w 16"/>
                <a:gd name="T7" fmla="*/ 80 h 86"/>
                <a:gd name="T8" fmla="*/ 6 w 16"/>
                <a:gd name="T9" fmla="*/ 86 h 86"/>
                <a:gd name="T10" fmla="*/ 9 w 16"/>
                <a:gd name="T11" fmla="*/ 86 h 86"/>
                <a:gd name="T12" fmla="*/ 16 w 16"/>
                <a:gd name="T13" fmla="*/ 80 h 86"/>
                <a:gd name="T14" fmla="*/ 16 w 16"/>
                <a:gd name="T15" fmla="*/ 7 h 86"/>
                <a:gd name="T16" fmla="*/ 9 w 16"/>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86">
                  <a:moveTo>
                    <a:pt x="9" y="0"/>
                  </a:moveTo>
                  <a:cubicBezTo>
                    <a:pt x="6" y="0"/>
                    <a:pt x="6" y="0"/>
                    <a:pt x="6" y="0"/>
                  </a:cubicBezTo>
                  <a:cubicBezTo>
                    <a:pt x="3" y="0"/>
                    <a:pt x="0" y="3"/>
                    <a:pt x="0" y="7"/>
                  </a:cubicBezTo>
                  <a:cubicBezTo>
                    <a:pt x="0" y="80"/>
                    <a:pt x="0" y="80"/>
                    <a:pt x="0" y="80"/>
                  </a:cubicBezTo>
                  <a:cubicBezTo>
                    <a:pt x="0" y="83"/>
                    <a:pt x="3" y="86"/>
                    <a:pt x="6" y="86"/>
                  </a:cubicBezTo>
                  <a:cubicBezTo>
                    <a:pt x="9" y="86"/>
                    <a:pt x="9" y="86"/>
                    <a:pt x="9" y="86"/>
                  </a:cubicBezTo>
                  <a:cubicBezTo>
                    <a:pt x="13" y="86"/>
                    <a:pt x="16" y="83"/>
                    <a:pt x="16" y="80"/>
                  </a:cubicBezTo>
                  <a:cubicBezTo>
                    <a:pt x="16" y="7"/>
                    <a:pt x="16" y="7"/>
                    <a:pt x="16" y="7"/>
                  </a:cubicBezTo>
                  <a:cubicBezTo>
                    <a:pt x="16" y="3"/>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6" name="Freeform 112"/>
            <p:cNvSpPr>
              <a:spLocks/>
            </p:cNvSpPr>
            <p:nvPr/>
          </p:nvSpPr>
          <p:spPr bwMode="auto">
            <a:xfrm>
              <a:off x="6218238" y="846138"/>
              <a:ext cx="15875" cy="109538"/>
            </a:xfrm>
            <a:custGeom>
              <a:avLst/>
              <a:gdLst>
                <a:gd name="T0" fmla="*/ 9 w 16"/>
                <a:gd name="T1" fmla="*/ 0 h 107"/>
                <a:gd name="T2" fmla="*/ 6 w 16"/>
                <a:gd name="T3" fmla="*/ 0 h 107"/>
                <a:gd name="T4" fmla="*/ 0 w 16"/>
                <a:gd name="T5" fmla="*/ 7 h 107"/>
                <a:gd name="T6" fmla="*/ 0 w 16"/>
                <a:gd name="T7" fmla="*/ 101 h 107"/>
                <a:gd name="T8" fmla="*/ 6 w 16"/>
                <a:gd name="T9" fmla="*/ 107 h 107"/>
                <a:gd name="T10" fmla="*/ 9 w 16"/>
                <a:gd name="T11" fmla="*/ 107 h 107"/>
                <a:gd name="T12" fmla="*/ 16 w 16"/>
                <a:gd name="T13" fmla="*/ 101 h 107"/>
                <a:gd name="T14" fmla="*/ 16 w 16"/>
                <a:gd name="T15" fmla="*/ 7 h 107"/>
                <a:gd name="T16" fmla="*/ 9 w 1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7">
                  <a:moveTo>
                    <a:pt x="9" y="0"/>
                  </a:moveTo>
                  <a:cubicBezTo>
                    <a:pt x="6" y="0"/>
                    <a:pt x="6" y="0"/>
                    <a:pt x="6" y="0"/>
                  </a:cubicBezTo>
                  <a:cubicBezTo>
                    <a:pt x="3" y="0"/>
                    <a:pt x="0" y="3"/>
                    <a:pt x="0" y="7"/>
                  </a:cubicBezTo>
                  <a:cubicBezTo>
                    <a:pt x="0" y="101"/>
                    <a:pt x="0" y="101"/>
                    <a:pt x="0" y="101"/>
                  </a:cubicBezTo>
                  <a:cubicBezTo>
                    <a:pt x="0" y="104"/>
                    <a:pt x="3" y="107"/>
                    <a:pt x="6" y="107"/>
                  </a:cubicBezTo>
                  <a:cubicBezTo>
                    <a:pt x="9" y="107"/>
                    <a:pt x="9" y="107"/>
                    <a:pt x="9" y="107"/>
                  </a:cubicBezTo>
                  <a:cubicBezTo>
                    <a:pt x="13" y="107"/>
                    <a:pt x="16" y="104"/>
                    <a:pt x="16" y="101"/>
                  </a:cubicBezTo>
                  <a:cubicBezTo>
                    <a:pt x="16" y="7"/>
                    <a:pt x="16" y="7"/>
                    <a:pt x="16" y="7"/>
                  </a:cubicBezTo>
                  <a:cubicBezTo>
                    <a:pt x="16" y="3"/>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7" name="Freeform 113"/>
            <p:cNvSpPr>
              <a:spLocks/>
            </p:cNvSpPr>
            <p:nvPr/>
          </p:nvSpPr>
          <p:spPr bwMode="auto">
            <a:xfrm>
              <a:off x="5138738" y="1549401"/>
              <a:ext cx="14288" cy="36513"/>
            </a:xfrm>
            <a:custGeom>
              <a:avLst/>
              <a:gdLst>
                <a:gd name="T0" fmla="*/ 8 w 13"/>
                <a:gd name="T1" fmla="*/ 0 h 35"/>
                <a:gd name="T2" fmla="*/ 5 w 13"/>
                <a:gd name="T3" fmla="*/ 0 h 35"/>
                <a:gd name="T4" fmla="*/ 0 w 13"/>
                <a:gd name="T5" fmla="*/ 5 h 35"/>
                <a:gd name="T6" fmla="*/ 0 w 13"/>
                <a:gd name="T7" fmla="*/ 30 h 35"/>
                <a:gd name="T8" fmla="*/ 5 w 13"/>
                <a:gd name="T9" fmla="*/ 35 h 35"/>
                <a:gd name="T10" fmla="*/ 8 w 13"/>
                <a:gd name="T11" fmla="*/ 35 h 35"/>
                <a:gd name="T12" fmla="*/ 13 w 13"/>
                <a:gd name="T13" fmla="*/ 30 h 35"/>
                <a:gd name="T14" fmla="*/ 13 w 13"/>
                <a:gd name="T15" fmla="*/ 5 h 35"/>
                <a:gd name="T16" fmla="*/ 8 w 13"/>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5">
                  <a:moveTo>
                    <a:pt x="8" y="0"/>
                  </a:moveTo>
                  <a:cubicBezTo>
                    <a:pt x="5" y="0"/>
                    <a:pt x="5" y="0"/>
                    <a:pt x="5" y="0"/>
                  </a:cubicBezTo>
                  <a:cubicBezTo>
                    <a:pt x="3" y="0"/>
                    <a:pt x="0" y="2"/>
                    <a:pt x="0" y="5"/>
                  </a:cubicBezTo>
                  <a:cubicBezTo>
                    <a:pt x="0" y="30"/>
                    <a:pt x="0" y="30"/>
                    <a:pt x="0" y="30"/>
                  </a:cubicBezTo>
                  <a:cubicBezTo>
                    <a:pt x="0" y="32"/>
                    <a:pt x="3" y="35"/>
                    <a:pt x="5" y="35"/>
                  </a:cubicBezTo>
                  <a:cubicBezTo>
                    <a:pt x="8" y="35"/>
                    <a:pt x="8" y="35"/>
                    <a:pt x="8" y="35"/>
                  </a:cubicBezTo>
                  <a:cubicBezTo>
                    <a:pt x="10" y="35"/>
                    <a:pt x="13" y="32"/>
                    <a:pt x="13" y="30"/>
                  </a:cubicBezTo>
                  <a:cubicBezTo>
                    <a:pt x="13" y="5"/>
                    <a:pt x="13" y="5"/>
                    <a:pt x="13" y="5"/>
                  </a:cubicBezTo>
                  <a:cubicBezTo>
                    <a:pt x="13" y="2"/>
                    <a:pt x="10"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8" name="Freeform 114"/>
            <p:cNvSpPr>
              <a:spLocks/>
            </p:cNvSpPr>
            <p:nvPr/>
          </p:nvSpPr>
          <p:spPr bwMode="auto">
            <a:xfrm>
              <a:off x="5162551" y="1531938"/>
              <a:ext cx="11113" cy="53975"/>
            </a:xfrm>
            <a:custGeom>
              <a:avLst/>
              <a:gdLst>
                <a:gd name="T0" fmla="*/ 7 w 12"/>
                <a:gd name="T1" fmla="*/ 0 h 51"/>
                <a:gd name="T2" fmla="*/ 5 w 12"/>
                <a:gd name="T3" fmla="*/ 0 h 51"/>
                <a:gd name="T4" fmla="*/ 0 w 12"/>
                <a:gd name="T5" fmla="*/ 5 h 51"/>
                <a:gd name="T6" fmla="*/ 0 w 12"/>
                <a:gd name="T7" fmla="*/ 46 h 51"/>
                <a:gd name="T8" fmla="*/ 5 w 12"/>
                <a:gd name="T9" fmla="*/ 51 h 51"/>
                <a:gd name="T10" fmla="*/ 7 w 12"/>
                <a:gd name="T11" fmla="*/ 51 h 51"/>
                <a:gd name="T12" fmla="*/ 12 w 12"/>
                <a:gd name="T13" fmla="*/ 46 h 51"/>
                <a:gd name="T14" fmla="*/ 12 w 12"/>
                <a:gd name="T15" fmla="*/ 5 h 51"/>
                <a:gd name="T16" fmla="*/ 7 w 12"/>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1">
                  <a:moveTo>
                    <a:pt x="7" y="0"/>
                  </a:moveTo>
                  <a:cubicBezTo>
                    <a:pt x="5" y="0"/>
                    <a:pt x="5" y="0"/>
                    <a:pt x="5" y="0"/>
                  </a:cubicBezTo>
                  <a:cubicBezTo>
                    <a:pt x="2" y="0"/>
                    <a:pt x="0" y="3"/>
                    <a:pt x="0" y="5"/>
                  </a:cubicBezTo>
                  <a:cubicBezTo>
                    <a:pt x="0" y="46"/>
                    <a:pt x="0" y="46"/>
                    <a:pt x="0" y="46"/>
                  </a:cubicBezTo>
                  <a:cubicBezTo>
                    <a:pt x="0" y="48"/>
                    <a:pt x="2" y="51"/>
                    <a:pt x="5" y="51"/>
                  </a:cubicBezTo>
                  <a:cubicBezTo>
                    <a:pt x="7" y="51"/>
                    <a:pt x="7" y="51"/>
                    <a:pt x="7" y="51"/>
                  </a:cubicBezTo>
                  <a:cubicBezTo>
                    <a:pt x="10" y="51"/>
                    <a:pt x="12" y="48"/>
                    <a:pt x="12" y="46"/>
                  </a:cubicBezTo>
                  <a:cubicBezTo>
                    <a:pt x="12" y="5"/>
                    <a:pt x="12" y="5"/>
                    <a:pt x="12" y="5"/>
                  </a:cubicBezTo>
                  <a:cubicBezTo>
                    <a:pt x="12" y="3"/>
                    <a:pt x="10"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89" name="Freeform 115"/>
            <p:cNvSpPr>
              <a:spLocks/>
            </p:cNvSpPr>
            <p:nvPr/>
          </p:nvSpPr>
          <p:spPr bwMode="auto">
            <a:xfrm>
              <a:off x="5183188" y="1517651"/>
              <a:ext cx="12700" cy="68263"/>
            </a:xfrm>
            <a:custGeom>
              <a:avLst/>
              <a:gdLst>
                <a:gd name="T0" fmla="*/ 7 w 12"/>
                <a:gd name="T1" fmla="*/ 0 h 66"/>
                <a:gd name="T2" fmla="*/ 5 w 12"/>
                <a:gd name="T3" fmla="*/ 0 h 66"/>
                <a:gd name="T4" fmla="*/ 0 w 12"/>
                <a:gd name="T5" fmla="*/ 5 h 66"/>
                <a:gd name="T6" fmla="*/ 0 w 12"/>
                <a:gd name="T7" fmla="*/ 61 h 66"/>
                <a:gd name="T8" fmla="*/ 5 w 12"/>
                <a:gd name="T9" fmla="*/ 66 h 66"/>
                <a:gd name="T10" fmla="*/ 7 w 12"/>
                <a:gd name="T11" fmla="*/ 66 h 66"/>
                <a:gd name="T12" fmla="*/ 12 w 12"/>
                <a:gd name="T13" fmla="*/ 61 h 66"/>
                <a:gd name="T14" fmla="*/ 12 w 12"/>
                <a:gd name="T15" fmla="*/ 5 h 66"/>
                <a:gd name="T16" fmla="*/ 7 w 12"/>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6">
                  <a:moveTo>
                    <a:pt x="7" y="0"/>
                  </a:moveTo>
                  <a:cubicBezTo>
                    <a:pt x="5" y="0"/>
                    <a:pt x="5" y="0"/>
                    <a:pt x="5" y="0"/>
                  </a:cubicBezTo>
                  <a:cubicBezTo>
                    <a:pt x="3" y="0"/>
                    <a:pt x="0" y="2"/>
                    <a:pt x="0" y="5"/>
                  </a:cubicBezTo>
                  <a:cubicBezTo>
                    <a:pt x="0" y="61"/>
                    <a:pt x="0" y="61"/>
                    <a:pt x="0" y="61"/>
                  </a:cubicBezTo>
                  <a:cubicBezTo>
                    <a:pt x="0" y="63"/>
                    <a:pt x="3" y="66"/>
                    <a:pt x="5" y="66"/>
                  </a:cubicBezTo>
                  <a:cubicBezTo>
                    <a:pt x="7" y="66"/>
                    <a:pt x="7" y="66"/>
                    <a:pt x="7" y="66"/>
                  </a:cubicBezTo>
                  <a:cubicBezTo>
                    <a:pt x="10" y="66"/>
                    <a:pt x="12" y="63"/>
                    <a:pt x="12" y="61"/>
                  </a:cubicBezTo>
                  <a:cubicBezTo>
                    <a:pt x="12" y="5"/>
                    <a:pt x="12" y="5"/>
                    <a:pt x="12" y="5"/>
                  </a:cubicBezTo>
                  <a:cubicBezTo>
                    <a:pt x="12" y="2"/>
                    <a:pt x="10"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0" name="Freeform 116"/>
            <p:cNvSpPr>
              <a:spLocks/>
            </p:cNvSpPr>
            <p:nvPr/>
          </p:nvSpPr>
          <p:spPr bwMode="auto">
            <a:xfrm>
              <a:off x="5207001" y="1500188"/>
              <a:ext cx="11113" cy="85725"/>
            </a:xfrm>
            <a:custGeom>
              <a:avLst/>
              <a:gdLst>
                <a:gd name="T0" fmla="*/ 7 w 12"/>
                <a:gd name="T1" fmla="*/ 0 h 82"/>
                <a:gd name="T2" fmla="*/ 5 w 12"/>
                <a:gd name="T3" fmla="*/ 0 h 82"/>
                <a:gd name="T4" fmla="*/ 0 w 12"/>
                <a:gd name="T5" fmla="*/ 5 h 82"/>
                <a:gd name="T6" fmla="*/ 0 w 12"/>
                <a:gd name="T7" fmla="*/ 77 h 82"/>
                <a:gd name="T8" fmla="*/ 5 w 12"/>
                <a:gd name="T9" fmla="*/ 82 h 82"/>
                <a:gd name="T10" fmla="*/ 7 w 12"/>
                <a:gd name="T11" fmla="*/ 82 h 82"/>
                <a:gd name="T12" fmla="*/ 12 w 12"/>
                <a:gd name="T13" fmla="*/ 77 h 82"/>
                <a:gd name="T14" fmla="*/ 12 w 12"/>
                <a:gd name="T15" fmla="*/ 5 h 82"/>
                <a:gd name="T16" fmla="*/ 7 w 12"/>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2">
                  <a:moveTo>
                    <a:pt x="7" y="0"/>
                  </a:moveTo>
                  <a:cubicBezTo>
                    <a:pt x="5" y="0"/>
                    <a:pt x="5" y="0"/>
                    <a:pt x="5" y="0"/>
                  </a:cubicBezTo>
                  <a:cubicBezTo>
                    <a:pt x="2" y="0"/>
                    <a:pt x="0" y="2"/>
                    <a:pt x="0" y="5"/>
                  </a:cubicBezTo>
                  <a:cubicBezTo>
                    <a:pt x="0" y="77"/>
                    <a:pt x="0" y="77"/>
                    <a:pt x="0" y="77"/>
                  </a:cubicBezTo>
                  <a:cubicBezTo>
                    <a:pt x="0" y="79"/>
                    <a:pt x="2" y="82"/>
                    <a:pt x="5" y="82"/>
                  </a:cubicBezTo>
                  <a:cubicBezTo>
                    <a:pt x="7" y="82"/>
                    <a:pt x="7" y="82"/>
                    <a:pt x="7" y="82"/>
                  </a:cubicBezTo>
                  <a:cubicBezTo>
                    <a:pt x="10" y="82"/>
                    <a:pt x="12" y="79"/>
                    <a:pt x="12" y="77"/>
                  </a:cubicBezTo>
                  <a:cubicBezTo>
                    <a:pt x="12" y="5"/>
                    <a:pt x="12" y="5"/>
                    <a:pt x="12" y="5"/>
                  </a:cubicBezTo>
                  <a:cubicBezTo>
                    <a:pt x="12" y="2"/>
                    <a:pt x="10"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1" name="Freeform 117"/>
            <p:cNvSpPr>
              <a:spLocks/>
            </p:cNvSpPr>
            <p:nvPr/>
          </p:nvSpPr>
          <p:spPr bwMode="auto">
            <a:xfrm>
              <a:off x="5651501" y="227013"/>
              <a:ext cx="19050" cy="25400"/>
            </a:xfrm>
            <a:custGeom>
              <a:avLst/>
              <a:gdLst>
                <a:gd name="T0" fmla="*/ 11 w 19"/>
                <a:gd name="T1" fmla="*/ 0 h 24"/>
                <a:gd name="T2" fmla="*/ 8 w 19"/>
                <a:gd name="T3" fmla="*/ 0 h 24"/>
                <a:gd name="T4" fmla="*/ 0 w 19"/>
                <a:gd name="T5" fmla="*/ 8 h 24"/>
                <a:gd name="T6" fmla="*/ 0 w 19"/>
                <a:gd name="T7" fmla="*/ 16 h 24"/>
                <a:gd name="T8" fmla="*/ 8 w 19"/>
                <a:gd name="T9" fmla="*/ 24 h 24"/>
                <a:gd name="T10" fmla="*/ 11 w 19"/>
                <a:gd name="T11" fmla="*/ 24 h 24"/>
                <a:gd name="T12" fmla="*/ 19 w 19"/>
                <a:gd name="T13" fmla="*/ 16 h 24"/>
                <a:gd name="T14" fmla="*/ 19 w 19"/>
                <a:gd name="T15" fmla="*/ 8 h 24"/>
                <a:gd name="T16" fmla="*/ 11 w 19"/>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1" y="0"/>
                  </a:moveTo>
                  <a:cubicBezTo>
                    <a:pt x="8" y="0"/>
                    <a:pt x="8" y="0"/>
                    <a:pt x="8" y="0"/>
                  </a:cubicBezTo>
                  <a:cubicBezTo>
                    <a:pt x="4" y="0"/>
                    <a:pt x="0" y="4"/>
                    <a:pt x="0" y="8"/>
                  </a:cubicBezTo>
                  <a:cubicBezTo>
                    <a:pt x="0" y="16"/>
                    <a:pt x="0" y="16"/>
                    <a:pt x="0" y="16"/>
                  </a:cubicBezTo>
                  <a:cubicBezTo>
                    <a:pt x="0" y="21"/>
                    <a:pt x="4" y="24"/>
                    <a:pt x="8" y="24"/>
                  </a:cubicBezTo>
                  <a:cubicBezTo>
                    <a:pt x="11" y="24"/>
                    <a:pt x="11" y="24"/>
                    <a:pt x="11" y="24"/>
                  </a:cubicBezTo>
                  <a:cubicBezTo>
                    <a:pt x="15" y="24"/>
                    <a:pt x="19" y="21"/>
                    <a:pt x="19" y="16"/>
                  </a:cubicBezTo>
                  <a:cubicBezTo>
                    <a:pt x="19" y="8"/>
                    <a:pt x="19" y="8"/>
                    <a:pt x="19" y="8"/>
                  </a:cubicBezTo>
                  <a:cubicBezTo>
                    <a:pt x="19" y="4"/>
                    <a:pt x="15"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2" name="Freeform 118"/>
            <p:cNvSpPr>
              <a:spLocks/>
            </p:cNvSpPr>
            <p:nvPr/>
          </p:nvSpPr>
          <p:spPr bwMode="auto">
            <a:xfrm>
              <a:off x="5686426" y="190501"/>
              <a:ext cx="19050" cy="61913"/>
            </a:xfrm>
            <a:custGeom>
              <a:avLst/>
              <a:gdLst>
                <a:gd name="T0" fmla="*/ 10 w 18"/>
                <a:gd name="T1" fmla="*/ 0 h 60"/>
                <a:gd name="T2" fmla="*/ 7 w 18"/>
                <a:gd name="T3" fmla="*/ 0 h 60"/>
                <a:gd name="T4" fmla="*/ 0 w 18"/>
                <a:gd name="T5" fmla="*/ 7 h 60"/>
                <a:gd name="T6" fmla="*/ 0 w 18"/>
                <a:gd name="T7" fmla="*/ 52 h 60"/>
                <a:gd name="T8" fmla="*/ 7 w 18"/>
                <a:gd name="T9" fmla="*/ 60 h 60"/>
                <a:gd name="T10" fmla="*/ 10 w 18"/>
                <a:gd name="T11" fmla="*/ 60 h 60"/>
                <a:gd name="T12" fmla="*/ 18 w 18"/>
                <a:gd name="T13" fmla="*/ 52 h 60"/>
                <a:gd name="T14" fmla="*/ 18 w 18"/>
                <a:gd name="T15" fmla="*/ 7 h 60"/>
                <a:gd name="T16" fmla="*/ 10 w 18"/>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60">
                  <a:moveTo>
                    <a:pt x="10" y="0"/>
                  </a:moveTo>
                  <a:cubicBezTo>
                    <a:pt x="7" y="0"/>
                    <a:pt x="7" y="0"/>
                    <a:pt x="7" y="0"/>
                  </a:cubicBezTo>
                  <a:cubicBezTo>
                    <a:pt x="3" y="0"/>
                    <a:pt x="0" y="3"/>
                    <a:pt x="0" y="7"/>
                  </a:cubicBezTo>
                  <a:cubicBezTo>
                    <a:pt x="0" y="52"/>
                    <a:pt x="0" y="52"/>
                    <a:pt x="0" y="52"/>
                  </a:cubicBezTo>
                  <a:cubicBezTo>
                    <a:pt x="0" y="57"/>
                    <a:pt x="3" y="60"/>
                    <a:pt x="7" y="60"/>
                  </a:cubicBezTo>
                  <a:cubicBezTo>
                    <a:pt x="10" y="60"/>
                    <a:pt x="10" y="60"/>
                    <a:pt x="10" y="60"/>
                  </a:cubicBezTo>
                  <a:cubicBezTo>
                    <a:pt x="15" y="60"/>
                    <a:pt x="18" y="57"/>
                    <a:pt x="18" y="52"/>
                  </a:cubicBezTo>
                  <a:cubicBezTo>
                    <a:pt x="18" y="7"/>
                    <a:pt x="18" y="7"/>
                    <a:pt x="18" y="7"/>
                  </a:cubicBezTo>
                  <a:cubicBezTo>
                    <a:pt x="18" y="3"/>
                    <a:pt x="15" y="0"/>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3" name="Freeform 119"/>
            <p:cNvSpPr>
              <a:spLocks/>
            </p:cNvSpPr>
            <p:nvPr/>
          </p:nvSpPr>
          <p:spPr bwMode="auto">
            <a:xfrm>
              <a:off x="5719763" y="160338"/>
              <a:ext cx="19050" cy="92075"/>
            </a:xfrm>
            <a:custGeom>
              <a:avLst/>
              <a:gdLst>
                <a:gd name="T0" fmla="*/ 11 w 18"/>
                <a:gd name="T1" fmla="*/ 0 h 89"/>
                <a:gd name="T2" fmla="*/ 8 w 18"/>
                <a:gd name="T3" fmla="*/ 0 h 89"/>
                <a:gd name="T4" fmla="*/ 0 w 18"/>
                <a:gd name="T5" fmla="*/ 8 h 89"/>
                <a:gd name="T6" fmla="*/ 0 w 18"/>
                <a:gd name="T7" fmla="*/ 81 h 89"/>
                <a:gd name="T8" fmla="*/ 8 w 18"/>
                <a:gd name="T9" fmla="*/ 89 h 89"/>
                <a:gd name="T10" fmla="*/ 11 w 18"/>
                <a:gd name="T11" fmla="*/ 89 h 89"/>
                <a:gd name="T12" fmla="*/ 18 w 18"/>
                <a:gd name="T13" fmla="*/ 81 h 89"/>
                <a:gd name="T14" fmla="*/ 18 w 18"/>
                <a:gd name="T15" fmla="*/ 8 h 89"/>
                <a:gd name="T16" fmla="*/ 11 w 1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9">
                  <a:moveTo>
                    <a:pt x="11" y="0"/>
                  </a:moveTo>
                  <a:cubicBezTo>
                    <a:pt x="8" y="0"/>
                    <a:pt x="8" y="0"/>
                    <a:pt x="8" y="0"/>
                  </a:cubicBezTo>
                  <a:cubicBezTo>
                    <a:pt x="3" y="0"/>
                    <a:pt x="0" y="4"/>
                    <a:pt x="0" y="8"/>
                  </a:cubicBezTo>
                  <a:cubicBezTo>
                    <a:pt x="0" y="81"/>
                    <a:pt x="0" y="81"/>
                    <a:pt x="0" y="81"/>
                  </a:cubicBezTo>
                  <a:cubicBezTo>
                    <a:pt x="0" y="86"/>
                    <a:pt x="3" y="89"/>
                    <a:pt x="8" y="89"/>
                  </a:cubicBezTo>
                  <a:cubicBezTo>
                    <a:pt x="11" y="89"/>
                    <a:pt x="11" y="89"/>
                    <a:pt x="11" y="89"/>
                  </a:cubicBezTo>
                  <a:cubicBezTo>
                    <a:pt x="15" y="89"/>
                    <a:pt x="18" y="86"/>
                    <a:pt x="18" y="81"/>
                  </a:cubicBezTo>
                  <a:cubicBezTo>
                    <a:pt x="18" y="8"/>
                    <a:pt x="18" y="8"/>
                    <a:pt x="18" y="8"/>
                  </a:cubicBezTo>
                  <a:cubicBezTo>
                    <a:pt x="18" y="4"/>
                    <a:pt x="15"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4" name="Freeform 120"/>
            <p:cNvSpPr>
              <a:spLocks/>
            </p:cNvSpPr>
            <p:nvPr/>
          </p:nvSpPr>
          <p:spPr bwMode="auto">
            <a:xfrm>
              <a:off x="5754688" y="138113"/>
              <a:ext cx="19050" cy="114300"/>
            </a:xfrm>
            <a:custGeom>
              <a:avLst/>
              <a:gdLst>
                <a:gd name="T0" fmla="*/ 11 w 19"/>
                <a:gd name="T1" fmla="*/ 0 h 111"/>
                <a:gd name="T2" fmla="*/ 8 w 19"/>
                <a:gd name="T3" fmla="*/ 0 h 111"/>
                <a:gd name="T4" fmla="*/ 0 w 19"/>
                <a:gd name="T5" fmla="*/ 7 h 111"/>
                <a:gd name="T6" fmla="*/ 0 w 19"/>
                <a:gd name="T7" fmla="*/ 103 h 111"/>
                <a:gd name="T8" fmla="*/ 8 w 19"/>
                <a:gd name="T9" fmla="*/ 111 h 111"/>
                <a:gd name="T10" fmla="*/ 11 w 19"/>
                <a:gd name="T11" fmla="*/ 111 h 111"/>
                <a:gd name="T12" fmla="*/ 19 w 19"/>
                <a:gd name="T13" fmla="*/ 103 h 111"/>
                <a:gd name="T14" fmla="*/ 19 w 19"/>
                <a:gd name="T15" fmla="*/ 7 h 111"/>
                <a:gd name="T16" fmla="*/ 11 w 19"/>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11">
                  <a:moveTo>
                    <a:pt x="11" y="0"/>
                  </a:moveTo>
                  <a:cubicBezTo>
                    <a:pt x="8" y="0"/>
                    <a:pt x="8" y="0"/>
                    <a:pt x="8" y="0"/>
                  </a:cubicBezTo>
                  <a:cubicBezTo>
                    <a:pt x="4" y="0"/>
                    <a:pt x="0" y="3"/>
                    <a:pt x="0" y="7"/>
                  </a:cubicBezTo>
                  <a:cubicBezTo>
                    <a:pt x="0" y="103"/>
                    <a:pt x="0" y="103"/>
                    <a:pt x="0" y="103"/>
                  </a:cubicBezTo>
                  <a:cubicBezTo>
                    <a:pt x="0" y="108"/>
                    <a:pt x="4" y="111"/>
                    <a:pt x="8" y="111"/>
                  </a:cubicBezTo>
                  <a:cubicBezTo>
                    <a:pt x="11" y="111"/>
                    <a:pt x="11" y="111"/>
                    <a:pt x="11" y="111"/>
                  </a:cubicBezTo>
                  <a:cubicBezTo>
                    <a:pt x="15" y="111"/>
                    <a:pt x="19" y="108"/>
                    <a:pt x="19" y="103"/>
                  </a:cubicBezTo>
                  <a:cubicBezTo>
                    <a:pt x="19" y="7"/>
                    <a:pt x="19" y="7"/>
                    <a:pt x="19" y="7"/>
                  </a:cubicBezTo>
                  <a:cubicBezTo>
                    <a:pt x="19" y="3"/>
                    <a:pt x="15"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5" name="Freeform 121"/>
            <p:cNvSpPr>
              <a:spLocks/>
            </p:cNvSpPr>
            <p:nvPr/>
          </p:nvSpPr>
          <p:spPr bwMode="auto">
            <a:xfrm>
              <a:off x="6059488" y="392113"/>
              <a:ext cx="82550" cy="66675"/>
            </a:xfrm>
            <a:custGeom>
              <a:avLst/>
              <a:gdLst>
                <a:gd name="T0" fmla="*/ 66 w 80"/>
                <a:gd name="T1" fmla="*/ 44 h 64"/>
                <a:gd name="T2" fmla="*/ 58 w 80"/>
                <a:gd name="T3" fmla="*/ 25 h 64"/>
                <a:gd name="T4" fmla="*/ 49 w 80"/>
                <a:gd name="T5" fmla="*/ 11 h 64"/>
                <a:gd name="T6" fmla="*/ 46 w 80"/>
                <a:gd name="T7" fmla="*/ 9 h 64"/>
                <a:gd name="T8" fmla="*/ 47 w 80"/>
                <a:gd name="T9" fmla="*/ 6 h 64"/>
                <a:gd name="T10" fmla="*/ 40 w 80"/>
                <a:gd name="T11" fmla="*/ 0 h 64"/>
                <a:gd name="T12" fmla="*/ 33 w 80"/>
                <a:gd name="T13" fmla="*/ 6 h 64"/>
                <a:gd name="T14" fmla="*/ 34 w 80"/>
                <a:gd name="T15" fmla="*/ 9 h 64"/>
                <a:gd name="T16" fmla="*/ 32 w 80"/>
                <a:gd name="T17" fmla="*/ 11 h 64"/>
                <a:gd name="T18" fmla="*/ 22 w 80"/>
                <a:gd name="T19" fmla="*/ 25 h 64"/>
                <a:gd name="T20" fmla="*/ 14 w 80"/>
                <a:gd name="T21" fmla="*/ 44 h 64"/>
                <a:gd name="T22" fmla="*/ 2 w 80"/>
                <a:gd name="T23" fmla="*/ 64 h 64"/>
                <a:gd name="T24" fmla="*/ 78 w 80"/>
                <a:gd name="T25" fmla="*/ 64 h 64"/>
                <a:gd name="T26" fmla="*/ 66 w 80"/>
                <a:gd name="T27"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64">
                  <a:moveTo>
                    <a:pt x="66" y="44"/>
                  </a:moveTo>
                  <a:cubicBezTo>
                    <a:pt x="58" y="38"/>
                    <a:pt x="58" y="32"/>
                    <a:pt x="58" y="25"/>
                  </a:cubicBezTo>
                  <a:cubicBezTo>
                    <a:pt x="58" y="21"/>
                    <a:pt x="58" y="14"/>
                    <a:pt x="49" y="11"/>
                  </a:cubicBezTo>
                  <a:cubicBezTo>
                    <a:pt x="48" y="11"/>
                    <a:pt x="46" y="11"/>
                    <a:pt x="46" y="9"/>
                  </a:cubicBezTo>
                  <a:cubicBezTo>
                    <a:pt x="47" y="8"/>
                    <a:pt x="47" y="7"/>
                    <a:pt x="47" y="6"/>
                  </a:cubicBezTo>
                  <a:cubicBezTo>
                    <a:pt x="47" y="3"/>
                    <a:pt x="44" y="0"/>
                    <a:pt x="40" y="0"/>
                  </a:cubicBezTo>
                  <a:cubicBezTo>
                    <a:pt x="36" y="0"/>
                    <a:pt x="33" y="3"/>
                    <a:pt x="33" y="6"/>
                  </a:cubicBezTo>
                  <a:cubicBezTo>
                    <a:pt x="33" y="7"/>
                    <a:pt x="33" y="8"/>
                    <a:pt x="34" y="9"/>
                  </a:cubicBezTo>
                  <a:cubicBezTo>
                    <a:pt x="35" y="11"/>
                    <a:pt x="33" y="11"/>
                    <a:pt x="32" y="11"/>
                  </a:cubicBezTo>
                  <a:cubicBezTo>
                    <a:pt x="23" y="14"/>
                    <a:pt x="22" y="21"/>
                    <a:pt x="22" y="25"/>
                  </a:cubicBezTo>
                  <a:cubicBezTo>
                    <a:pt x="22" y="32"/>
                    <a:pt x="22" y="38"/>
                    <a:pt x="14" y="44"/>
                  </a:cubicBezTo>
                  <a:cubicBezTo>
                    <a:pt x="0" y="52"/>
                    <a:pt x="2" y="64"/>
                    <a:pt x="2" y="64"/>
                  </a:cubicBezTo>
                  <a:cubicBezTo>
                    <a:pt x="78" y="64"/>
                    <a:pt x="78" y="64"/>
                    <a:pt x="78" y="64"/>
                  </a:cubicBezTo>
                  <a:cubicBezTo>
                    <a:pt x="78" y="64"/>
                    <a:pt x="80" y="52"/>
                    <a:pt x="66"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6" name="Oval 122"/>
            <p:cNvSpPr>
              <a:spLocks noChangeArrowheads="1"/>
            </p:cNvSpPr>
            <p:nvPr/>
          </p:nvSpPr>
          <p:spPr bwMode="auto">
            <a:xfrm>
              <a:off x="6103938" y="465138"/>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7" name="Freeform 123"/>
            <p:cNvSpPr>
              <a:spLocks/>
            </p:cNvSpPr>
            <p:nvPr/>
          </p:nvSpPr>
          <p:spPr bwMode="auto">
            <a:xfrm>
              <a:off x="6494463" y="1354138"/>
              <a:ext cx="80963" cy="68263"/>
            </a:xfrm>
            <a:custGeom>
              <a:avLst/>
              <a:gdLst>
                <a:gd name="T0" fmla="*/ 65 w 79"/>
                <a:gd name="T1" fmla="*/ 44 h 65"/>
                <a:gd name="T2" fmla="*/ 58 w 79"/>
                <a:gd name="T3" fmla="*/ 26 h 65"/>
                <a:gd name="T4" fmla="*/ 48 w 79"/>
                <a:gd name="T5" fmla="*/ 12 h 65"/>
                <a:gd name="T6" fmla="*/ 46 w 79"/>
                <a:gd name="T7" fmla="*/ 10 h 65"/>
                <a:gd name="T8" fmla="*/ 46 w 79"/>
                <a:gd name="T9" fmla="*/ 7 h 65"/>
                <a:gd name="T10" fmla="*/ 39 w 79"/>
                <a:gd name="T11" fmla="*/ 0 h 65"/>
                <a:gd name="T12" fmla="*/ 32 w 79"/>
                <a:gd name="T13" fmla="*/ 7 h 65"/>
                <a:gd name="T14" fmla="*/ 33 w 79"/>
                <a:gd name="T15" fmla="*/ 10 h 65"/>
                <a:gd name="T16" fmla="*/ 31 w 79"/>
                <a:gd name="T17" fmla="*/ 12 h 65"/>
                <a:gd name="T18" fmla="*/ 21 w 79"/>
                <a:gd name="T19" fmla="*/ 26 h 65"/>
                <a:gd name="T20" fmla="*/ 13 w 79"/>
                <a:gd name="T21" fmla="*/ 44 h 65"/>
                <a:gd name="T22" fmla="*/ 2 w 79"/>
                <a:gd name="T23" fmla="*/ 65 h 65"/>
                <a:gd name="T24" fmla="*/ 77 w 79"/>
                <a:gd name="T25" fmla="*/ 65 h 65"/>
                <a:gd name="T26" fmla="*/ 65 w 79"/>
                <a:gd name="T27"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65">
                  <a:moveTo>
                    <a:pt x="65" y="44"/>
                  </a:moveTo>
                  <a:cubicBezTo>
                    <a:pt x="57" y="39"/>
                    <a:pt x="58" y="33"/>
                    <a:pt x="58" y="26"/>
                  </a:cubicBezTo>
                  <a:cubicBezTo>
                    <a:pt x="58" y="21"/>
                    <a:pt x="57" y="14"/>
                    <a:pt x="48" y="12"/>
                  </a:cubicBezTo>
                  <a:cubicBezTo>
                    <a:pt x="47" y="12"/>
                    <a:pt x="45" y="11"/>
                    <a:pt x="46" y="10"/>
                  </a:cubicBezTo>
                  <a:cubicBezTo>
                    <a:pt x="46" y="9"/>
                    <a:pt x="46" y="8"/>
                    <a:pt x="46" y="7"/>
                  </a:cubicBezTo>
                  <a:cubicBezTo>
                    <a:pt x="46" y="3"/>
                    <a:pt x="43" y="0"/>
                    <a:pt x="39" y="0"/>
                  </a:cubicBezTo>
                  <a:cubicBezTo>
                    <a:pt x="35" y="0"/>
                    <a:pt x="32" y="3"/>
                    <a:pt x="32" y="7"/>
                  </a:cubicBezTo>
                  <a:cubicBezTo>
                    <a:pt x="32" y="8"/>
                    <a:pt x="33" y="9"/>
                    <a:pt x="33" y="10"/>
                  </a:cubicBezTo>
                  <a:cubicBezTo>
                    <a:pt x="34" y="11"/>
                    <a:pt x="32" y="12"/>
                    <a:pt x="31" y="12"/>
                  </a:cubicBezTo>
                  <a:cubicBezTo>
                    <a:pt x="22" y="14"/>
                    <a:pt x="21" y="21"/>
                    <a:pt x="21" y="26"/>
                  </a:cubicBezTo>
                  <a:cubicBezTo>
                    <a:pt x="21" y="33"/>
                    <a:pt x="21" y="39"/>
                    <a:pt x="13" y="44"/>
                  </a:cubicBezTo>
                  <a:cubicBezTo>
                    <a:pt x="0" y="53"/>
                    <a:pt x="2" y="65"/>
                    <a:pt x="2" y="65"/>
                  </a:cubicBezTo>
                  <a:cubicBezTo>
                    <a:pt x="77" y="65"/>
                    <a:pt x="77" y="65"/>
                    <a:pt x="77" y="65"/>
                  </a:cubicBezTo>
                  <a:cubicBezTo>
                    <a:pt x="77" y="65"/>
                    <a:pt x="79" y="53"/>
                    <a:pt x="65"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8" name="Oval 124"/>
            <p:cNvSpPr>
              <a:spLocks noChangeArrowheads="1"/>
            </p:cNvSpPr>
            <p:nvPr/>
          </p:nvSpPr>
          <p:spPr bwMode="auto">
            <a:xfrm>
              <a:off x="6537326" y="1428751"/>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99" name="Freeform 125"/>
            <p:cNvSpPr>
              <a:spLocks/>
            </p:cNvSpPr>
            <p:nvPr/>
          </p:nvSpPr>
          <p:spPr bwMode="auto">
            <a:xfrm>
              <a:off x="6518276" y="265113"/>
              <a:ext cx="31750" cy="79375"/>
            </a:xfrm>
            <a:custGeom>
              <a:avLst/>
              <a:gdLst>
                <a:gd name="T0" fmla="*/ 12 w 30"/>
                <a:gd name="T1" fmla="*/ 26 h 77"/>
                <a:gd name="T2" fmla="*/ 13 w 30"/>
                <a:gd name="T3" fmla="*/ 0 h 77"/>
                <a:gd name="T4" fmla="*/ 5 w 30"/>
                <a:gd name="T5" fmla="*/ 0 h 77"/>
                <a:gd name="T6" fmla="*/ 6 w 30"/>
                <a:gd name="T7" fmla="*/ 27 h 77"/>
                <a:gd name="T8" fmla="*/ 0 w 30"/>
                <a:gd name="T9" fmla="*/ 41 h 77"/>
                <a:gd name="T10" fmla="*/ 13 w 30"/>
                <a:gd name="T11" fmla="*/ 73 h 77"/>
                <a:gd name="T12" fmla="*/ 20 w 30"/>
                <a:gd name="T13" fmla="*/ 76 h 77"/>
                <a:gd name="T14" fmla="*/ 27 w 30"/>
                <a:gd name="T15" fmla="*/ 74 h 77"/>
                <a:gd name="T16" fmla="*/ 28 w 30"/>
                <a:gd name="T17" fmla="*/ 68 h 77"/>
                <a:gd name="T18" fmla="*/ 12 w 30"/>
                <a:gd name="T19"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77">
                  <a:moveTo>
                    <a:pt x="12" y="26"/>
                  </a:moveTo>
                  <a:cubicBezTo>
                    <a:pt x="12" y="26"/>
                    <a:pt x="9" y="14"/>
                    <a:pt x="13" y="0"/>
                  </a:cubicBezTo>
                  <a:cubicBezTo>
                    <a:pt x="5" y="0"/>
                    <a:pt x="5" y="0"/>
                    <a:pt x="5" y="0"/>
                  </a:cubicBezTo>
                  <a:cubicBezTo>
                    <a:pt x="3" y="14"/>
                    <a:pt x="6" y="25"/>
                    <a:pt x="6" y="27"/>
                  </a:cubicBezTo>
                  <a:cubicBezTo>
                    <a:pt x="6" y="32"/>
                    <a:pt x="0" y="32"/>
                    <a:pt x="0" y="41"/>
                  </a:cubicBezTo>
                  <a:cubicBezTo>
                    <a:pt x="0" y="50"/>
                    <a:pt x="5" y="66"/>
                    <a:pt x="13" y="73"/>
                  </a:cubicBezTo>
                  <a:cubicBezTo>
                    <a:pt x="18" y="77"/>
                    <a:pt x="20" y="76"/>
                    <a:pt x="20" y="76"/>
                  </a:cubicBezTo>
                  <a:cubicBezTo>
                    <a:pt x="27" y="74"/>
                    <a:pt x="27" y="74"/>
                    <a:pt x="27" y="74"/>
                  </a:cubicBezTo>
                  <a:cubicBezTo>
                    <a:pt x="30" y="72"/>
                    <a:pt x="28" y="68"/>
                    <a:pt x="28" y="68"/>
                  </a:cubicBezTo>
                  <a:lnTo>
                    <a:pt x="1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0" name="Freeform 126"/>
            <p:cNvSpPr>
              <a:spLocks/>
            </p:cNvSpPr>
            <p:nvPr/>
          </p:nvSpPr>
          <p:spPr bwMode="auto">
            <a:xfrm>
              <a:off x="6537326" y="282576"/>
              <a:ext cx="31750" cy="57150"/>
            </a:xfrm>
            <a:custGeom>
              <a:avLst/>
              <a:gdLst>
                <a:gd name="T0" fmla="*/ 12 w 31"/>
                <a:gd name="T1" fmla="*/ 3 h 55"/>
                <a:gd name="T2" fmla="*/ 7 w 31"/>
                <a:gd name="T3" fmla="*/ 2 h 55"/>
                <a:gd name="T4" fmla="*/ 2 w 31"/>
                <a:gd name="T5" fmla="*/ 6 h 55"/>
                <a:gd name="T6" fmla="*/ 0 w 31"/>
                <a:gd name="T7" fmla="*/ 12 h 55"/>
                <a:gd name="T8" fmla="*/ 16 w 31"/>
                <a:gd name="T9" fmla="*/ 52 h 55"/>
                <a:gd name="T10" fmla="*/ 21 w 31"/>
                <a:gd name="T11" fmla="*/ 55 h 55"/>
                <a:gd name="T12" fmla="*/ 28 w 31"/>
                <a:gd name="T13" fmla="*/ 53 h 55"/>
                <a:gd name="T14" fmla="*/ 30 w 31"/>
                <a:gd name="T15" fmla="*/ 49 h 55"/>
                <a:gd name="T16" fmla="*/ 12 w 31"/>
                <a:gd name="T17"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5">
                  <a:moveTo>
                    <a:pt x="12" y="3"/>
                  </a:moveTo>
                  <a:cubicBezTo>
                    <a:pt x="11" y="1"/>
                    <a:pt x="9" y="0"/>
                    <a:pt x="7" y="2"/>
                  </a:cubicBezTo>
                  <a:cubicBezTo>
                    <a:pt x="2" y="6"/>
                    <a:pt x="2" y="6"/>
                    <a:pt x="2" y="6"/>
                  </a:cubicBezTo>
                  <a:cubicBezTo>
                    <a:pt x="0" y="7"/>
                    <a:pt x="0" y="10"/>
                    <a:pt x="0" y="12"/>
                  </a:cubicBezTo>
                  <a:cubicBezTo>
                    <a:pt x="16" y="52"/>
                    <a:pt x="16" y="52"/>
                    <a:pt x="16" y="52"/>
                  </a:cubicBezTo>
                  <a:cubicBezTo>
                    <a:pt x="17" y="54"/>
                    <a:pt x="19" y="55"/>
                    <a:pt x="21" y="55"/>
                  </a:cubicBezTo>
                  <a:cubicBezTo>
                    <a:pt x="28" y="53"/>
                    <a:pt x="28" y="53"/>
                    <a:pt x="28" y="53"/>
                  </a:cubicBezTo>
                  <a:cubicBezTo>
                    <a:pt x="30" y="53"/>
                    <a:pt x="31" y="51"/>
                    <a:pt x="30" y="49"/>
                  </a:cubicBezTo>
                  <a:lnTo>
                    <a:pt x="1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1" name="Freeform 127"/>
            <p:cNvSpPr>
              <a:spLocks/>
            </p:cNvSpPr>
            <p:nvPr/>
          </p:nvSpPr>
          <p:spPr bwMode="auto">
            <a:xfrm>
              <a:off x="6626226" y="265113"/>
              <a:ext cx="31750" cy="79375"/>
            </a:xfrm>
            <a:custGeom>
              <a:avLst/>
              <a:gdLst>
                <a:gd name="T0" fmla="*/ 24 w 30"/>
                <a:gd name="T1" fmla="*/ 27 h 77"/>
                <a:gd name="T2" fmla="*/ 25 w 30"/>
                <a:gd name="T3" fmla="*/ 0 h 77"/>
                <a:gd name="T4" fmla="*/ 18 w 30"/>
                <a:gd name="T5" fmla="*/ 0 h 77"/>
                <a:gd name="T6" fmla="*/ 18 w 30"/>
                <a:gd name="T7" fmla="*/ 26 h 77"/>
                <a:gd name="T8" fmla="*/ 2 w 30"/>
                <a:gd name="T9" fmla="*/ 68 h 77"/>
                <a:gd name="T10" fmla="*/ 3 w 30"/>
                <a:gd name="T11" fmla="*/ 74 h 77"/>
                <a:gd name="T12" fmla="*/ 10 w 30"/>
                <a:gd name="T13" fmla="*/ 76 h 77"/>
                <a:gd name="T14" fmla="*/ 17 w 30"/>
                <a:gd name="T15" fmla="*/ 73 h 77"/>
                <a:gd name="T16" fmla="*/ 30 w 30"/>
                <a:gd name="T17" fmla="*/ 41 h 77"/>
                <a:gd name="T18" fmla="*/ 24 w 30"/>
                <a:gd name="T19" fmla="*/ 2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77">
                  <a:moveTo>
                    <a:pt x="24" y="27"/>
                  </a:moveTo>
                  <a:cubicBezTo>
                    <a:pt x="24" y="25"/>
                    <a:pt x="27" y="14"/>
                    <a:pt x="25" y="0"/>
                  </a:cubicBezTo>
                  <a:cubicBezTo>
                    <a:pt x="18" y="0"/>
                    <a:pt x="18" y="0"/>
                    <a:pt x="18" y="0"/>
                  </a:cubicBezTo>
                  <a:cubicBezTo>
                    <a:pt x="21" y="14"/>
                    <a:pt x="18" y="26"/>
                    <a:pt x="18" y="26"/>
                  </a:cubicBezTo>
                  <a:cubicBezTo>
                    <a:pt x="2" y="68"/>
                    <a:pt x="2" y="68"/>
                    <a:pt x="2" y="68"/>
                  </a:cubicBezTo>
                  <a:cubicBezTo>
                    <a:pt x="2" y="68"/>
                    <a:pt x="0" y="72"/>
                    <a:pt x="3" y="74"/>
                  </a:cubicBezTo>
                  <a:cubicBezTo>
                    <a:pt x="10" y="76"/>
                    <a:pt x="10" y="76"/>
                    <a:pt x="10" y="76"/>
                  </a:cubicBezTo>
                  <a:cubicBezTo>
                    <a:pt x="10" y="76"/>
                    <a:pt x="13" y="77"/>
                    <a:pt x="17" y="73"/>
                  </a:cubicBezTo>
                  <a:cubicBezTo>
                    <a:pt x="25" y="66"/>
                    <a:pt x="30" y="50"/>
                    <a:pt x="30" y="41"/>
                  </a:cubicBezTo>
                  <a:cubicBezTo>
                    <a:pt x="30" y="32"/>
                    <a:pt x="24" y="32"/>
                    <a:pt x="24"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2" name="Freeform 128"/>
            <p:cNvSpPr>
              <a:spLocks/>
            </p:cNvSpPr>
            <p:nvPr/>
          </p:nvSpPr>
          <p:spPr bwMode="auto">
            <a:xfrm>
              <a:off x="6523038" y="206376"/>
              <a:ext cx="130175" cy="50800"/>
            </a:xfrm>
            <a:custGeom>
              <a:avLst/>
              <a:gdLst>
                <a:gd name="T0" fmla="*/ 116 w 126"/>
                <a:gd name="T1" fmla="*/ 50 h 50"/>
                <a:gd name="T2" fmla="*/ 126 w 126"/>
                <a:gd name="T3" fmla="*/ 50 h 50"/>
                <a:gd name="T4" fmla="*/ 63 w 126"/>
                <a:gd name="T5" fmla="*/ 0 h 50"/>
                <a:gd name="T6" fmla="*/ 0 w 126"/>
                <a:gd name="T7" fmla="*/ 50 h 50"/>
                <a:gd name="T8" fmla="*/ 11 w 126"/>
                <a:gd name="T9" fmla="*/ 50 h 50"/>
                <a:gd name="T10" fmla="*/ 63 w 126"/>
                <a:gd name="T11" fmla="*/ 14 h 50"/>
                <a:gd name="T12" fmla="*/ 116 w 126"/>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126" h="50">
                  <a:moveTo>
                    <a:pt x="116" y="50"/>
                  </a:moveTo>
                  <a:cubicBezTo>
                    <a:pt x="126" y="50"/>
                    <a:pt x="126" y="50"/>
                    <a:pt x="126" y="50"/>
                  </a:cubicBezTo>
                  <a:cubicBezTo>
                    <a:pt x="124" y="29"/>
                    <a:pt x="98" y="0"/>
                    <a:pt x="63" y="0"/>
                  </a:cubicBezTo>
                  <a:cubicBezTo>
                    <a:pt x="29" y="0"/>
                    <a:pt x="2" y="29"/>
                    <a:pt x="0" y="50"/>
                  </a:cubicBezTo>
                  <a:cubicBezTo>
                    <a:pt x="11" y="50"/>
                    <a:pt x="11" y="50"/>
                    <a:pt x="11" y="50"/>
                  </a:cubicBezTo>
                  <a:cubicBezTo>
                    <a:pt x="19" y="27"/>
                    <a:pt x="36" y="14"/>
                    <a:pt x="63" y="14"/>
                  </a:cubicBezTo>
                  <a:cubicBezTo>
                    <a:pt x="90" y="14"/>
                    <a:pt x="107" y="27"/>
                    <a:pt x="116"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3" name="Freeform 129"/>
            <p:cNvSpPr>
              <a:spLocks/>
            </p:cNvSpPr>
            <p:nvPr/>
          </p:nvSpPr>
          <p:spPr bwMode="auto">
            <a:xfrm>
              <a:off x="6608763" y="282576"/>
              <a:ext cx="31750" cy="57150"/>
            </a:xfrm>
            <a:custGeom>
              <a:avLst/>
              <a:gdLst>
                <a:gd name="T0" fmla="*/ 28 w 31"/>
                <a:gd name="T1" fmla="*/ 6 h 55"/>
                <a:gd name="T2" fmla="*/ 23 w 31"/>
                <a:gd name="T3" fmla="*/ 2 h 55"/>
                <a:gd name="T4" fmla="*/ 18 w 31"/>
                <a:gd name="T5" fmla="*/ 3 h 55"/>
                <a:gd name="T6" fmla="*/ 1 w 31"/>
                <a:gd name="T7" fmla="*/ 49 h 55"/>
                <a:gd name="T8" fmla="*/ 3 w 31"/>
                <a:gd name="T9" fmla="*/ 53 h 55"/>
                <a:gd name="T10" fmla="*/ 9 w 31"/>
                <a:gd name="T11" fmla="*/ 55 h 55"/>
                <a:gd name="T12" fmla="*/ 14 w 31"/>
                <a:gd name="T13" fmla="*/ 52 h 55"/>
                <a:gd name="T14" fmla="*/ 30 w 31"/>
                <a:gd name="T15" fmla="*/ 12 h 55"/>
                <a:gd name="T16" fmla="*/ 28 w 31"/>
                <a:gd name="T17"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5">
                  <a:moveTo>
                    <a:pt x="28" y="6"/>
                  </a:moveTo>
                  <a:cubicBezTo>
                    <a:pt x="23" y="2"/>
                    <a:pt x="23" y="2"/>
                    <a:pt x="23" y="2"/>
                  </a:cubicBezTo>
                  <a:cubicBezTo>
                    <a:pt x="21" y="0"/>
                    <a:pt x="19" y="1"/>
                    <a:pt x="18" y="3"/>
                  </a:cubicBezTo>
                  <a:cubicBezTo>
                    <a:pt x="1" y="49"/>
                    <a:pt x="1" y="49"/>
                    <a:pt x="1" y="49"/>
                  </a:cubicBezTo>
                  <a:cubicBezTo>
                    <a:pt x="0" y="51"/>
                    <a:pt x="1" y="53"/>
                    <a:pt x="3" y="53"/>
                  </a:cubicBezTo>
                  <a:cubicBezTo>
                    <a:pt x="9" y="55"/>
                    <a:pt x="9" y="55"/>
                    <a:pt x="9" y="55"/>
                  </a:cubicBezTo>
                  <a:cubicBezTo>
                    <a:pt x="11" y="55"/>
                    <a:pt x="14" y="54"/>
                    <a:pt x="14" y="52"/>
                  </a:cubicBezTo>
                  <a:cubicBezTo>
                    <a:pt x="30" y="12"/>
                    <a:pt x="30" y="12"/>
                    <a:pt x="30" y="12"/>
                  </a:cubicBezTo>
                  <a:cubicBezTo>
                    <a:pt x="31" y="10"/>
                    <a:pt x="30" y="7"/>
                    <a:pt x="28"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4" name="Freeform 130"/>
            <p:cNvSpPr>
              <a:spLocks/>
            </p:cNvSpPr>
            <p:nvPr/>
          </p:nvSpPr>
          <p:spPr bwMode="auto">
            <a:xfrm>
              <a:off x="6351588" y="1392238"/>
              <a:ext cx="25400" cy="61913"/>
            </a:xfrm>
            <a:custGeom>
              <a:avLst/>
              <a:gdLst>
                <a:gd name="T0" fmla="*/ 9 w 24"/>
                <a:gd name="T1" fmla="*/ 20 h 60"/>
                <a:gd name="T2" fmla="*/ 10 w 24"/>
                <a:gd name="T3" fmla="*/ 0 h 60"/>
                <a:gd name="T4" fmla="*/ 4 w 24"/>
                <a:gd name="T5" fmla="*/ 0 h 60"/>
                <a:gd name="T6" fmla="*/ 4 w 24"/>
                <a:gd name="T7" fmla="*/ 21 h 60"/>
                <a:gd name="T8" fmla="*/ 0 w 24"/>
                <a:gd name="T9" fmla="*/ 32 h 60"/>
                <a:gd name="T10" fmla="*/ 10 w 24"/>
                <a:gd name="T11" fmla="*/ 57 h 60"/>
                <a:gd name="T12" fmla="*/ 16 w 24"/>
                <a:gd name="T13" fmla="*/ 60 h 60"/>
                <a:gd name="T14" fmla="*/ 21 w 24"/>
                <a:gd name="T15" fmla="*/ 59 h 60"/>
                <a:gd name="T16" fmla="*/ 22 w 24"/>
                <a:gd name="T17" fmla="*/ 54 h 60"/>
                <a:gd name="T18" fmla="*/ 9 w 24"/>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60">
                  <a:moveTo>
                    <a:pt x="9" y="20"/>
                  </a:moveTo>
                  <a:cubicBezTo>
                    <a:pt x="9" y="20"/>
                    <a:pt x="7" y="11"/>
                    <a:pt x="10" y="0"/>
                  </a:cubicBezTo>
                  <a:cubicBezTo>
                    <a:pt x="4" y="0"/>
                    <a:pt x="4" y="0"/>
                    <a:pt x="4" y="0"/>
                  </a:cubicBezTo>
                  <a:cubicBezTo>
                    <a:pt x="2" y="10"/>
                    <a:pt x="4" y="19"/>
                    <a:pt x="4" y="21"/>
                  </a:cubicBezTo>
                  <a:cubicBezTo>
                    <a:pt x="4" y="25"/>
                    <a:pt x="0" y="25"/>
                    <a:pt x="0" y="32"/>
                  </a:cubicBezTo>
                  <a:cubicBezTo>
                    <a:pt x="0" y="40"/>
                    <a:pt x="4" y="52"/>
                    <a:pt x="10" y="57"/>
                  </a:cubicBezTo>
                  <a:cubicBezTo>
                    <a:pt x="14" y="60"/>
                    <a:pt x="16" y="60"/>
                    <a:pt x="16" y="60"/>
                  </a:cubicBezTo>
                  <a:cubicBezTo>
                    <a:pt x="21" y="59"/>
                    <a:pt x="21" y="59"/>
                    <a:pt x="21" y="59"/>
                  </a:cubicBezTo>
                  <a:cubicBezTo>
                    <a:pt x="24" y="57"/>
                    <a:pt x="22" y="54"/>
                    <a:pt x="22" y="54"/>
                  </a:cubicBezTo>
                  <a:lnTo>
                    <a:pt x="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5" name="Freeform 131"/>
            <p:cNvSpPr>
              <a:spLocks/>
            </p:cNvSpPr>
            <p:nvPr/>
          </p:nvSpPr>
          <p:spPr bwMode="auto">
            <a:xfrm>
              <a:off x="6365876" y="1404938"/>
              <a:ext cx="25400" cy="46038"/>
            </a:xfrm>
            <a:custGeom>
              <a:avLst/>
              <a:gdLst>
                <a:gd name="T0" fmla="*/ 9 w 24"/>
                <a:gd name="T1" fmla="*/ 2 h 44"/>
                <a:gd name="T2" fmla="*/ 6 w 24"/>
                <a:gd name="T3" fmla="*/ 1 h 44"/>
                <a:gd name="T4" fmla="*/ 2 w 24"/>
                <a:gd name="T5" fmla="*/ 5 h 44"/>
                <a:gd name="T6" fmla="*/ 0 w 24"/>
                <a:gd name="T7" fmla="*/ 9 h 44"/>
                <a:gd name="T8" fmla="*/ 13 w 24"/>
                <a:gd name="T9" fmla="*/ 42 h 44"/>
                <a:gd name="T10" fmla="*/ 17 w 24"/>
                <a:gd name="T11" fmla="*/ 44 h 44"/>
                <a:gd name="T12" fmla="*/ 22 w 24"/>
                <a:gd name="T13" fmla="*/ 42 h 44"/>
                <a:gd name="T14" fmla="*/ 23 w 24"/>
                <a:gd name="T15" fmla="*/ 39 h 44"/>
                <a:gd name="T16" fmla="*/ 9 w 24"/>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44">
                  <a:moveTo>
                    <a:pt x="9" y="2"/>
                  </a:moveTo>
                  <a:cubicBezTo>
                    <a:pt x="9" y="1"/>
                    <a:pt x="7" y="0"/>
                    <a:pt x="6" y="1"/>
                  </a:cubicBezTo>
                  <a:cubicBezTo>
                    <a:pt x="2" y="5"/>
                    <a:pt x="2" y="5"/>
                    <a:pt x="2" y="5"/>
                  </a:cubicBezTo>
                  <a:cubicBezTo>
                    <a:pt x="0" y="6"/>
                    <a:pt x="0" y="8"/>
                    <a:pt x="0" y="9"/>
                  </a:cubicBezTo>
                  <a:cubicBezTo>
                    <a:pt x="13" y="42"/>
                    <a:pt x="13" y="42"/>
                    <a:pt x="13" y="42"/>
                  </a:cubicBezTo>
                  <a:cubicBezTo>
                    <a:pt x="13" y="43"/>
                    <a:pt x="15" y="44"/>
                    <a:pt x="17" y="44"/>
                  </a:cubicBezTo>
                  <a:cubicBezTo>
                    <a:pt x="22" y="42"/>
                    <a:pt x="22" y="42"/>
                    <a:pt x="22" y="42"/>
                  </a:cubicBezTo>
                  <a:cubicBezTo>
                    <a:pt x="23" y="42"/>
                    <a:pt x="24" y="40"/>
                    <a:pt x="23" y="39"/>
                  </a:cubicBez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6" name="Freeform 132"/>
            <p:cNvSpPr>
              <a:spLocks/>
            </p:cNvSpPr>
            <p:nvPr/>
          </p:nvSpPr>
          <p:spPr bwMode="auto">
            <a:xfrm>
              <a:off x="6435726" y="1392238"/>
              <a:ext cx="25400" cy="61913"/>
            </a:xfrm>
            <a:custGeom>
              <a:avLst/>
              <a:gdLst>
                <a:gd name="T0" fmla="*/ 20 w 24"/>
                <a:gd name="T1" fmla="*/ 21 h 60"/>
                <a:gd name="T2" fmla="*/ 20 w 24"/>
                <a:gd name="T3" fmla="*/ 0 h 60"/>
                <a:gd name="T4" fmla="*/ 14 w 24"/>
                <a:gd name="T5" fmla="*/ 0 h 60"/>
                <a:gd name="T6" fmla="*/ 15 w 24"/>
                <a:gd name="T7" fmla="*/ 20 h 60"/>
                <a:gd name="T8" fmla="*/ 2 w 24"/>
                <a:gd name="T9" fmla="*/ 54 h 60"/>
                <a:gd name="T10" fmla="*/ 3 w 24"/>
                <a:gd name="T11" fmla="*/ 59 h 60"/>
                <a:gd name="T12" fmla="*/ 8 w 24"/>
                <a:gd name="T13" fmla="*/ 60 h 60"/>
                <a:gd name="T14" fmla="*/ 14 w 24"/>
                <a:gd name="T15" fmla="*/ 57 h 60"/>
                <a:gd name="T16" fmla="*/ 24 w 24"/>
                <a:gd name="T17" fmla="*/ 32 h 60"/>
                <a:gd name="T18" fmla="*/ 20 w 24"/>
                <a:gd name="T19" fmla="*/ 2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60">
                  <a:moveTo>
                    <a:pt x="20" y="21"/>
                  </a:moveTo>
                  <a:cubicBezTo>
                    <a:pt x="20" y="19"/>
                    <a:pt x="22" y="10"/>
                    <a:pt x="20" y="0"/>
                  </a:cubicBezTo>
                  <a:cubicBezTo>
                    <a:pt x="14" y="0"/>
                    <a:pt x="14" y="0"/>
                    <a:pt x="14" y="0"/>
                  </a:cubicBezTo>
                  <a:cubicBezTo>
                    <a:pt x="17" y="11"/>
                    <a:pt x="15" y="20"/>
                    <a:pt x="15" y="20"/>
                  </a:cubicBezTo>
                  <a:cubicBezTo>
                    <a:pt x="2" y="54"/>
                    <a:pt x="2" y="54"/>
                    <a:pt x="2" y="54"/>
                  </a:cubicBezTo>
                  <a:cubicBezTo>
                    <a:pt x="2" y="54"/>
                    <a:pt x="0" y="57"/>
                    <a:pt x="3" y="59"/>
                  </a:cubicBezTo>
                  <a:cubicBezTo>
                    <a:pt x="8" y="60"/>
                    <a:pt x="8" y="60"/>
                    <a:pt x="8" y="60"/>
                  </a:cubicBezTo>
                  <a:cubicBezTo>
                    <a:pt x="8" y="60"/>
                    <a:pt x="10" y="60"/>
                    <a:pt x="14" y="57"/>
                  </a:cubicBezTo>
                  <a:cubicBezTo>
                    <a:pt x="20" y="52"/>
                    <a:pt x="24" y="40"/>
                    <a:pt x="24" y="32"/>
                  </a:cubicBezTo>
                  <a:cubicBezTo>
                    <a:pt x="24" y="25"/>
                    <a:pt x="20" y="25"/>
                    <a:pt x="20"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7" name="Freeform 133"/>
            <p:cNvSpPr>
              <a:spLocks/>
            </p:cNvSpPr>
            <p:nvPr/>
          </p:nvSpPr>
          <p:spPr bwMode="auto">
            <a:xfrm>
              <a:off x="6354763" y="1344613"/>
              <a:ext cx="103188" cy="41275"/>
            </a:xfrm>
            <a:custGeom>
              <a:avLst/>
              <a:gdLst>
                <a:gd name="T0" fmla="*/ 92 w 100"/>
                <a:gd name="T1" fmla="*/ 40 h 40"/>
                <a:gd name="T2" fmla="*/ 100 w 100"/>
                <a:gd name="T3" fmla="*/ 40 h 40"/>
                <a:gd name="T4" fmla="*/ 50 w 100"/>
                <a:gd name="T5" fmla="*/ 0 h 40"/>
                <a:gd name="T6" fmla="*/ 0 w 100"/>
                <a:gd name="T7" fmla="*/ 40 h 40"/>
                <a:gd name="T8" fmla="*/ 8 w 100"/>
                <a:gd name="T9" fmla="*/ 40 h 40"/>
                <a:gd name="T10" fmla="*/ 50 w 100"/>
                <a:gd name="T11" fmla="*/ 12 h 40"/>
                <a:gd name="T12" fmla="*/ 92 w 100"/>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00" h="40">
                  <a:moveTo>
                    <a:pt x="92" y="40"/>
                  </a:moveTo>
                  <a:cubicBezTo>
                    <a:pt x="100" y="40"/>
                    <a:pt x="100" y="40"/>
                    <a:pt x="100" y="40"/>
                  </a:cubicBezTo>
                  <a:cubicBezTo>
                    <a:pt x="98" y="23"/>
                    <a:pt x="77" y="0"/>
                    <a:pt x="50" y="0"/>
                  </a:cubicBezTo>
                  <a:cubicBezTo>
                    <a:pt x="22" y="0"/>
                    <a:pt x="1" y="23"/>
                    <a:pt x="0" y="40"/>
                  </a:cubicBezTo>
                  <a:cubicBezTo>
                    <a:pt x="8" y="40"/>
                    <a:pt x="8" y="40"/>
                    <a:pt x="8" y="40"/>
                  </a:cubicBezTo>
                  <a:cubicBezTo>
                    <a:pt x="15" y="22"/>
                    <a:pt x="28" y="12"/>
                    <a:pt x="50" y="12"/>
                  </a:cubicBezTo>
                  <a:cubicBezTo>
                    <a:pt x="71" y="12"/>
                    <a:pt x="85" y="22"/>
                    <a:pt x="92"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8" name="Freeform 134"/>
            <p:cNvSpPr>
              <a:spLocks/>
            </p:cNvSpPr>
            <p:nvPr/>
          </p:nvSpPr>
          <p:spPr bwMode="auto">
            <a:xfrm>
              <a:off x="6421438" y="1404938"/>
              <a:ext cx="25400" cy="46038"/>
            </a:xfrm>
            <a:custGeom>
              <a:avLst/>
              <a:gdLst>
                <a:gd name="T0" fmla="*/ 22 w 24"/>
                <a:gd name="T1" fmla="*/ 5 h 44"/>
                <a:gd name="T2" fmla="*/ 18 w 24"/>
                <a:gd name="T3" fmla="*/ 1 h 44"/>
                <a:gd name="T4" fmla="*/ 14 w 24"/>
                <a:gd name="T5" fmla="*/ 2 h 44"/>
                <a:gd name="T6" fmla="*/ 0 w 24"/>
                <a:gd name="T7" fmla="*/ 39 h 44"/>
                <a:gd name="T8" fmla="*/ 2 w 24"/>
                <a:gd name="T9" fmla="*/ 42 h 44"/>
                <a:gd name="T10" fmla="*/ 7 w 24"/>
                <a:gd name="T11" fmla="*/ 44 h 44"/>
                <a:gd name="T12" fmla="*/ 11 w 24"/>
                <a:gd name="T13" fmla="*/ 42 h 44"/>
                <a:gd name="T14" fmla="*/ 24 w 24"/>
                <a:gd name="T15" fmla="*/ 9 h 44"/>
                <a:gd name="T16" fmla="*/ 22 w 24"/>
                <a:gd name="T17"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44">
                  <a:moveTo>
                    <a:pt x="22" y="5"/>
                  </a:moveTo>
                  <a:cubicBezTo>
                    <a:pt x="18" y="1"/>
                    <a:pt x="18" y="1"/>
                    <a:pt x="18" y="1"/>
                  </a:cubicBezTo>
                  <a:cubicBezTo>
                    <a:pt x="17" y="0"/>
                    <a:pt x="15" y="1"/>
                    <a:pt x="14" y="2"/>
                  </a:cubicBezTo>
                  <a:cubicBezTo>
                    <a:pt x="0" y="39"/>
                    <a:pt x="0" y="39"/>
                    <a:pt x="0" y="39"/>
                  </a:cubicBezTo>
                  <a:cubicBezTo>
                    <a:pt x="0" y="40"/>
                    <a:pt x="1" y="42"/>
                    <a:pt x="2" y="42"/>
                  </a:cubicBezTo>
                  <a:cubicBezTo>
                    <a:pt x="7" y="44"/>
                    <a:pt x="7" y="44"/>
                    <a:pt x="7" y="44"/>
                  </a:cubicBezTo>
                  <a:cubicBezTo>
                    <a:pt x="9" y="44"/>
                    <a:pt x="11" y="43"/>
                    <a:pt x="11" y="42"/>
                  </a:cubicBezTo>
                  <a:cubicBezTo>
                    <a:pt x="24" y="9"/>
                    <a:pt x="24" y="9"/>
                    <a:pt x="24" y="9"/>
                  </a:cubicBezTo>
                  <a:cubicBezTo>
                    <a:pt x="24" y="8"/>
                    <a:pt x="24" y="6"/>
                    <a:pt x="2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09" name="Freeform 135"/>
            <p:cNvSpPr>
              <a:spLocks/>
            </p:cNvSpPr>
            <p:nvPr/>
          </p:nvSpPr>
          <p:spPr bwMode="auto">
            <a:xfrm>
              <a:off x="5886451" y="666751"/>
              <a:ext cx="117475" cy="36513"/>
            </a:xfrm>
            <a:custGeom>
              <a:avLst/>
              <a:gdLst>
                <a:gd name="T0" fmla="*/ 56 w 113"/>
                <a:gd name="T1" fmla="*/ 0 h 36"/>
                <a:gd name="T2" fmla="*/ 113 w 113"/>
                <a:gd name="T3" fmla="*/ 36 h 36"/>
                <a:gd name="T4" fmla="*/ 0 w 113"/>
                <a:gd name="T5" fmla="*/ 36 h 36"/>
                <a:gd name="T6" fmla="*/ 56 w 113"/>
                <a:gd name="T7" fmla="*/ 0 h 36"/>
              </a:gdLst>
              <a:ahLst/>
              <a:cxnLst>
                <a:cxn ang="0">
                  <a:pos x="T0" y="T1"/>
                </a:cxn>
                <a:cxn ang="0">
                  <a:pos x="T2" y="T3"/>
                </a:cxn>
                <a:cxn ang="0">
                  <a:pos x="T4" y="T5"/>
                </a:cxn>
                <a:cxn ang="0">
                  <a:pos x="T6" y="T7"/>
                </a:cxn>
              </a:cxnLst>
              <a:rect l="0" t="0" r="r" b="b"/>
              <a:pathLst>
                <a:path w="113" h="36">
                  <a:moveTo>
                    <a:pt x="56" y="0"/>
                  </a:moveTo>
                  <a:cubicBezTo>
                    <a:pt x="88" y="0"/>
                    <a:pt x="113" y="16"/>
                    <a:pt x="113" y="36"/>
                  </a:cubicBezTo>
                  <a:cubicBezTo>
                    <a:pt x="0" y="36"/>
                    <a:pt x="0" y="36"/>
                    <a:pt x="0" y="36"/>
                  </a:cubicBezTo>
                  <a:cubicBezTo>
                    <a:pt x="0" y="16"/>
                    <a:pt x="25" y="0"/>
                    <a:pt x="5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0" name="Freeform 136"/>
            <p:cNvSpPr>
              <a:spLocks/>
            </p:cNvSpPr>
            <p:nvPr/>
          </p:nvSpPr>
          <p:spPr bwMode="auto">
            <a:xfrm>
              <a:off x="5916613" y="573088"/>
              <a:ext cx="57150" cy="71438"/>
            </a:xfrm>
            <a:custGeom>
              <a:avLst/>
              <a:gdLst>
                <a:gd name="T0" fmla="*/ 27 w 55"/>
                <a:gd name="T1" fmla="*/ 69 h 69"/>
                <a:gd name="T2" fmla="*/ 0 w 55"/>
                <a:gd name="T3" fmla="*/ 28 h 69"/>
                <a:gd name="T4" fmla="*/ 27 w 55"/>
                <a:gd name="T5" fmla="*/ 0 h 69"/>
                <a:gd name="T6" fmla="*/ 55 w 55"/>
                <a:gd name="T7" fmla="*/ 28 h 69"/>
                <a:gd name="T8" fmla="*/ 27 w 55"/>
                <a:gd name="T9" fmla="*/ 69 h 69"/>
              </a:gdLst>
              <a:ahLst/>
              <a:cxnLst>
                <a:cxn ang="0">
                  <a:pos x="T0" y="T1"/>
                </a:cxn>
                <a:cxn ang="0">
                  <a:pos x="T2" y="T3"/>
                </a:cxn>
                <a:cxn ang="0">
                  <a:pos x="T4" y="T5"/>
                </a:cxn>
                <a:cxn ang="0">
                  <a:pos x="T6" y="T7"/>
                </a:cxn>
                <a:cxn ang="0">
                  <a:pos x="T8" y="T9"/>
                </a:cxn>
              </a:cxnLst>
              <a:rect l="0" t="0" r="r" b="b"/>
              <a:pathLst>
                <a:path w="55" h="69">
                  <a:moveTo>
                    <a:pt x="27" y="69"/>
                  </a:moveTo>
                  <a:cubicBezTo>
                    <a:pt x="9" y="69"/>
                    <a:pt x="0" y="43"/>
                    <a:pt x="0" y="28"/>
                  </a:cubicBezTo>
                  <a:cubicBezTo>
                    <a:pt x="0" y="13"/>
                    <a:pt x="12" y="0"/>
                    <a:pt x="27" y="0"/>
                  </a:cubicBezTo>
                  <a:cubicBezTo>
                    <a:pt x="43" y="0"/>
                    <a:pt x="55" y="13"/>
                    <a:pt x="55" y="28"/>
                  </a:cubicBezTo>
                  <a:cubicBezTo>
                    <a:pt x="55" y="43"/>
                    <a:pt x="45" y="69"/>
                    <a:pt x="27"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1" name="Freeform 137"/>
            <p:cNvSpPr>
              <a:spLocks/>
            </p:cNvSpPr>
            <p:nvPr/>
          </p:nvSpPr>
          <p:spPr bwMode="auto">
            <a:xfrm>
              <a:off x="5751513" y="1671638"/>
              <a:ext cx="182563" cy="58738"/>
            </a:xfrm>
            <a:custGeom>
              <a:avLst/>
              <a:gdLst>
                <a:gd name="T0" fmla="*/ 88 w 176"/>
                <a:gd name="T1" fmla="*/ 0 h 57"/>
                <a:gd name="T2" fmla="*/ 176 w 176"/>
                <a:gd name="T3" fmla="*/ 57 h 57"/>
                <a:gd name="T4" fmla="*/ 0 w 176"/>
                <a:gd name="T5" fmla="*/ 57 h 57"/>
                <a:gd name="T6" fmla="*/ 88 w 176"/>
                <a:gd name="T7" fmla="*/ 0 h 57"/>
              </a:gdLst>
              <a:ahLst/>
              <a:cxnLst>
                <a:cxn ang="0">
                  <a:pos x="T0" y="T1"/>
                </a:cxn>
                <a:cxn ang="0">
                  <a:pos x="T2" y="T3"/>
                </a:cxn>
                <a:cxn ang="0">
                  <a:pos x="T4" y="T5"/>
                </a:cxn>
                <a:cxn ang="0">
                  <a:pos x="T6" y="T7"/>
                </a:cxn>
              </a:cxnLst>
              <a:rect l="0" t="0" r="r" b="b"/>
              <a:pathLst>
                <a:path w="176" h="57">
                  <a:moveTo>
                    <a:pt x="88" y="0"/>
                  </a:moveTo>
                  <a:cubicBezTo>
                    <a:pt x="137" y="0"/>
                    <a:pt x="176" y="26"/>
                    <a:pt x="176" y="57"/>
                  </a:cubicBezTo>
                  <a:cubicBezTo>
                    <a:pt x="0" y="57"/>
                    <a:pt x="0" y="57"/>
                    <a:pt x="0" y="57"/>
                  </a:cubicBezTo>
                  <a:cubicBezTo>
                    <a:pt x="0" y="26"/>
                    <a:pt x="39" y="0"/>
                    <a:pt x="8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2" name="Freeform 138"/>
            <p:cNvSpPr>
              <a:spLocks/>
            </p:cNvSpPr>
            <p:nvPr/>
          </p:nvSpPr>
          <p:spPr bwMode="auto">
            <a:xfrm>
              <a:off x="5797551" y="1527176"/>
              <a:ext cx="88900" cy="111125"/>
            </a:xfrm>
            <a:custGeom>
              <a:avLst/>
              <a:gdLst>
                <a:gd name="T0" fmla="*/ 43 w 86"/>
                <a:gd name="T1" fmla="*/ 107 h 107"/>
                <a:gd name="T2" fmla="*/ 0 w 86"/>
                <a:gd name="T3" fmla="*/ 43 h 107"/>
                <a:gd name="T4" fmla="*/ 43 w 86"/>
                <a:gd name="T5" fmla="*/ 0 h 107"/>
                <a:gd name="T6" fmla="*/ 86 w 86"/>
                <a:gd name="T7" fmla="*/ 43 h 107"/>
                <a:gd name="T8" fmla="*/ 43 w 86"/>
                <a:gd name="T9" fmla="*/ 107 h 107"/>
              </a:gdLst>
              <a:ahLst/>
              <a:cxnLst>
                <a:cxn ang="0">
                  <a:pos x="T0" y="T1"/>
                </a:cxn>
                <a:cxn ang="0">
                  <a:pos x="T2" y="T3"/>
                </a:cxn>
                <a:cxn ang="0">
                  <a:pos x="T4" y="T5"/>
                </a:cxn>
                <a:cxn ang="0">
                  <a:pos x="T6" y="T7"/>
                </a:cxn>
                <a:cxn ang="0">
                  <a:pos x="T8" y="T9"/>
                </a:cxn>
              </a:cxnLst>
              <a:rect l="0" t="0" r="r" b="b"/>
              <a:pathLst>
                <a:path w="86" h="107">
                  <a:moveTo>
                    <a:pt x="43" y="107"/>
                  </a:moveTo>
                  <a:cubicBezTo>
                    <a:pt x="15" y="107"/>
                    <a:pt x="0" y="66"/>
                    <a:pt x="0" y="43"/>
                  </a:cubicBezTo>
                  <a:cubicBezTo>
                    <a:pt x="0" y="19"/>
                    <a:pt x="19" y="0"/>
                    <a:pt x="43" y="0"/>
                  </a:cubicBezTo>
                  <a:cubicBezTo>
                    <a:pt x="67" y="0"/>
                    <a:pt x="86" y="19"/>
                    <a:pt x="86" y="43"/>
                  </a:cubicBezTo>
                  <a:cubicBezTo>
                    <a:pt x="86" y="66"/>
                    <a:pt x="71" y="107"/>
                    <a:pt x="43" y="1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3" name="Freeform 139"/>
            <p:cNvSpPr>
              <a:spLocks noEditPoints="1"/>
            </p:cNvSpPr>
            <p:nvPr/>
          </p:nvSpPr>
          <p:spPr bwMode="auto">
            <a:xfrm>
              <a:off x="5902326" y="920751"/>
              <a:ext cx="66675" cy="65088"/>
            </a:xfrm>
            <a:custGeom>
              <a:avLst/>
              <a:gdLst>
                <a:gd name="T0" fmla="*/ 10 w 64"/>
                <a:gd name="T1" fmla="*/ 36 h 63"/>
                <a:gd name="T2" fmla="*/ 13 w 64"/>
                <a:gd name="T3" fmla="*/ 43 h 63"/>
                <a:gd name="T4" fmla="*/ 7 w 64"/>
                <a:gd name="T5" fmla="*/ 51 h 63"/>
                <a:gd name="T6" fmla="*/ 13 w 64"/>
                <a:gd name="T7" fmla="*/ 57 h 63"/>
                <a:gd name="T8" fmla="*/ 20 w 64"/>
                <a:gd name="T9" fmla="*/ 51 h 63"/>
                <a:gd name="T10" fmla="*/ 27 w 64"/>
                <a:gd name="T11" fmla="*/ 54 h 63"/>
                <a:gd name="T12" fmla="*/ 28 w 64"/>
                <a:gd name="T13" fmla="*/ 63 h 63"/>
                <a:gd name="T14" fmla="*/ 36 w 64"/>
                <a:gd name="T15" fmla="*/ 63 h 63"/>
                <a:gd name="T16" fmla="*/ 37 w 64"/>
                <a:gd name="T17" fmla="*/ 54 h 63"/>
                <a:gd name="T18" fmla="*/ 44 w 64"/>
                <a:gd name="T19" fmla="*/ 51 h 63"/>
                <a:gd name="T20" fmla="*/ 51 w 64"/>
                <a:gd name="T21" fmla="*/ 57 h 63"/>
                <a:gd name="T22" fmla="*/ 57 w 64"/>
                <a:gd name="T23" fmla="*/ 51 h 63"/>
                <a:gd name="T24" fmla="*/ 51 w 64"/>
                <a:gd name="T25" fmla="*/ 43 h 63"/>
                <a:gd name="T26" fmla="*/ 54 w 64"/>
                <a:gd name="T27" fmla="*/ 36 h 63"/>
                <a:gd name="T28" fmla="*/ 64 w 64"/>
                <a:gd name="T29" fmla="*/ 35 h 63"/>
                <a:gd name="T30" fmla="*/ 64 w 64"/>
                <a:gd name="T31" fmla="*/ 27 h 63"/>
                <a:gd name="T32" fmla="*/ 54 w 64"/>
                <a:gd name="T33" fmla="*/ 26 h 63"/>
                <a:gd name="T34" fmla="*/ 51 w 64"/>
                <a:gd name="T35" fmla="*/ 19 h 63"/>
                <a:gd name="T36" fmla="*/ 57 w 64"/>
                <a:gd name="T37" fmla="*/ 12 h 63"/>
                <a:gd name="T38" fmla="*/ 51 w 64"/>
                <a:gd name="T39" fmla="*/ 6 h 63"/>
                <a:gd name="T40" fmla="*/ 44 w 64"/>
                <a:gd name="T41" fmla="*/ 12 h 63"/>
                <a:gd name="T42" fmla="*/ 37 w 64"/>
                <a:gd name="T43" fmla="*/ 9 h 63"/>
                <a:gd name="T44" fmla="*/ 36 w 64"/>
                <a:gd name="T45" fmla="*/ 0 h 63"/>
                <a:gd name="T46" fmla="*/ 28 w 64"/>
                <a:gd name="T47" fmla="*/ 0 h 63"/>
                <a:gd name="T48" fmla="*/ 27 w 64"/>
                <a:gd name="T49" fmla="*/ 9 h 63"/>
                <a:gd name="T50" fmla="*/ 20 w 64"/>
                <a:gd name="T51" fmla="*/ 12 h 63"/>
                <a:gd name="T52" fmla="*/ 13 w 64"/>
                <a:gd name="T53" fmla="*/ 6 h 63"/>
                <a:gd name="T54" fmla="*/ 7 w 64"/>
                <a:gd name="T55" fmla="*/ 12 h 63"/>
                <a:gd name="T56" fmla="*/ 13 w 64"/>
                <a:gd name="T57" fmla="*/ 19 h 63"/>
                <a:gd name="T58" fmla="*/ 10 w 64"/>
                <a:gd name="T59" fmla="*/ 26 h 63"/>
                <a:gd name="T60" fmla="*/ 0 w 64"/>
                <a:gd name="T61" fmla="*/ 27 h 63"/>
                <a:gd name="T62" fmla="*/ 0 w 64"/>
                <a:gd name="T63" fmla="*/ 35 h 63"/>
                <a:gd name="T64" fmla="*/ 10 w 64"/>
                <a:gd name="T65" fmla="*/ 36 h 63"/>
                <a:gd name="T66" fmla="*/ 20 w 64"/>
                <a:gd name="T67" fmla="*/ 31 h 63"/>
                <a:gd name="T68" fmla="*/ 32 w 64"/>
                <a:gd name="T69" fmla="*/ 20 h 63"/>
                <a:gd name="T70" fmla="*/ 44 w 64"/>
                <a:gd name="T71" fmla="*/ 31 h 63"/>
                <a:gd name="T72" fmla="*/ 32 w 64"/>
                <a:gd name="T73" fmla="*/ 43 h 63"/>
                <a:gd name="T74" fmla="*/ 20 w 64"/>
                <a:gd name="T75"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63">
                  <a:moveTo>
                    <a:pt x="10" y="36"/>
                  </a:moveTo>
                  <a:cubicBezTo>
                    <a:pt x="10" y="39"/>
                    <a:pt x="11" y="41"/>
                    <a:pt x="13" y="43"/>
                  </a:cubicBezTo>
                  <a:cubicBezTo>
                    <a:pt x="7" y="51"/>
                    <a:pt x="7" y="51"/>
                    <a:pt x="7" y="51"/>
                  </a:cubicBezTo>
                  <a:cubicBezTo>
                    <a:pt x="13" y="57"/>
                    <a:pt x="13" y="57"/>
                    <a:pt x="13" y="57"/>
                  </a:cubicBezTo>
                  <a:cubicBezTo>
                    <a:pt x="20" y="51"/>
                    <a:pt x="20" y="51"/>
                    <a:pt x="20" y="51"/>
                  </a:cubicBezTo>
                  <a:cubicBezTo>
                    <a:pt x="22" y="52"/>
                    <a:pt x="24" y="53"/>
                    <a:pt x="27" y="54"/>
                  </a:cubicBezTo>
                  <a:cubicBezTo>
                    <a:pt x="28" y="63"/>
                    <a:pt x="28" y="63"/>
                    <a:pt x="28" y="63"/>
                  </a:cubicBezTo>
                  <a:cubicBezTo>
                    <a:pt x="36" y="63"/>
                    <a:pt x="36" y="63"/>
                    <a:pt x="36" y="63"/>
                  </a:cubicBezTo>
                  <a:cubicBezTo>
                    <a:pt x="37" y="54"/>
                    <a:pt x="37" y="54"/>
                    <a:pt x="37" y="54"/>
                  </a:cubicBezTo>
                  <a:cubicBezTo>
                    <a:pt x="40" y="53"/>
                    <a:pt x="42" y="52"/>
                    <a:pt x="44" y="51"/>
                  </a:cubicBezTo>
                  <a:cubicBezTo>
                    <a:pt x="51" y="57"/>
                    <a:pt x="51" y="57"/>
                    <a:pt x="51" y="57"/>
                  </a:cubicBezTo>
                  <a:cubicBezTo>
                    <a:pt x="57" y="51"/>
                    <a:pt x="57" y="51"/>
                    <a:pt x="57" y="51"/>
                  </a:cubicBezTo>
                  <a:cubicBezTo>
                    <a:pt x="51" y="43"/>
                    <a:pt x="51" y="43"/>
                    <a:pt x="51" y="43"/>
                  </a:cubicBezTo>
                  <a:cubicBezTo>
                    <a:pt x="53" y="41"/>
                    <a:pt x="54" y="39"/>
                    <a:pt x="54" y="36"/>
                  </a:cubicBezTo>
                  <a:cubicBezTo>
                    <a:pt x="64" y="35"/>
                    <a:pt x="64" y="35"/>
                    <a:pt x="64" y="35"/>
                  </a:cubicBezTo>
                  <a:cubicBezTo>
                    <a:pt x="64" y="27"/>
                    <a:pt x="64" y="27"/>
                    <a:pt x="64" y="27"/>
                  </a:cubicBezTo>
                  <a:cubicBezTo>
                    <a:pt x="54" y="26"/>
                    <a:pt x="54" y="26"/>
                    <a:pt x="54" y="26"/>
                  </a:cubicBezTo>
                  <a:cubicBezTo>
                    <a:pt x="54" y="24"/>
                    <a:pt x="53" y="21"/>
                    <a:pt x="51" y="19"/>
                  </a:cubicBezTo>
                  <a:cubicBezTo>
                    <a:pt x="57" y="12"/>
                    <a:pt x="57" y="12"/>
                    <a:pt x="57" y="12"/>
                  </a:cubicBezTo>
                  <a:cubicBezTo>
                    <a:pt x="51" y="6"/>
                    <a:pt x="51" y="6"/>
                    <a:pt x="51" y="6"/>
                  </a:cubicBezTo>
                  <a:cubicBezTo>
                    <a:pt x="44" y="12"/>
                    <a:pt x="44" y="12"/>
                    <a:pt x="44" y="12"/>
                  </a:cubicBezTo>
                  <a:cubicBezTo>
                    <a:pt x="42" y="11"/>
                    <a:pt x="40" y="10"/>
                    <a:pt x="37" y="9"/>
                  </a:cubicBezTo>
                  <a:cubicBezTo>
                    <a:pt x="36" y="0"/>
                    <a:pt x="36" y="0"/>
                    <a:pt x="36" y="0"/>
                  </a:cubicBezTo>
                  <a:cubicBezTo>
                    <a:pt x="28" y="0"/>
                    <a:pt x="28" y="0"/>
                    <a:pt x="28" y="0"/>
                  </a:cubicBezTo>
                  <a:cubicBezTo>
                    <a:pt x="27" y="9"/>
                    <a:pt x="27" y="9"/>
                    <a:pt x="27" y="9"/>
                  </a:cubicBezTo>
                  <a:cubicBezTo>
                    <a:pt x="24" y="10"/>
                    <a:pt x="22" y="11"/>
                    <a:pt x="20" y="12"/>
                  </a:cubicBezTo>
                  <a:cubicBezTo>
                    <a:pt x="13" y="6"/>
                    <a:pt x="13" y="6"/>
                    <a:pt x="13" y="6"/>
                  </a:cubicBezTo>
                  <a:cubicBezTo>
                    <a:pt x="7" y="12"/>
                    <a:pt x="7" y="12"/>
                    <a:pt x="7" y="12"/>
                  </a:cubicBezTo>
                  <a:cubicBezTo>
                    <a:pt x="13" y="19"/>
                    <a:pt x="13" y="19"/>
                    <a:pt x="13" y="19"/>
                  </a:cubicBezTo>
                  <a:cubicBezTo>
                    <a:pt x="11" y="21"/>
                    <a:pt x="10" y="24"/>
                    <a:pt x="10" y="26"/>
                  </a:cubicBezTo>
                  <a:cubicBezTo>
                    <a:pt x="0" y="27"/>
                    <a:pt x="0" y="27"/>
                    <a:pt x="0" y="27"/>
                  </a:cubicBezTo>
                  <a:cubicBezTo>
                    <a:pt x="0" y="35"/>
                    <a:pt x="0" y="35"/>
                    <a:pt x="0" y="35"/>
                  </a:cubicBezTo>
                  <a:lnTo>
                    <a:pt x="10" y="36"/>
                  </a:lnTo>
                  <a:close/>
                  <a:moveTo>
                    <a:pt x="20" y="31"/>
                  </a:moveTo>
                  <a:cubicBezTo>
                    <a:pt x="20" y="25"/>
                    <a:pt x="26" y="20"/>
                    <a:pt x="32" y="20"/>
                  </a:cubicBezTo>
                  <a:cubicBezTo>
                    <a:pt x="38" y="20"/>
                    <a:pt x="44" y="25"/>
                    <a:pt x="44" y="31"/>
                  </a:cubicBezTo>
                  <a:cubicBezTo>
                    <a:pt x="44" y="38"/>
                    <a:pt x="38" y="43"/>
                    <a:pt x="32" y="43"/>
                  </a:cubicBezTo>
                  <a:cubicBezTo>
                    <a:pt x="26" y="43"/>
                    <a:pt x="20" y="38"/>
                    <a:pt x="20"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4" name="Freeform 140"/>
            <p:cNvSpPr>
              <a:spLocks noEditPoints="1"/>
            </p:cNvSpPr>
            <p:nvPr/>
          </p:nvSpPr>
          <p:spPr bwMode="auto">
            <a:xfrm>
              <a:off x="5578476" y="482601"/>
              <a:ext cx="60325" cy="60325"/>
            </a:xfrm>
            <a:custGeom>
              <a:avLst/>
              <a:gdLst>
                <a:gd name="T0" fmla="*/ 9 w 58"/>
                <a:gd name="T1" fmla="*/ 33 h 57"/>
                <a:gd name="T2" fmla="*/ 11 w 58"/>
                <a:gd name="T3" fmla="*/ 40 h 57"/>
                <a:gd name="T4" fmla="*/ 6 w 58"/>
                <a:gd name="T5" fmla="*/ 46 h 57"/>
                <a:gd name="T6" fmla="*/ 11 w 58"/>
                <a:gd name="T7" fmla="*/ 52 h 57"/>
                <a:gd name="T8" fmla="*/ 18 w 58"/>
                <a:gd name="T9" fmla="*/ 46 h 57"/>
                <a:gd name="T10" fmla="*/ 24 w 58"/>
                <a:gd name="T11" fmla="*/ 49 h 57"/>
                <a:gd name="T12" fmla="*/ 25 w 58"/>
                <a:gd name="T13" fmla="*/ 57 h 57"/>
                <a:gd name="T14" fmla="*/ 33 w 58"/>
                <a:gd name="T15" fmla="*/ 57 h 57"/>
                <a:gd name="T16" fmla="*/ 34 w 58"/>
                <a:gd name="T17" fmla="*/ 49 h 57"/>
                <a:gd name="T18" fmla="*/ 40 w 58"/>
                <a:gd name="T19" fmla="*/ 46 h 57"/>
                <a:gd name="T20" fmla="*/ 47 w 58"/>
                <a:gd name="T21" fmla="*/ 52 h 57"/>
                <a:gd name="T22" fmla="*/ 52 w 58"/>
                <a:gd name="T23" fmla="*/ 46 h 57"/>
                <a:gd name="T24" fmla="*/ 47 w 58"/>
                <a:gd name="T25" fmla="*/ 40 h 57"/>
                <a:gd name="T26" fmla="*/ 49 w 58"/>
                <a:gd name="T27" fmla="*/ 33 h 57"/>
                <a:gd name="T28" fmla="*/ 58 w 58"/>
                <a:gd name="T29" fmla="*/ 32 h 57"/>
                <a:gd name="T30" fmla="*/ 58 w 58"/>
                <a:gd name="T31" fmla="*/ 25 h 57"/>
                <a:gd name="T32" fmla="*/ 49 w 58"/>
                <a:gd name="T33" fmla="*/ 24 h 57"/>
                <a:gd name="T34" fmla="*/ 47 w 58"/>
                <a:gd name="T35" fmla="*/ 17 h 57"/>
                <a:gd name="T36" fmla="*/ 52 w 58"/>
                <a:gd name="T37" fmla="*/ 11 h 57"/>
                <a:gd name="T38" fmla="*/ 47 w 58"/>
                <a:gd name="T39" fmla="*/ 5 h 57"/>
                <a:gd name="T40" fmla="*/ 40 w 58"/>
                <a:gd name="T41" fmla="*/ 11 h 57"/>
                <a:gd name="T42" fmla="*/ 34 w 58"/>
                <a:gd name="T43" fmla="*/ 8 h 57"/>
                <a:gd name="T44" fmla="*/ 33 w 58"/>
                <a:gd name="T45" fmla="*/ 0 h 57"/>
                <a:gd name="T46" fmla="*/ 25 w 58"/>
                <a:gd name="T47" fmla="*/ 0 h 57"/>
                <a:gd name="T48" fmla="*/ 24 w 58"/>
                <a:gd name="T49" fmla="*/ 8 h 57"/>
                <a:gd name="T50" fmla="*/ 18 w 58"/>
                <a:gd name="T51" fmla="*/ 11 h 57"/>
                <a:gd name="T52" fmla="*/ 11 w 58"/>
                <a:gd name="T53" fmla="*/ 5 h 57"/>
                <a:gd name="T54" fmla="*/ 6 w 58"/>
                <a:gd name="T55" fmla="*/ 11 h 57"/>
                <a:gd name="T56" fmla="*/ 11 w 58"/>
                <a:gd name="T57" fmla="*/ 17 h 57"/>
                <a:gd name="T58" fmla="*/ 9 w 58"/>
                <a:gd name="T59" fmla="*/ 24 h 57"/>
                <a:gd name="T60" fmla="*/ 0 w 58"/>
                <a:gd name="T61" fmla="*/ 25 h 57"/>
                <a:gd name="T62" fmla="*/ 0 w 58"/>
                <a:gd name="T63" fmla="*/ 32 h 57"/>
                <a:gd name="T64" fmla="*/ 9 w 58"/>
                <a:gd name="T65" fmla="*/ 33 h 57"/>
                <a:gd name="T66" fmla="*/ 18 w 58"/>
                <a:gd name="T67" fmla="*/ 29 h 57"/>
                <a:gd name="T68" fmla="*/ 29 w 58"/>
                <a:gd name="T69" fmla="*/ 18 h 57"/>
                <a:gd name="T70" fmla="*/ 39 w 58"/>
                <a:gd name="T71" fmla="*/ 29 h 57"/>
                <a:gd name="T72" fmla="*/ 29 w 58"/>
                <a:gd name="T73" fmla="*/ 39 h 57"/>
                <a:gd name="T74" fmla="*/ 18 w 58"/>
                <a:gd name="T75"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7">
                  <a:moveTo>
                    <a:pt x="9" y="33"/>
                  </a:moveTo>
                  <a:cubicBezTo>
                    <a:pt x="9" y="35"/>
                    <a:pt x="10" y="38"/>
                    <a:pt x="11" y="40"/>
                  </a:cubicBezTo>
                  <a:cubicBezTo>
                    <a:pt x="6" y="46"/>
                    <a:pt x="6" y="46"/>
                    <a:pt x="6" y="46"/>
                  </a:cubicBezTo>
                  <a:cubicBezTo>
                    <a:pt x="11" y="52"/>
                    <a:pt x="11" y="52"/>
                    <a:pt x="11" y="52"/>
                  </a:cubicBezTo>
                  <a:cubicBezTo>
                    <a:pt x="18" y="46"/>
                    <a:pt x="18" y="46"/>
                    <a:pt x="18" y="46"/>
                  </a:cubicBezTo>
                  <a:cubicBezTo>
                    <a:pt x="20" y="47"/>
                    <a:pt x="22" y="48"/>
                    <a:pt x="24" y="49"/>
                  </a:cubicBezTo>
                  <a:cubicBezTo>
                    <a:pt x="25" y="57"/>
                    <a:pt x="25" y="57"/>
                    <a:pt x="25" y="57"/>
                  </a:cubicBezTo>
                  <a:cubicBezTo>
                    <a:pt x="33" y="57"/>
                    <a:pt x="33" y="57"/>
                    <a:pt x="33" y="57"/>
                  </a:cubicBezTo>
                  <a:cubicBezTo>
                    <a:pt x="34" y="49"/>
                    <a:pt x="34" y="49"/>
                    <a:pt x="34" y="49"/>
                  </a:cubicBezTo>
                  <a:cubicBezTo>
                    <a:pt x="36" y="48"/>
                    <a:pt x="38" y="47"/>
                    <a:pt x="40" y="46"/>
                  </a:cubicBezTo>
                  <a:cubicBezTo>
                    <a:pt x="47" y="52"/>
                    <a:pt x="47" y="52"/>
                    <a:pt x="47" y="52"/>
                  </a:cubicBezTo>
                  <a:cubicBezTo>
                    <a:pt x="52" y="46"/>
                    <a:pt x="52" y="46"/>
                    <a:pt x="52" y="46"/>
                  </a:cubicBezTo>
                  <a:cubicBezTo>
                    <a:pt x="47" y="40"/>
                    <a:pt x="47" y="40"/>
                    <a:pt x="47" y="40"/>
                  </a:cubicBezTo>
                  <a:cubicBezTo>
                    <a:pt x="48" y="38"/>
                    <a:pt x="49" y="35"/>
                    <a:pt x="49" y="33"/>
                  </a:cubicBezTo>
                  <a:cubicBezTo>
                    <a:pt x="58" y="32"/>
                    <a:pt x="58" y="32"/>
                    <a:pt x="58" y="32"/>
                  </a:cubicBezTo>
                  <a:cubicBezTo>
                    <a:pt x="58" y="25"/>
                    <a:pt x="58" y="25"/>
                    <a:pt x="58" y="25"/>
                  </a:cubicBezTo>
                  <a:cubicBezTo>
                    <a:pt x="49" y="24"/>
                    <a:pt x="49" y="24"/>
                    <a:pt x="49" y="24"/>
                  </a:cubicBezTo>
                  <a:cubicBezTo>
                    <a:pt x="49" y="22"/>
                    <a:pt x="48" y="19"/>
                    <a:pt x="47" y="17"/>
                  </a:cubicBezTo>
                  <a:cubicBezTo>
                    <a:pt x="52" y="11"/>
                    <a:pt x="52" y="11"/>
                    <a:pt x="52" y="11"/>
                  </a:cubicBezTo>
                  <a:cubicBezTo>
                    <a:pt x="47" y="5"/>
                    <a:pt x="47" y="5"/>
                    <a:pt x="47" y="5"/>
                  </a:cubicBezTo>
                  <a:cubicBezTo>
                    <a:pt x="40" y="11"/>
                    <a:pt x="40" y="11"/>
                    <a:pt x="40" y="11"/>
                  </a:cubicBezTo>
                  <a:cubicBezTo>
                    <a:pt x="38" y="10"/>
                    <a:pt x="36" y="9"/>
                    <a:pt x="34" y="8"/>
                  </a:cubicBezTo>
                  <a:cubicBezTo>
                    <a:pt x="33" y="0"/>
                    <a:pt x="33" y="0"/>
                    <a:pt x="33" y="0"/>
                  </a:cubicBezTo>
                  <a:cubicBezTo>
                    <a:pt x="25" y="0"/>
                    <a:pt x="25" y="0"/>
                    <a:pt x="25" y="0"/>
                  </a:cubicBezTo>
                  <a:cubicBezTo>
                    <a:pt x="24" y="8"/>
                    <a:pt x="24" y="8"/>
                    <a:pt x="24" y="8"/>
                  </a:cubicBezTo>
                  <a:cubicBezTo>
                    <a:pt x="22" y="9"/>
                    <a:pt x="20" y="10"/>
                    <a:pt x="18" y="11"/>
                  </a:cubicBezTo>
                  <a:cubicBezTo>
                    <a:pt x="11" y="5"/>
                    <a:pt x="11" y="5"/>
                    <a:pt x="11" y="5"/>
                  </a:cubicBezTo>
                  <a:cubicBezTo>
                    <a:pt x="6" y="11"/>
                    <a:pt x="6" y="11"/>
                    <a:pt x="6" y="11"/>
                  </a:cubicBezTo>
                  <a:cubicBezTo>
                    <a:pt x="11" y="17"/>
                    <a:pt x="11" y="17"/>
                    <a:pt x="11" y="17"/>
                  </a:cubicBezTo>
                  <a:cubicBezTo>
                    <a:pt x="10" y="19"/>
                    <a:pt x="9" y="22"/>
                    <a:pt x="9" y="24"/>
                  </a:cubicBezTo>
                  <a:cubicBezTo>
                    <a:pt x="0" y="25"/>
                    <a:pt x="0" y="25"/>
                    <a:pt x="0" y="25"/>
                  </a:cubicBezTo>
                  <a:cubicBezTo>
                    <a:pt x="0" y="32"/>
                    <a:pt x="0" y="32"/>
                    <a:pt x="0" y="32"/>
                  </a:cubicBezTo>
                  <a:lnTo>
                    <a:pt x="9" y="33"/>
                  </a:lnTo>
                  <a:close/>
                  <a:moveTo>
                    <a:pt x="18" y="29"/>
                  </a:moveTo>
                  <a:cubicBezTo>
                    <a:pt x="18" y="23"/>
                    <a:pt x="23" y="18"/>
                    <a:pt x="29" y="18"/>
                  </a:cubicBezTo>
                  <a:cubicBezTo>
                    <a:pt x="35" y="18"/>
                    <a:pt x="39" y="23"/>
                    <a:pt x="39" y="29"/>
                  </a:cubicBezTo>
                  <a:cubicBezTo>
                    <a:pt x="39" y="34"/>
                    <a:pt x="35" y="39"/>
                    <a:pt x="29" y="39"/>
                  </a:cubicBezTo>
                  <a:cubicBezTo>
                    <a:pt x="23" y="39"/>
                    <a:pt x="18" y="34"/>
                    <a:pt x="18" y="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5" name="Freeform 141"/>
            <p:cNvSpPr>
              <a:spLocks noEditPoints="1"/>
            </p:cNvSpPr>
            <p:nvPr/>
          </p:nvSpPr>
          <p:spPr bwMode="auto">
            <a:xfrm>
              <a:off x="4765676" y="1474788"/>
              <a:ext cx="82550" cy="84138"/>
            </a:xfrm>
            <a:custGeom>
              <a:avLst/>
              <a:gdLst>
                <a:gd name="T0" fmla="*/ 12 w 80"/>
                <a:gd name="T1" fmla="*/ 47 h 80"/>
                <a:gd name="T2" fmla="*/ 16 w 80"/>
                <a:gd name="T3" fmla="*/ 56 h 80"/>
                <a:gd name="T4" fmla="*/ 8 w 80"/>
                <a:gd name="T5" fmla="*/ 65 h 80"/>
                <a:gd name="T6" fmla="*/ 16 w 80"/>
                <a:gd name="T7" fmla="*/ 72 h 80"/>
                <a:gd name="T8" fmla="*/ 25 w 80"/>
                <a:gd name="T9" fmla="*/ 65 h 80"/>
                <a:gd name="T10" fmla="*/ 34 w 80"/>
                <a:gd name="T11" fmla="*/ 69 h 80"/>
                <a:gd name="T12" fmla="*/ 35 w 80"/>
                <a:gd name="T13" fmla="*/ 80 h 80"/>
                <a:gd name="T14" fmla="*/ 45 w 80"/>
                <a:gd name="T15" fmla="*/ 80 h 80"/>
                <a:gd name="T16" fmla="*/ 47 w 80"/>
                <a:gd name="T17" fmla="*/ 69 h 80"/>
                <a:gd name="T18" fmla="*/ 55 w 80"/>
                <a:gd name="T19" fmla="*/ 65 h 80"/>
                <a:gd name="T20" fmla="*/ 65 w 80"/>
                <a:gd name="T21" fmla="*/ 72 h 80"/>
                <a:gd name="T22" fmla="*/ 72 w 80"/>
                <a:gd name="T23" fmla="*/ 65 h 80"/>
                <a:gd name="T24" fmla="*/ 65 w 80"/>
                <a:gd name="T25" fmla="*/ 56 h 80"/>
                <a:gd name="T26" fmla="*/ 68 w 80"/>
                <a:gd name="T27" fmla="*/ 47 h 80"/>
                <a:gd name="T28" fmla="*/ 80 w 80"/>
                <a:gd name="T29" fmla="*/ 46 h 80"/>
                <a:gd name="T30" fmla="*/ 80 w 80"/>
                <a:gd name="T31" fmla="*/ 35 h 80"/>
                <a:gd name="T32" fmla="*/ 68 w 80"/>
                <a:gd name="T33" fmla="*/ 34 h 80"/>
                <a:gd name="T34" fmla="*/ 65 w 80"/>
                <a:gd name="T35" fmla="*/ 25 h 80"/>
                <a:gd name="T36" fmla="*/ 72 w 80"/>
                <a:gd name="T37" fmla="*/ 16 h 80"/>
                <a:gd name="T38" fmla="*/ 65 w 80"/>
                <a:gd name="T39" fmla="*/ 8 h 80"/>
                <a:gd name="T40" fmla="*/ 55 w 80"/>
                <a:gd name="T41" fmla="*/ 16 h 80"/>
                <a:gd name="T42" fmla="*/ 47 w 80"/>
                <a:gd name="T43" fmla="*/ 12 h 80"/>
                <a:gd name="T44" fmla="*/ 45 w 80"/>
                <a:gd name="T45" fmla="*/ 0 h 80"/>
                <a:gd name="T46" fmla="*/ 35 w 80"/>
                <a:gd name="T47" fmla="*/ 0 h 80"/>
                <a:gd name="T48" fmla="*/ 34 w 80"/>
                <a:gd name="T49" fmla="*/ 12 h 80"/>
                <a:gd name="T50" fmla="*/ 25 w 80"/>
                <a:gd name="T51" fmla="*/ 16 h 80"/>
                <a:gd name="T52" fmla="*/ 16 w 80"/>
                <a:gd name="T53" fmla="*/ 8 h 80"/>
                <a:gd name="T54" fmla="*/ 8 w 80"/>
                <a:gd name="T55" fmla="*/ 16 h 80"/>
                <a:gd name="T56" fmla="*/ 16 w 80"/>
                <a:gd name="T57" fmla="*/ 25 h 80"/>
                <a:gd name="T58" fmla="*/ 12 w 80"/>
                <a:gd name="T59" fmla="*/ 34 h 80"/>
                <a:gd name="T60" fmla="*/ 0 w 80"/>
                <a:gd name="T61" fmla="*/ 35 h 80"/>
                <a:gd name="T62" fmla="*/ 0 w 80"/>
                <a:gd name="T63" fmla="*/ 46 h 80"/>
                <a:gd name="T64" fmla="*/ 12 w 80"/>
                <a:gd name="T65" fmla="*/ 47 h 80"/>
                <a:gd name="T66" fmla="*/ 25 w 80"/>
                <a:gd name="T67" fmla="*/ 40 h 80"/>
                <a:gd name="T68" fmla="*/ 40 w 80"/>
                <a:gd name="T69" fmla="*/ 26 h 80"/>
                <a:gd name="T70" fmla="*/ 55 w 80"/>
                <a:gd name="T71" fmla="*/ 40 h 80"/>
                <a:gd name="T72" fmla="*/ 40 w 80"/>
                <a:gd name="T73" fmla="*/ 55 h 80"/>
                <a:gd name="T74" fmla="*/ 25 w 80"/>
                <a:gd name="T7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12" y="47"/>
                  </a:moveTo>
                  <a:cubicBezTo>
                    <a:pt x="13" y="50"/>
                    <a:pt x="14" y="53"/>
                    <a:pt x="16" y="56"/>
                  </a:cubicBezTo>
                  <a:cubicBezTo>
                    <a:pt x="8" y="65"/>
                    <a:pt x="8" y="65"/>
                    <a:pt x="8" y="65"/>
                  </a:cubicBezTo>
                  <a:cubicBezTo>
                    <a:pt x="16" y="72"/>
                    <a:pt x="16" y="72"/>
                    <a:pt x="16" y="72"/>
                  </a:cubicBezTo>
                  <a:cubicBezTo>
                    <a:pt x="25" y="65"/>
                    <a:pt x="25" y="65"/>
                    <a:pt x="25" y="65"/>
                  </a:cubicBezTo>
                  <a:cubicBezTo>
                    <a:pt x="27" y="67"/>
                    <a:pt x="30" y="68"/>
                    <a:pt x="34" y="69"/>
                  </a:cubicBezTo>
                  <a:cubicBezTo>
                    <a:pt x="35" y="80"/>
                    <a:pt x="35" y="80"/>
                    <a:pt x="35" y="80"/>
                  </a:cubicBezTo>
                  <a:cubicBezTo>
                    <a:pt x="45" y="80"/>
                    <a:pt x="45" y="80"/>
                    <a:pt x="45" y="80"/>
                  </a:cubicBezTo>
                  <a:cubicBezTo>
                    <a:pt x="47" y="69"/>
                    <a:pt x="47" y="69"/>
                    <a:pt x="47" y="69"/>
                  </a:cubicBezTo>
                  <a:cubicBezTo>
                    <a:pt x="50" y="68"/>
                    <a:pt x="53" y="67"/>
                    <a:pt x="55" y="65"/>
                  </a:cubicBezTo>
                  <a:cubicBezTo>
                    <a:pt x="65" y="72"/>
                    <a:pt x="65" y="72"/>
                    <a:pt x="65" y="72"/>
                  </a:cubicBezTo>
                  <a:cubicBezTo>
                    <a:pt x="72" y="65"/>
                    <a:pt x="72" y="65"/>
                    <a:pt x="72" y="65"/>
                  </a:cubicBezTo>
                  <a:cubicBezTo>
                    <a:pt x="65" y="56"/>
                    <a:pt x="65" y="56"/>
                    <a:pt x="65" y="56"/>
                  </a:cubicBezTo>
                  <a:cubicBezTo>
                    <a:pt x="66" y="53"/>
                    <a:pt x="68" y="50"/>
                    <a:pt x="68" y="47"/>
                  </a:cubicBezTo>
                  <a:cubicBezTo>
                    <a:pt x="80" y="46"/>
                    <a:pt x="80" y="46"/>
                    <a:pt x="80" y="46"/>
                  </a:cubicBezTo>
                  <a:cubicBezTo>
                    <a:pt x="80" y="35"/>
                    <a:pt x="80" y="35"/>
                    <a:pt x="80" y="35"/>
                  </a:cubicBezTo>
                  <a:cubicBezTo>
                    <a:pt x="68" y="34"/>
                    <a:pt x="68" y="34"/>
                    <a:pt x="68" y="34"/>
                  </a:cubicBezTo>
                  <a:cubicBezTo>
                    <a:pt x="68" y="31"/>
                    <a:pt x="66" y="28"/>
                    <a:pt x="65" y="25"/>
                  </a:cubicBezTo>
                  <a:cubicBezTo>
                    <a:pt x="72" y="16"/>
                    <a:pt x="72" y="16"/>
                    <a:pt x="72" y="16"/>
                  </a:cubicBezTo>
                  <a:cubicBezTo>
                    <a:pt x="65" y="8"/>
                    <a:pt x="65" y="8"/>
                    <a:pt x="65" y="8"/>
                  </a:cubicBezTo>
                  <a:cubicBezTo>
                    <a:pt x="55" y="16"/>
                    <a:pt x="55" y="16"/>
                    <a:pt x="55" y="16"/>
                  </a:cubicBezTo>
                  <a:cubicBezTo>
                    <a:pt x="53" y="14"/>
                    <a:pt x="50" y="13"/>
                    <a:pt x="47" y="12"/>
                  </a:cubicBezTo>
                  <a:cubicBezTo>
                    <a:pt x="45" y="0"/>
                    <a:pt x="45" y="0"/>
                    <a:pt x="45" y="0"/>
                  </a:cubicBezTo>
                  <a:cubicBezTo>
                    <a:pt x="35" y="0"/>
                    <a:pt x="35" y="0"/>
                    <a:pt x="35" y="0"/>
                  </a:cubicBezTo>
                  <a:cubicBezTo>
                    <a:pt x="34" y="12"/>
                    <a:pt x="34" y="12"/>
                    <a:pt x="34" y="12"/>
                  </a:cubicBezTo>
                  <a:cubicBezTo>
                    <a:pt x="30" y="13"/>
                    <a:pt x="27" y="14"/>
                    <a:pt x="25" y="16"/>
                  </a:cubicBezTo>
                  <a:cubicBezTo>
                    <a:pt x="16" y="8"/>
                    <a:pt x="16" y="8"/>
                    <a:pt x="16" y="8"/>
                  </a:cubicBezTo>
                  <a:cubicBezTo>
                    <a:pt x="8" y="16"/>
                    <a:pt x="8" y="16"/>
                    <a:pt x="8" y="16"/>
                  </a:cubicBezTo>
                  <a:cubicBezTo>
                    <a:pt x="16" y="25"/>
                    <a:pt x="16" y="25"/>
                    <a:pt x="16" y="25"/>
                  </a:cubicBezTo>
                  <a:cubicBezTo>
                    <a:pt x="14" y="28"/>
                    <a:pt x="13" y="31"/>
                    <a:pt x="12" y="34"/>
                  </a:cubicBezTo>
                  <a:cubicBezTo>
                    <a:pt x="0" y="35"/>
                    <a:pt x="0" y="35"/>
                    <a:pt x="0" y="35"/>
                  </a:cubicBezTo>
                  <a:cubicBezTo>
                    <a:pt x="0" y="46"/>
                    <a:pt x="0" y="46"/>
                    <a:pt x="0" y="46"/>
                  </a:cubicBezTo>
                  <a:lnTo>
                    <a:pt x="12" y="47"/>
                  </a:lnTo>
                  <a:close/>
                  <a:moveTo>
                    <a:pt x="25" y="40"/>
                  </a:moveTo>
                  <a:cubicBezTo>
                    <a:pt x="25" y="32"/>
                    <a:pt x="32" y="26"/>
                    <a:pt x="40" y="26"/>
                  </a:cubicBezTo>
                  <a:cubicBezTo>
                    <a:pt x="48" y="26"/>
                    <a:pt x="55" y="32"/>
                    <a:pt x="55" y="40"/>
                  </a:cubicBezTo>
                  <a:cubicBezTo>
                    <a:pt x="55" y="48"/>
                    <a:pt x="48" y="55"/>
                    <a:pt x="40" y="55"/>
                  </a:cubicBezTo>
                  <a:cubicBezTo>
                    <a:pt x="32" y="55"/>
                    <a:pt x="25" y="48"/>
                    <a:pt x="25"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6" name="Freeform 142"/>
            <p:cNvSpPr>
              <a:spLocks noEditPoints="1"/>
            </p:cNvSpPr>
            <p:nvPr/>
          </p:nvSpPr>
          <p:spPr bwMode="auto">
            <a:xfrm>
              <a:off x="7224713" y="1365251"/>
              <a:ext cx="68263" cy="68263"/>
            </a:xfrm>
            <a:custGeom>
              <a:avLst/>
              <a:gdLst>
                <a:gd name="T0" fmla="*/ 66 w 66"/>
                <a:gd name="T1" fmla="*/ 37 h 66"/>
                <a:gd name="T2" fmla="*/ 66 w 66"/>
                <a:gd name="T3" fmla="*/ 29 h 66"/>
                <a:gd name="T4" fmla="*/ 56 w 66"/>
                <a:gd name="T5" fmla="*/ 28 h 66"/>
                <a:gd name="T6" fmla="*/ 53 w 66"/>
                <a:gd name="T7" fmla="*/ 20 h 66"/>
                <a:gd name="T8" fmla="*/ 60 w 66"/>
                <a:gd name="T9" fmla="*/ 13 h 66"/>
                <a:gd name="T10" fmla="*/ 54 w 66"/>
                <a:gd name="T11" fmla="*/ 7 h 66"/>
                <a:gd name="T12" fmla="*/ 46 w 66"/>
                <a:gd name="T13" fmla="*/ 13 h 66"/>
                <a:gd name="T14" fmla="*/ 39 w 66"/>
                <a:gd name="T15" fmla="*/ 10 h 66"/>
                <a:gd name="T16" fmla="*/ 38 w 66"/>
                <a:gd name="T17" fmla="*/ 0 h 66"/>
                <a:gd name="T18" fmla="*/ 29 w 66"/>
                <a:gd name="T19" fmla="*/ 0 h 66"/>
                <a:gd name="T20" fmla="*/ 28 w 66"/>
                <a:gd name="T21" fmla="*/ 10 h 66"/>
                <a:gd name="T22" fmla="*/ 21 w 66"/>
                <a:gd name="T23" fmla="*/ 13 h 66"/>
                <a:gd name="T24" fmla="*/ 13 w 66"/>
                <a:gd name="T25" fmla="*/ 7 h 66"/>
                <a:gd name="T26" fmla="*/ 7 w 66"/>
                <a:gd name="T27" fmla="*/ 13 h 66"/>
                <a:gd name="T28" fmla="*/ 13 w 66"/>
                <a:gd name="T29" fmla="*/ 20 h 66"/>
                <a:gd name="T30" fmla="*/ 10 w 66"/>
                <a:gd name="T31" fmla="*/ 28 h 66"/>
                <a:gd name="T32" fmla="*/ 0 w 66"/>
                <a:gd name="T33" fmla="*/ 29 h 66"/>
                <a:gd name="T34" fmla="*/ 0 w 66"/>
                <a:gd name="T35" fmla="*/ 37 h 66"/>
                <a:gd name="T36" fmla="*/ 10 w 66"/>
                <a:gd name="T37" fmla="*/ 38 h 66"/>
                <a:gd name="T38" fmla="*/ 13 w 66"/>
                <a:gd name="T39" fmla="*/ 46 h 66"/>
                <a:gd name="T40" fmla="*/ 7 w 66"/>
                <a:gd name="T41" fmla="*/ 53 h 66"/>
                <a:gd name="T42" fmla="*/ 13 w 66"/>
                <a:gd name="T43" fmla="*/ 59 h 66"/>
                <a:gd name="T44" fmla="*/ 21 w 66"/>
                <a:gd name="T45" fmla="*/ 53 h 66"/>
                <a:gd name="T46" fmla="*/ 28 w 66"/>
                <a:gd name="T47" fmla="*/ 56 h 66"/>
                <a:gd name="T48" fmla="*/ 29 w 66"/>
                <a:gd name="T49" fmla="*/ 66 h 66"/>
                <a:gd name="T50" fmla="*/ 38 w 66"/>
                <a:gd name="T51" fmla="*/ 66 h 66"/>
                <a:gd name="T52" fmla="*/ 39 w 66"/>
                <a:gd name="T53" fmla="*/ 56 h 66"/>
                <a:gd name="T54" fmla="*/ 46 w 66"/>
                <a:gd name="T55" fmla="*/ 53 h 66"/>
                <a:gd name="T56" fmla="*/ 54 w 66"/>
                <a:gd name="T57" fmla="*/ 59 h 66"/>
                <a:gd name="T58" fmla="*/ 60 w 66"/>
                <a:gd name="T59" fmla="*/ 53 h 66"/>
                <a:gd name="T60" fmla="*/ 53 w 66"/>
                <a:gd name="T61" fmla="*/ 46 h 66"/>
                <a:gd name="T62" fmla="*/ 56 w 66"/>
                <a:gd name="T63" fmla="*/ 38 h 66"/>
                <a:gd name="T64" fmla="*/ 66 w 66"/>
                <a:gd name="T65" fmla="*/ 37 h 66"/>
                <a:gd name="T66" fmla="*/ 45 w 66"/>
                <a:gd name="T67" fmla="*/ 33 h 66"/>
                <a:gd name="T68" fmla="*/ 33 w 66"/>
                <a:gd name="T69" fmla="*/ 45 h 66"/>
                <a:gd name="T70" fmla="*/ 21 w 66"/>
                <a:gd name="T71" fmla="*/ 33 h 66"/>
                <a:gd name="T72" fmla="*/ 33 w 66"/>
                <a:gd name="T73" fmla="*/ 21 h 66"/>
                <a:gd name="T74" fmla="*/ 45 w 66"/>
                <a:gd name="T75"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7"/>
                  </a:moveTo>
                  <a:cubicBezTo>
                    <a:pt x="66" y="29"/>
                    <a:pt x="66" y="29"/>
                    <a:pt x="66" y="29"/>
                  </a:cubicBezTo>
                  <a:cubicBezTo>
                    <a:pt x="56" y="28"/>
                    <a:pt x="56" y="28"/>
                    <a:pt x="56" y="28"/>
                  </a:cubicBezTo>
                  <a:cubicBezTo>
                    <a:pt x="56" y="25"/>
                    <a:pt x="55" y="23"/>
                    <a:pt x="53" y="20"/>
                  </a:cubicBezTo>
                  <a:cubicBezTo>
                    <a:pt x="60" y="13"/>
                    <a:pt x="60" y="13"/>
                    <a:pt x="60" y="13"/>
                  </a:cubicBezTo>
                  <a:cubicBezTo>
                    <a:pt x="54" y="7"/>
                    <a:pt x="54" y="7"/>
                    <a:pt x="54" y="7"/>
                  </a:cubicBezTo>
                  <a:cubicBezTo>
                    <a:pt x="46" y="13"/>
                    <a:pt x="46" y="13"/>
                    <a:pt x="46" y="13"/>
                  </a:cubicBezTo>
                  <a:cubicBezTo>
                    <a:pt x="44" y="11"/>
                    <a:pt x="41" y="10"/>
                    <a:pt x="39" y="10"/>
                  </a:cubicBezTo>
                  <a:cubicBezTo>
                    <a:pt x="38" y="0"/>
                    <a:pt x="38" y="0"/>
                    <a:pt x="38" y="0"/>
                  </a:cubicBezTo>
                  <a:cubicBezTo>
                    <a:pt x="29" y="0"/>
                    <a:pt x="29" y="0"/>
                    <a:pt x="29" y="0"/>
                  </a:cubicBezTo>
                  <a:cubicBezTo>
                    <a:pt x="28" y="10"/>
                    <a:pt x="28" y="10"/>
                    <a:pt x="28" y="10"/>
                  </a:cubicBezTo>
                  <a:cubicBezTo>
                    <a:pt x="25" y="10"/>
                    <a:pt x="23" y="11"/>
                    <a:pt x="21" y="13"/>
                  </a:cubicBezTo>
                  <a:cubicBezTo>
                    <a:pt x="13" y="7"/>
                    <a:pt x="13" y="7"/>
                    <a:pt x="13" y="7"/>
                  </a:cubicBezTo>
                  <a:cubicBezTo>
                    <a:pt x="7" y="13"/>
                    <a:pt x="7" y="13"/>
                    <a:pt x="7" y="13"/>
                  </a:cubicBezTo>
                  <a:cubicBezTo>
                    <a:pt x="13" y="20"/>
                    <a:pt x="13" y="20"/>
                    <a:pt x="13" y="20"/>
                  </a:cubicBezTo>
                  <a:cubicBezTo>
                    <a:pt x="12" y="23"/>
                    <a:pt x="11" y="25"/>
                    <a:pt x="10" y="28"/>
                  </a:cubicBezTo>
                  <a:cubicBezTo>
                    <a:pt x="0" y="29"/>
                    <a:pt x="0" y="29"/>
                    <a:pt x="0" y="29"/>
                  </a:cubicBezTo>
                  <a:cubicBezTo>
                    <a:pt x="0" y="37"/>
                    <a:pt x="0" y="37"/>
                    <a:pt x="0" y="37"/>
                  </a:cubicBezTo>
                  <a:cubicBezTo>
                    <a:pt x="10" y="38"/>
                    <a:pt x="10" y="38"/>
                    <a:pt x="10" y="38"/>
                  </a:cubicBezTo>
                  <a:cubicBezTo>
                    <a:pt x="11" y="41"/>
                    <a:pt x="12" y="43"/>
                    <a:pt x="13" y="46"/>
                  </a:cubicBezTo>
                  <a:cubicBezTo>
                    <a:pt x="7" y="53"/>
                    <a:pt x="7" y="53"/>
                    <a:pt x="7" y="53"/>
                  </a:cubicBezTo>
                  <a:cubicBezTo>
                    <a:pt x="13" y="59"/>
                    <a:pt x="13" y="59"/>
                    <a:pt x="13" y="59"/>
                  </a:cubicBezTo>
                  <a:cubicBezTo>
                    <a:pt x="21" y="53"/>
                    <a:pt x="21" y="53"/>
                    <a:pt x="21" y="53"/>
                  </a:cubicBezTo>
                  <a:cubicBezTo>
                    <a:pt x="23" y="55"/>
                    <a:pt x="25" y="56"/>
                    <a:pt x="28" y="56"/>
                  </a:cubicBezTo>
                  <a:cubicBezTo>
                    <a:pt x="29" y="66"/>
                    <a:pt x="29" y="66"/>
                    <a:pt x="29" y="66"/>
                  </a:cubicBezTo>
                  <a:cubicBezTo>
                    <a:pt x="38" y="66"/>
                    <a:pt x="38" y="66"/>
                    <a:pt x="38" y="66"/>
                  </a:cubicBezTo>
                  <a:cubicBezTo>
                    <a:pt x="39" y="56"/>
                    <a:pt x="39" y="56"/>
                    <a:pt x="39" y="56"/>
                  </a:cubicBezTo>
                  <a:cubicBezTo>
                    <a:pt x="41" y="56"/>
                    <a:pt x="44" y="55"/>
                    <a:pt x="46" y="53"/>
                  </a:cubicBezTo>
                  <a:cubicBezTo>
                    <a:pt x="54" y="59"/>
                    <a:pt x="54" y="59"/>
                    <a:pt x="54" y="59"/>
                  </a:cubicBezTo>
                  <a:cubicBezTo>
                    <a:pt x="60" y="53"/>
                    <a:pt x="60" y="53"/>
                    <a:pt x="60" y="53"/>
                  </a:cubicBezTo>
                  <a:cubicBezTo>
                    <a:pt x="53" y="46"/>
                    <a:pt x="53" y="46"/>
                    <a:pt x="53" y="46"/>
                  </a:cubicBezTo>
                  <a:cubicBezTo>
                    <a:pt x="55" y="43"/>
                    <a:pt x="56" y="41"/>
                    <a:pt x="56" y="38"/>
                  </a:cubicBezTo>
                  <a:lnTo>
                    <a:pt x="66" y="37"/>
                  </a:lnTo>
                  <a:close/>
                  <a:moveTo>
                    <a:pt x="45" y="33"/>
                  </a:moveTo>
                  <a:cubicBezTo>
                    <a:pt x="45" y="40"/>
                    <a:pt x="40" y="45"/>
                    <a:pt x="33" y="45"/>
                  </a:cubicBezTo>
                  <a:cubicBezTo>
                    <a:pt x="27" y="45"/>
                    <a:pt x="21" y="40"/>
                    <a:pt x="21" y="33"/>
                  </a:cubicBezTo>
                  <a:cubicBezTo>
                    <a:pt x="21" y="26"/>
                    <a:pt x="27" y="21"/>
                    <a:pt x="33" y="21"/>
                  </a:cubicBezTo>
                  <a:cubicBezTo>
                    <a:pt x="40" y="21"/>
                    <a:pt x="45" y="26"/>
                    <a:pt x="45"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7" name="Freeform 143"/>
            <p:cNvSpPr>
              <a:spLocks noEditPoints="1"/>
            </p:cNvSpPr>
            <p:nvPr/>
          </p:nvSpPr>
          <p:spPr bwMode="auto">
            <a:xfrm>
              <a:off x="6904038" y="855663"/>
              <a:ext cx="68263" cy="68263"/>
            </a:xfrm>
            <a:custGeom>
              <a:avLst/>
              <a:gdLst>
                <a:gd name="T0" fmla="*/ 66 w 66"/>
                <a:gd name="T1" fmla="*/ 37 h 66"/>
                <a:gd name="T2" fmla="*/ 66 w 66"/>
                <a:gd name="T3" fmla="*/ 29 h 66"/>
                <a:gd name="T4" fmla="*/ 56 w 66"/>
                <a:gd name="T5" fmla="*/ 28 h 66"/>
                <a:gd name="T6" fmla="*/ 53 w 66"/>
                <a:gd name="T7" fmla="*/ 20 h 66"/>
                <a:gd name="T8" fmla="*/ 59 w 66"/>
                <a:gd name="T9" fmla="*/ 13 h 66"/>
                <a:gd name="T10" fmla="*/ 53 w 66"/>
                <a:gd name="T11" fmla="*/ 7 h 66"/>
                <a:gd name="T12" fmla="*/ 46 w 66"/>
                <a:gd name="T13" fmla="*/ 13 h 66"/>
                <a:gd name="T14" fmla="*/ 38 w 66"/>
                <a:gd name="T15" fmla="*/ 10 h 66"/>
                <a:gd name="T16" fmla="*/ 37 w 66"/>
                <a:gd name="T17" fmla="*/ 0 h 66"/>
                <a:gd name="T18" fmla="*/ 29 w 66"/>
                <a:gd name="T19" fmla="*/ 0 h 66"/>
                <a:gd name="T20" fmla="*/ 28 w 66"/>
                <a:gd name="T21" fmla="*/ 10 h 66"/>
                <a:gd name="T22" fmla="*/ 20 w 66"/>
                <a:gd name="T23" fmla="*/ 13 h 66"/>
                <a:gd name="T24" fmla="*/ 13 w 66"/>
                <a:gd name="T25" fmla="*/ 7 h 66"/>
                <a:gd name="T26" fmla="*/ 7 w 66"/>
                <a:gd name="T27" fmla="*/ 13 h 66"/>
                <a:gd name="T28" fmla="*/ 13 w 66"/>
                <a:gd name="T29" fmla="*/ 20 h 66"/>
                <a:gd name="T30" fmla="*/ 10 w 66"/>
                <a:gd name="T31" fmla="*/ 28 h 66"/>
                <a:gd name="T32" fmla="*/ 0 w 66"/>
                <a:gd name="T33" fmla="*/ 29 h 66"/>
                <a:gd name="T34" fmla="*/ 0 w 66"/>
                <a:gd name="T35" fmla="*/ 37 h 66"/>
                <a:gd name="T36" fmla="*/ 10 w 66"/>
                <a:gd name="T37" fmla="*/ 38 h 66"/>
                <a:gd name="T38" fmla="*/ 13 w 66"/>
                <a:gd name="T39" fmla="*/ 46 h 66"/>
                <a:gd name="T40" fmla="*/ 7 w 66"/>
                <a:gd name="T41" fmla="*/ 53 h 66"/>
                <a:gd name="T42" fmla="*/ 13 w 66"/>
                <a:gd name="T43" fmla="*/ 59 h 66"/>
                <a:gd name="T44" fmla="*/ 20 w 66"/>
                <a:gd name="T45" fmla="*/ 53 h 66"/>
                <a:gd name="T46" fmla="*/ 28 w 66"/>
                <a:gd name="T47" fmla="*/ 56 h 66"/>
                <a:gd name="T48" fmla="*/ 29 w 66"/>
                <a:gd name="T49" fmla="*/ 66 h 66"/>
                <a:gd name="T50" fmla="*/ 37 w 66"/>
                <a:gd name="T51" fmla="*/ 66 h 66"/>
                <a:gd name="T52" fmla="*/ 38 w 66"/>
                <a:gd name="T53" fmla="*/ 56 h 66"/>
                <a:gd name="T54" fmla="*/ 46 w 66"/>
                <a:gd name="T55" fmla="*/ 53 h 66"/>
                <a:gd name="T56" fmla="*/ 53 w 66"/>
                <a:gd name="T57" fmla="*/ 59 h 66"/>
                <a:gd name="T58" fmla="*/ 59 w 66"/>
                <a:gd name="T59" fmla="*/ 53 h 66"/>
                <a:gd name="T60" fmla="*/ 53 w 66"/>
                <a:gd name="T61" fmla="*/ 46 h 66"/>
                <a:gd name="T62" fmla="*/ 56 w 66"/>
                <a:gd name="T63" fmla="*/ 38 h 66"/>
                <a:gd name="T64" fmla="*/ 66 w 66"/>
                <a:gd name="T65" fmla="*/ 37 h 66"/>
                <a:gd name="T66" fmla="*/ 45 w 66"/>
                <a:gd name="T67" fmla="*/ 33 h 66"/>
                <a:gd name="T68" fmla="*/ 33 w 66"/>
                <a:gd name="T69" fmla="*/ 45 h 66"/>
                <a:gd name="T70" fmla="*/ 21 w 66"/>
                <a:gd name="T71" fmla="*/ 33 h 66"/>
                <a:gd name="T72" fmla="*/ 33 w 66"/>
                <a:gd name="T73" fmla="*/ 21 h 66"/>
                <a:gd name="T74" fmla="*/ 45 w 66"/>
                <a:gd name="T75"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7"/>
                  </a:moveTo>
                  <a:cubicBezTo>
                    <a:pt x="66" y="29"/>
                    <a:pt x="66" y="29"/>
                    <a:pt x="66" y="29"/>
                  </a:cubicBezTo>
                  <a:cubicBezTo>
                    <a:pt x="56" y="28"/>
                    <a:pt x="56" y="28"/>
                    <a:pt x="56" y="28"/>
                  </a:cubicBezTo>
                  <a:cubicBezTo>
                    <a:pt x="56" y="25"/>
                    <a:pt x="55" y="23"/>
                    <a:pt x="53" y="20"/>
                  </a:cubicBezTo>
                  <a:cubicBezTo>
                    <a:pt x="59" y="13"/>
                    <a:pt x="59" y="13"/>
                    <a:pt x="59" y="13"/>
                  </a:cubicBezTo>
                  <a:cubicBezTo>
                    <a:pt x="53" y="7"/>
                    <a:pt x="53" y="7"/>
                    <a:pt x="53" y="7"/>
                  </a:cubicBezTo>
                  <a:cubicBezTo>
                    <a:pt x="46" y="13"/>
                    <a:pt x="46" y="13"/>
                    <a:pt x="46" y="13"/>
                  </a:cubicBezTo>
                  <a:cubicBezTo>
                    <a:pt x="43" y="11"/>
                    <a:pt x="41" y="10"/>
                    <a:pt x="38" y="10"/>
                  </a:cubicBezTo>
                  <a:cubicBezTo>
                    <a:pt x="37" y="0"/>
                    <a:pt x="37" y="0"/>
                    <a:pt x="37" y="0"/>
                  </a:cubicBezTo>
                  <a:cubicBezTo>
                    <a:pt x="29" y="0"/>
                    <a:pt x="29" y="0"/>
                    <a:pt x="29" y="0"/>
                  </a:cubicBezTo>
                  <a:cubicBezTo>
                    <a:pt x="28" y="10"/>
                    <a:pt x="28" y="10"/>
                    <a:pt x="28" y="10"/>
                  </a:cubicBezTo>
                  <a:cubicBezTo>
                    <a:pt x="25" y="10"/>
                    <a:pt x="23" y="11"/>
                    <a:pt x="20" y="13"/>
                  </a:cubicBezTo>
                  <a:cubicBezTo>
                    <a:pt x="13" y="7"/>
                    <a:pt x="13" y="7"/>
                    <a:pt x="13" y="7"/>
                  </a:cubicBezTo>
                  <a:cubicBezTo>
                    <a:pt x="7" y="13"/>
                    <a:pt x="7" y="13"/>
                    <a:pt x="7" y="13"/>
                  </a:cubicBezTo>
                  <a:cubicBezTo>
                    <a:pt x="13" y="20"/>
                    <a:pt x="13" y="20"/>
                    <a:pt x="13" y="20"/>
                  </a:cubicBezTo>
                  <a:cubicBezTo>
                    <a:pt x="12" y="23"/>
                    <a:pt x="11" y="25"/>
                    <a:pt x="10" y="28"/>
                  </a:cubicBezTo>
                  <a:cubicBezTo>
                    <a:pt x="0" y="29"/>
                    <a:pt x="0" y="29"/>
                    <a:pt x="0" y="29"/>
                  </a:cubicBezTo>
                  <a:cubicBezTo>
                    <a:pt x="0" y="37"/>
                    <a:pt x="0" y="37"/>
                    <a:pt x="0" y="37"/>
                  </a:cubicBezTo>
                  <a:cubicBezTo>
                    <a:pt x="10" y="38"/>
                    <a:pt x="10" y="38"/>
                    <a:pt x="10" y="38"/>
                  </a:cubicBezTo>
                  <a:cubicBezTo>
                    <a:pt x="11" y="41"/>
                    <a:pt x="12" y="43"/>
                    <a:pt x="13" y="46"/>
                  </a:cubicBezTo>
                  <a:cubicBezTo>
                    <a:pt x="7" y="53"/>
                    <a:pt x="7" y="53"/>
                    <a:pt x="7" y="53"/>
                  </a:cubicBezTo>
                  <a:cubicBezTo>
                    <a:pt x="13" y="59"/>
                    <a:pt x="13" y="59"/>
                    <a:pt x="13" y="59"/>
                  </a:cubicBezTo>
                  <a:cubicBezTo>
                    <a:pt x="20" y="53"/>
                    <a:pt x="20" y="53"/>
                    <a:pt x="20" y="53"/>
                  </a:cubicBezTo>
                  <a:cubicBezTo>
                    <a:pt x="23" y="54"/>
                    <a:pt x="25" y="55"/>
                    <a:pt x="28" y="56"/>
                  </a:cubicBezTo>
                  <a:cubicBezTo>
                    <a:pt x="29" y="66"/>
                    <a:pt x="29" y="66"/>
                    <a:pt x="29" y="66"/>
                  </a:cubicBezTo>
                  <a:cubicBezTo>
                    <a:pt x="37" y="66"/>
                    <a:pt x="37" y="66"/>
                    <a:pt x="37" y="66"/>
                  </a:cubicBezTo>
                  <a:cubicBezTo>
                    <a:pt x="38" y="56"/>
                    <a:pt x="38" y="56"/>
                    <a:pt x="38" y="56"/>
                  </a:cubicBezTo>
                  <a:cubicBezTo>
                    <a:pt x="41" y="55"/>
                    <a:pt x="43" y="54"/>
                    <a:pt x="46" y="53"/>
                  </a:cubicBezTo>
                  <a:cubicBezTo>
                    <a:pt x="53" y="59"/>
                    <a:pt x="53" y="59"/>
                    <a:pt x="53" y="59"/>
                  </a:cubicBezTo>
                  <a:cubicBezTo>
                    <a:pt x="59" y="53"/>
                    <a:pt x="59" y="53"/>
                    <a:pt x="59" y="53"/>
                  </a:cubicBezTo>
                  <a:cubicBezTo>
                    <a:pt x="53" y="46"/>
                    <a:pt x="53" y="46"/>
                    <a:pt x="53" y="46"/>
                  </a:cubicBezTo>
                  <a:cubicBezTo>
                    <a:pt x="55" y="43"/>
                    <a:pt x="56" y="41"/>
                    <a:pt x="56" y="38"/>
                  </a:cubicBezTo>
                  <a:lnTo>
                    <a:pt x="66" y="37"/>
                  </a:lnTo>
                  <a:close/>
                  <a:moveTo>
                    <a:pt x="45" y="33"/>
                  </a:moveTo>
                  <a:cubicBezTo>
                    <a:pt x="45" y="40"/>
                    <a:pt x="40" y="45"/>
                    <a:pt x="33" y="45"/>
                  </a:cubicBezTo>
                  <a:cubicBezTo>
                    <a:pt x="26" y="45"/>
                    <a:pt x="21" y="40"/>
                    <a:pt x="21" y="33"/>
                  </a:cubicBezTo>
                  <a:cubicBezTo>
                    <a:pt x="21" y="26"/>
                    <a:pt x="26" y="21"/>
                    <a:pt x="33" y="21"/>
                  </a:cubicBezTo>
                  <a:cubicBezTo>
                    <a:pt x="40" y="21"/>
                    <a:pt x="45" y="26"/>
                    <a:pt x="45"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8" name="Freeform 144"/>
            <p:cNvSpPr>
              <a:spLocks noEditPoints="1"/>
            </p:cNvSpPr>
            <p:nvPr/>
          </p:nvSpPr>
          <p:spPr bwMode="auto">
            <a:xfrm>
              <a:off x="6632576" y="712788"/>
              <a:ext cx="55563" cy="65088"/>
            </a:xfrm>
            <a:custGeom>
              <a:avLst/>
              <a:gdLst>
                <a:gd name="T0" fmla="*/ 53 w 53"/>
                <a:gd name="T1" fmla="*/ 26 h 63"/>
                <a:gd name="T2" fmla="*/ 27 w 53"/>
                <a:gd name="T3" fmla="*/ 0 h 63"/>
                <a:gd name="T4" fmla="*/ 0 w 53"/>
                <a:gd name="T5" fmla="*/ 26 h 63"/>
                <a:gd name="T6" fmla="*/ 13 w 53"/>
                <a:gd name="T7" fmla="*/ 48 h 63"/>
                <a:gd name="T8" fmla="*/ 13 w 53"/>
                <a:gd name="T9" fmla="*/ 60 h 63"/>
                <a:gd name="T10" fmla="*/ 16 w 53"/>
                <a:gd name="T11" fmla="*/ 63 h 63"/>
                <a:gd name="T12" fmla="*/ 37 w 53"/>
                <a:gd name="T13" fmla="*/ 63 h 63"/>
                <a:gd name="T14" fmla="*/ 41 w 53"/>
                <a:gd name="T15" fmla="*/ 60 h 63"/>
                <a:gd name="T16" fmla="*/ 41 w 53"/>
                <a:gd name="T17" fmla="*/ 48 h 63"/>
                <a:gd name="T18" fmla="*/ 53 w 53"/>
                <a:gd name="T19" fmla="*/ 26 h 63"/>
                <a:gd name="T20" fmla="*/ 33 w 53"/>
                <a:gd name="T21" fmla="*/ 56 h 63"/>
                <a:gd name="T22" fmla="*/ 20 w 53"/>
                <a:gd name="T23" fmla="*/ 56 h 63"/>
                <a:gd name="T24" fmla="*/ 20 w 53"/>
                <a:gd name="T25" fmla="*/ 51 h 63"/>
                <a:gd name="T26" fmla="*/ 27 w 53"/>
                <a:gd name="T27" fmla="*/ 52 h 63"/>
                <a:gd name="T28" fmla="*/ 33 w 53"/>
                <a:gd name="T29" fmla="*/ 51 h 63"/>
                <a:gd name="T30" fmla="*/ 33 w 53"/>
                <a:gd name="T31" fmla="*/ 56 h 63"/>
                <a:gd name="T32" fmla="*/ 46 w 53"/>
                <a:gd name="T33" fmla="*/ 26 h 63"/>
                <a:gd name="T34" fmla="*/ 27 w 53"/>
                <a:gd name="T35" fmla="*/ 45 h 63"/>
                <a:gd name="T36" fmla="*/ 8 w 53"/>
                <a:gd name="T37" fmla="*/ 26 h 63"/>
                <a:gd name="T38" fmla="*/ 27 w 53"/>
                <a:gd name="T39" fmla="*/ 7 h 63"/>
                <a:gd name="T40" fmla="*/ 46 w 53"/>
                <a:gd name="T41"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63">
                  <a:moveTo>
                    <a:pt x="53" y="26"/>
                  </a:moveTo>
                  <a:cubicBezTo>
                    <a:pt x="53" y="11"/>
                    <a:pt x="41" y="0"/>
                    <a:pt x="27" y="0"/>
                  </a:cubicBezTo>
                  <a:cubicBezTo>
                    <a:pt x="12" y="0"/>
                    <a:pt x="0" y="11"/>
                    <a:pt x="0" y="26"/>
                  </a:cubicBezTo>
                  <a:cubicBezTo>
                    <a:pt x="0" y="35"/>
                    <a:pt x="5" y="44"/>
                    <a:pt x="13" y="48"/>
                  </a:cubicBezTo>
                  <a:cubicBezTo>
                    <a:pt x="13" y="60"/>
                    <a:pt x="13" y="60"/>
                    <a:pt x="13" y="60"/>
                  </a:cubicBezTo>
                  <a:cubicBezTo>
                    <a:pt x="13" y="61"/>
                    <a:pt x="15" y="63"/>
                    <a:pt x="16" y="63"/>
                  </a:cubicBezTo>
                  <a:cubicBezTo>
                    <a:pt x="37" y="63"/>
                    <a:pt x="37" y="63"/>
                    <a:pt x="37" y="63"/>
                  </a:cubicBezTo>
                  <a:cubicBezTo>
                    <a:pt x="39" y="63"/>
                    <a:pt x="41" y="61"/>
                    <a:pt x="41" y="60"/>
                  </a:cubicBezTo>
                  <a:cubicBezTo>
                    <a:pt x="41" y="48"/>
                    <a:pt x="41" y="48"/>
                    <a:pt x="41" y="48"/>
                  </a:cubicBezTo>
                  <a:cubicBezTo>
                    <a:pt x="48" y="44"/>
                    <a:pt x="53" y="35"/>
                    <a:pt x="53" y="26"/>
                  </a:cubicBezTo>
                  <a:moveTo>
                    <a:pt x="33" y="56"/>
                  </a:moveTo>
                  <a:cubicBezTo>
                    <a:pt x="20" y="56"/>
                    <a:pt x="20" y="56"/>
                    <a:pt x="20" y="56"/>
                  </a:cubicBezTo>
                  <a:cubicBezTo>
                    <a:pt x="20" y="51"/>
                    <a:pt x="20" y="51"/>
                    <a:pt x="20" y="51"/>
                  </a:cubicBezTo>
                  <a:cubicBezTo>
                    <a:pt x="22" y="52"/>
                    <a:pt x="24" y="52"/>
                    <a:pt x="27" y="52"/>
                  </a:cubicBezTo>
                  <a:cubicBezTo>
                    <a:pt x="29" y="52"/>
                    <a:pt x="31" y="52"/>
                    <a:pt x="33" y="51"/>
                  </a:cubicBezTo>
                  <a:lnTo>
                    <a:pt x="33" y="56"/>
                  </a:lnTo>
                  <a:close/>
                  <a:moveTo>
                    <a:pt x="46" y="26"/>
                  </a:moveTo>
                  <a:cubicBezTo>
                    <a:pt x="46" y="37"/>
                    <a:pt x="37" y="45"/>
                    <a:pt x="27" y="45"/>
                  </a:cubicBezTo>
                  <a:cubicBezTo>
                    <a:pt x="16" y="45"/>
                    <a:pt x="8" y="37"/>
                    <a:pt x="8" y="26"/>
                  </a:cubicBezTo>
                  <a:cubicBezTo>
                    <a:pt x="8" y="15"/>
                    <a:pt x="16" y="7"/>
                    <a:pt x="27" y="7"/>
                  </a:cubicBezTo>
                  <a:cubicBezTo>
                    <a:pt x="37" y="7"/>
                    <a:pt x="46" y="15"/>
                    <a:pt x="46"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19" name="Freeform 145"/>
            <p:cNvSpPr>
              <a:spLocks/>
            </p:cNvSpPr>
            <p:nvPr/>
          </p:nvSpPr>
          <p:spPr bwMode="auto">
            <a:xfrm>
              <a:off x="6656388" y="690563"/>
              <a:ext cx="7938" cy="19050"/>
            </a:xfrm>
            <a:custGeom>
              <a:avLst/>
              <a:gdLst>
                <a:gd name="T0" fmla="*/ 4 w 7"/>
                <a:gd name="T1" fmla="*/ 18 h 18"/>
                <a:gd name="T2" fmla="*/ 7 w 7"/>
                <a:gd name="T3" fmla="*/ 14 h 18"/>
                <a:gd name="T4" fmla="*/ 7 w 7"/>
                <a:gd name="T5" fmla="*/ 3 h 18"/>
                <a:gd name="T6" fmla="*/ 4 w 7"/>
                <a:gd name="T7" fmla="*/ 0 h 18"/>
                <a:gd name="T8" fmla="*/ 0 w 7"/>
                <a:gd name="T9" fmla="*/ 3 h 18"/>
                <a:gd name="T10" fmla="*/ 0 w 7"/>
                <a:gd name="T11" fmla="*/ 14 h 18"/>
                <a:gd name="T12" fmla="*/ 4 w 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 h="18">
                  <a:moveTo>
                    <a:pt x="4" y="18"/>
                  </a:moveTo>
                  <a:cubicBezTo>
                    <a:pt x="6" y="18"/>
                    <a:pt x="7" y="16"/>
                    <a:pt x="7" y="14"/>
                  </a:cubicBezTo>
                  <a:cubicBezTo>
                    <a:pt x="7" y="3"/>
                    <a:pt x="7" y="3"/>
                    <a:pt x="7" y="3"/>
                  </a:cubicBezTo>
                  <a:cubicBezTo>
                    <a:pt x="7" y="1"/>
                    <a:pt x="6" y="0"/>
                    <a:pt x="4" y="0"/>
                  </a:cubicBezTo>
                  <a:cubicBezTo>
                    <a:pt x="2" y="0"/>
                    <a:pt x="0" y="1"/>
                    <a:pt x="0" y="3"/>
                  </a:cubicBezTo>
                  <a:cubicBezTo>
                    <a:pt x="0" y="14"/>
                    <a:pt x="0" y="14"/>
                    <a:pt x="0" y="14"/>
                  </a:cubicBezTo>
                  <a:cubicBezTo>
                    <a:pt x="0" y="16"/>
                    <a:pt x="2" y="18"/>
                    <a:pt x="4"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0" name="Freeform 146"/>
            <p:cNvSpPr>
              <a:spLocks/>
            </p:cNvSpPr>
            <p:nvPr/>
          </p:nvSpPr>
          <p:spPr bwMode="auto">
            <a:xfrm>
              <a:off x="6681788" y="703263"/>
              <a:ext cx="15875" cy="15875"/>
            </a:xfrm>
            <a:custGeom>
              <a:avLst/>
              <a:gdLst>
                <a:gd name="T0" fmla="*/ 3 w 15"/>
                <a:gd name="T1" fmla="*/ 15 h 15"/>
                <a:gd name="T2" fmla="*/ 6 w 15"/>
                <a:gd name="T3" fmla="*/ 14 h 15"/>
                <a:gd name="T4" fmla="*/ 14 w 15"/>
                <a:gd name="T5" fmla="*/ 6 h 15"/>
                <a:gd name="T6" fmla="*/ 14 w 15"/>
                <a:gd name="T7" fmla="*/ 1 h 15"/>
                <a:gd name="T8" fmla="*/ 9 w 15"/>
                <a:gd name="T9" fmla="*/ 1 h 15"/>
                <a:gd name="T10" fmla="*/ 1 w 15"/>
                <a:gd name="T11" fmla="*/ 9 h 15"/>
                <a:gd name="T12" fmla="*/ 1 w 15"/>
                <a:gd name="T13" fmla="*/ 14 h 15"/>
                <a:gd name="T14" fmla="*/ 3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3" y="15"/>
                  </a:moveTo>
                  <a:cubicBezTo>
                    <a:pt x="4" y="15"/>
                    <a:pt x="5" y="14"/>
                    <a:pt x="6" y="14"/>
                  </a:cubicBezTo>
                  <a:cubicBezTo>
                    <a:pt x="14" y="6"/>
                    <a:pt x="14" y="6"/>
                    <a:pt x="14" y="6"/>
                  </a:cubicBezTo>
                  <a:cubicBezTo>
                    <a:pt x="15" y="5"/>
                    <a:pt x="15" y="2"/>
                    <a:pt x="14" y="1"/>
                  </a:cubicBezTo>
                  <a:cubicBezTo>
                    <a:pt x="12" y="0"/>
                    <a:pt x="10" y="0"/>
                    <a:pt x="9" y="1"/>
                  </a:cubicBezTo>
                  <a:cubicBezTo>
                    <a:pt x="1" y="9"/>
                    <a:pt x="1" y="9"/>
                    <a:pt x="1" y="9"/>
                  </a:cubicBezTo>
                  <a:cubicBezTo>
                    <a:pt x="0" y="10"/>
                    <a:pt x="0" y="12"/>
                    <a:pt x="1" y="14"/>
                  </a:cubicBezTo>
                  <a:cubicBezTo>
                    <a:pt x="2" y="14"/>
                    <a:pt x="3" y="15"/>
                    <a:pt x="3"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1" name="Freeform 147"/>
            <p:cNvSpPr>
              <a:spLocks/>
            </p:cNvSpPr>
            <p:nvPr/>
          </p:nvSpPr>
          <p:spPr bwMode="auto">
            <a:xfrm>
              <a:off x="6623051" y="760413"/>
              <a:ext cx="17463" cy="15875"/>
            </a:xfrm>
            <a:custGeom>
              <a:avLst/>
              <a:gdLst>
                <a:gd name="T0" fmla="*/ 10 w 16"/>
                <a:gd name="T1" fmla="*/ 1 h 15"/>
                <a:gd name="T2" fmla="*/ 2 w 16"/>
                <a:gd name="T3" fmla="*/ 9 h 15"/>
                <a:gd name="T4" fmla="*/ 2 w 16"/>
                <a:gd name="T5" fmla="*/ 14 h 15"/>
                <a:gd name="T6" fmla="*/ 4 w 16"/>
                <a:gd name="T7" fmla="*/ 15 h 15"/>
                <a:gd name="T8" fmla="*/ 7 w 16"/>
                <a:gd name="T9" fmla="*/ 14 h 15"/>
                <a:gd name="T10" fmla="*/ 15 w 16"/>
                <a:gd name="T11" fmla="*/ 6 h 15"/>
                <a:gd name="T12" fmla="*/ 15 w 16"/>
                <a:gd name="T13" fmla="*/ 1 h 15"/>
                <a:gd name="T14" fmla="*/ 10 w 16"/>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0" y="1"/>
                  </a:moveTo>
                  <a:cubicBezTo>
                    <a:pt x="2" y="9"/>
                    <a:pt x="2" y="9"/>
                    <a:pt x="2" y="9"/>
                  </a:cubicBezTo>
                  <a:cubicBezTo>
                    <a:pt x="0" y="10"/>
                    <a:pt x="0" y="13"/>
                    <a:pt x="2" y="14"/>
                  </a:cubicBezTo>
                  <a:cubicBezTo>
                    <a:pt x="2" y="15"/>
                    <a:pt x="3" y="15"/>
                    <a:pt x="4" y="15"/>
                  </a:cubicBezTo>
                  <a:cubicBezTo>
                    <a:pt x="5" y="15"/>
                    <a:pt x="6" y="15"/>
                    <a:pt x="7" y="14"/>
                  </a:cubicBezTo>
                  <a:cubicBezTo>
                    <a:pt x="15" y="6"/>
                    <a:pt x="15" y="6"/>
                    <a:pt x="15" y="6"/>
                  </a:cubicBezTo>
                  <a:cubicBezTo>
                    <a:pt x="16" y="5"/>
                    <a:pt x="16" y="3"/>
                    <a:pt x="15" y="1"/>
                  </a:cubicBezTo>
                  <a:cubicBezTo>
                    <a:pt x="13" y="0"/>
                    <a:pt x="11" y="0"/>
                    <a:pt x="1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2" name="Freeform 148"/>
            <p:cNvSpPr>
              <a:spLocks/>
            </p:cNvSpPr>
            <p:nvPr/>
          </p:nvSpPr>
          <p:spPr bwMode="auto">
            <a:xfrm>
              <a:off x="6691313" y="735013"/>
              <a:ext cx="19050" cy="7938"/>
            </a:xfrm>
            <a:custGeom>
              <a:avLst/>
              <a:gdLst>
                <a:gd name="T0" fmla="*/ 14 w 18"/>
                <a:gd name="T1" fmla="*/ 0 h 7"/>
                <a:gd name="T2" fmla="*/ 3 w 18"/>
                <a:gd name="T3" fmla="*/ 0 h 7"/>
                <a:gd name="T4" fmla="*/ 0 w 18"/>
                <a:gd name="T5" fmla="*/ 4 h 7"/>
                <a:gd name="T6" fmla="*/ 3 w 18"/>
                <a:gd name="T7" fmla="*/ 7 h 7"/>
                <a:gd name="T8" fmla="*/ 14 w 18"/>
                <a:gd name="T9" fmla="*/ 7 h 7"/>
                <a:gd name="T10" fmla="*/ 18 w 18"/>
                <a:gd name="T11" fmla="*/ 4 h 7"/>
                <a:gd name="T12" fmla="*/ 14 w 1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4" y="0"/>
                  </a:moveTo>
                  <a:cubicBezTo>
                    <a:pt x="3" y="0"/>
                    <a:pt x="3" y="0"/>
                    <a:pt x="3" y="0"/>
                  </a:cubicBezTo>
                  <a:cubicBezTo>
                    <a:pt x="1" y="0"/>
                    <a:pt x="0" y="2"/>
                    <a:pt x="0" y="4"/>
                  </a:cubicBezTo>
                  <a:cubicBezTo>
                    <a:pt x="0" y="6"/>
                    <a:pt x="1" y="7"/>
                    <a:pt x="3" y="7"/>
                  </a:cubicBezTo>
                  <a:cubicBezTo>
                    <a:pt x="14" y="7"/>
                    <a:pt x="14" y="7"/>
                    <a:pt x="14" y="7"/>
                  </a:cubicBezTo>
                  <a:cubicBezTo>
                    <a:pt x="16" y="7"/>
                    <a:pt x="18" y="6"/>
                    <a:pt x="18" y="4"/>
                  </a:cubicBezTo>
                  <a:cubicBezTo>
                    <a:pt x="18" y="2"/>
                    <a:pt x="16"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3" name="Freeform 149"/>
            <p:cNvSpPr>
              <a:spLocks/>
            </p:cNvSpPr>
            <p:nvPr/>
          </p:nvSpPr>
          <p:spPr bwMode="auto">
            <a:xfrm>
              <a:off x="6610351" y="735013"/>
              <a:ext cx="19050" cy="7938"/>
            </a:xfrm>
            <a:custGeom>
              <a:avLst/>
              <a:gdLst>
                <a:gd name="T0" fmla="*/ 18 w 18"/>
                <a:gd name="T1" fmla="*/ 4 h 7"/>
                <a:gd name="T2" fmla="*/ 14 w 18"/>
                <a:gd name="T3" fmla="*/ 0 h 7"/>
                <a:gd name="T4" fmla="*/ 3 w 18"/>
                <a:gd name="T5" fmla="*/ 0 h 7"/>
                <a:gd name="T6" fmla="*/ 0 w 18"/>
                <a:gd name="T7" fmla="*/ 4 h 7"/>
                <a:gd name="T8" fmla="*/ 3 w 18"/>
                <a:gd name="T9" fmla="*/ 7 h 7"/>
                <a:gd name="T10" fmla="*/ 14 w 18"/>
                <a:gd name="T11" fmla="*/ 7 h 7"/>
                <a:gd name="T12" fmla="*/ 18 w 18"/>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8" y="4"/>
                  </a:moveTo>
                  <a:cubicBezTo>
                    <a:pt x="18" y="2"/>
                    <a:pt x="16" y="0"/>
                    <a:pt x="14" y="0"/>
                  </a:cubicBezTo>
                  <a:cubicBezTo>
                    <a:pt x="3" y="0"/>
                    <a:pt x="3" y="0"/>
                    <a:pt x="3" y="0"/>
                  </a:cubicBezTo>
                  <a:cubicBezTo>
                    <a:pt x="1" y="0"/>
                    <a:pt x="0" y="2"/>
                    <a:pt x="0" y="4"/>
                  </a:cubicBezTo>
                  <a:cubicBezTo>
                    <a:pt x="0" y="6"/>
                    <a:pt x="1" y="7"/>
                    <a:pt x="3" y="7"/>
                  </a:cubicBezTo>
                  <a:cubicBezTo>
                    <a:pt x="14" y="7"/>
                    <a:pt x="14" y="7"/>
                    <a:pt x="14" y="7"/>
                  </a:cubicBezTo>
                  <a:cubicBezTo>
                    <a:pt x="16" y="7"/>
                    <a:pt x="18" y="6"/>
                    <a:pt x="18"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4" name="Freeform 150"/>
            <p:cNvSpPr>
              <a:spLocks/>
            </p:cNvSpPr>
            <p:nvPr/>
          </p:nvSpPr>
          <p:spPr bwMode="auto">
            <a:xfrm>
              <a:off x="6681788" y="760413"/>
              <a:ext cx="15875" cy="15875"/>
            </a:xfrm>
            <a:custGeom>
              <a:avLst/>
              <a:gdLst>
                <a:gd name="T0" fmla="*/ 6 w 15"/>
                <a:gd name="T1" fmla="*/ 1 h 15"/>
                <a:gd name="T2" fmla="*/ 1 w 15"/>
                <a:gd name="T3" fmla="*/ 1 h 15"/>
                <a:gd name="T4" fmla="*/ 1 w 15"/>
                <a:gd name="T5" fmla="*/ 6 h 15"/>
                <a:gd name="T6" fmla="*/ 9 w 15"/>
                <a:gd name="T7" fmla="*/ 14 h 15"/>
                <a:gd name="T8" fmla="*/ 11 w 15"/>
                <a:gd name="T9" fmla="*/ 15 h 15"/>
                <a:gd name="T10" fmla="*/ 14 w 15"/>
                <a:gd name="T11" fmla="*/ 14 h 15"/>
                <a:gd name="T12" fmla="*/ 14 w 15"/>
                <a:gd name="T13" fmla="*/ 9 h 15"/>
                <a:gd name="T14" fmla="*/ 6 w 15"/>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6" y="1"/>
                  </a:moveTo>
                  <a:cubicBezTo>
                    <a:pt x="5" y="0"/>
                    <a:pt x="2" y="0"/>
                    <a:pt x="1" y="1"/>
                  </a:cubicBezTo>
                  <a:cubicBezTo>
                    <a:pt x="0" y="3"/>
                    <a:pt x="0" y="5"/>
                    <a:pt x="1" y="6"/>
                  </a:cubicBezTo>
                  <a:cubicBezTo>
                    <a:pt x="9" y="14"/>
                    <a:pt x="9" y="14"/>
                    <a:pt x="9" y="14"/>
                  </a:cubicBezTo>
                  <a:cubicBezTo>
                    <a:pt x="9" y="15"/>
                    <a:pt x="10" y="15"/>
                    <a:pt x="11" y="15"/>
                  </a:cubicBezTo>
                  <a:cubicBezTo>
                    <a:pt x="12" y="15"/>
                    <a:pt x="13" y="15"/>
                    <a:pt x="14" y="14"/>
                  </a:cubicBezTo>
                  <a:cubicBezTo>
                    <a:pt x="15" y="13"/>
                    <a:pt x="15" y="10"/>
                    <a:pt x="14" y="9"/>
                  </a:cubicBez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5" name="Freeform 151"/>
            <p:cNvSpPr>
              <a:spLocks/>
            </p:cNvSpPr>
            <p:nvPr/>
          </p:nvSpPr>
          <p:spPr bwMode="auto">
            <a:xfrm>
              <a:off x="6623051" y="703263"/>
              <a:ext cx="17463" cy="15875"/>
            </a:xfrm>
            <a:custGeom>
              <a:avLst/>
              <a:gdLst>
                <a:gd name="T0" fmla="*/ 10 w 16"/>
                <a:gd name="T1" fmla="*/ 14 h 15"/>
                <a:gd name="T2" fmla="*/ 12 w 16"/>
                <a:gd name="T3" fmla="*/ 15 h 15"/>
                <a:gd name="T4" fmla="*/ 15 w 16"/>
                <a:gd name="T5" fmla="*/ 14 h 15"/>
                <a:gd name="T6" fmla="*/ 15 w 16"/>
                <a:gd name="T7" fmla="*/ 9 h 15"/>
                <a:gd name="T8" fmla="*/ 7 w 16"/>
                <a:gd name="T9" fmla="*/ 1 h 15"/>
                <a:gd name="T10" fmla="*/ 2 w 16"/>
                <a:gd name="T11" fmla="*/ 1 h 15"/>
                <a:gd name="T12" fmla="*/ 2 w 16"/>
                <a:gd name="T13" fmla="*/ 6 h 15"/>
                <a:gd name="T14" fmla="*/ 10 w 16"/>
                <a:gd name="T15" fmla="*/ 1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0" y="14"/>
                  </a:moveTo>
                  <a:cubicBezTo>
                    <a:pt x="10" y="14"/>
                    <a:pt x="11" y="15"/>
                    <a:pt x="12" y="15"/>
                  </a:cubicBezTo>
                  <a:cubicBezTo>
                    <a:pt x="13" y="15"/>
                    <a:pt x="14" y="14"/>
                    <a:pt x="15" y="14"/>
                  </a:cubicBezTo>
                  <a:cubicBezTo>
                    <a:pt x="16" y="12"/>
                    <a:pt x="16" y="10"/>
                    <a:pt x="15" y="9"/>
                  </a:cubicBezTo>
                  <a:cubicBezTo>
                    <a:pt x="7" y="1"/>
                    <a:pt x="7" y="1"/>
                    <a:pt x="7" y="1"/>
                  </a:cubicBezTo>
                  <a:cubicBezTo>
                    <a:pt x="5" y="0"/>
                    <a:pt x="3" y="0"/>
                    <a:pt x="2" y="1"/>
                  </a:cubicBezTo>
                  <a:cubicBezTo>
                    <a:pt x="0" y="2"/>
                    <a:pt x="0" y="5"/>
                    <a:pt x="2" y="6"/>
                  </a:cubicBezTo>
                  <a:lnTo>
                    <a:pt x="1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6" name="Freeform 152"/>
            <p:cNvSpPr>
              <a:spLocks noEditPoints="1"/>
            </p:cNvSpPr>
            <p:nvPr/>
          </p:nvSpPr>
          <p:spPr bwMode="auto">
            <a:xfrm>
              <a:off x="5776913" y="922338"/>
              <a:ext cx="65088" cy="79375"/>
            </a:xfrm>
            <a:custGeom>
              <a:avLst/>
              <a:gdLst>
                <a:gd name="T0" fmla="*/ 0 w 63"/>
                <a:gd name="T1" fmla="*/ 32 h 76"/>
                <a:gd name="T2" fmla="*/ 15 w 63"/>
                <a:gd name="T3" fmla="*/ 58 h 76"/>
                <a:gd name="T4" fmla="*/ 15 w 63"/>
                <a:gd name="T5" fmla="*/ 72 h 76"/>
                <a:gd name="T6" fmla="*/ 19 w 63"/>
                <a:gd name="T7" fmla="*/ 76 h 76"/>
                <a:gd name="T8" fmla="*/ 44 w 63"/>
                <a:gd name="T9" fmla="*/ 76 h 76"/>
                <a:gd name="T10" fmla="*/ 48 w 63"/>
                <a:gd name="T11" fmla="*/ 72 h 76"/>
                <a:gd name="T12" fmla="*/ 48 w 63"/>
                <a:gd name="T13" fmla="*/ 58 h 76"/>
                <a:gd name="T14" fmla="*/ 63 w 63"/>
                <a:gd name="T15" fmla="*/ 32 h 76"/>
                <a:gd name="T16" fmla="*/ 31 w 63"/>
                <a:gd name="T17" fmla="*/ 0 h 76"/>
                <a:gd name="T18" fmla="*/ 0 w 63"/>
                <a:gd name="T19" fmla="*/ 32 h 76"/>
                <a:gd name="T20" fmla="*/ 23 w 63"/>
                <a:gd name="T21" fmla="*/ 62 h 76"/>
                <a:gd name="T22" fmla="*/ 31 w 63"/>
                <a:gd name="T23" fmla="*/ 63 h 76"/>
                <a:gd name="T24" fmla="*/ 39 w 63"/>
                <a:gd name="T25" fmla="*/ 62 h 76"/>
                <a:gd name="T26" fmla="*/ 39 w 63"/>
                <a:gd name="T27" fmla="*/ 68 h 76"/>
                <a:gd name="T28" fmla="*/ 23 w 63"/>
                <a:gd name="T29" fmla="*/ 68 h 76"/>
                <a:gd name="T30" fmla="*/ 23 w 63"/>
                <a:gd name="T31" fmla="*/ 6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76">
                  <a:moveTo>
                    <a:pt x="0" y="32"/>
                  </a:moveTo>
                  <a:cubicBezTo>
                    <a:pt x="0" y="43"/>
                    <a:pt x="6" y="53"/>
                    <a:pt x="15" y="58"/>
                  </a:cubicBezTo>
                  <a:cubicBezTo>
                    <a:pt x="15" y="72"/>
                    <a:pt x="15" y="72"/>
                    <a:pt x="15" y="72"/>
                  </a:cubicBezTo>
                  <a:cubicBezTo>
                    <a:pt x="15" y="74"/>
                    <a:pt x="17" y="76"/>
                    <a:pt x="19" y="76"/>
                  </a:cubicBezTo>
                  <a:cubicBezTo>
                    <a:pt x="44" y="76"/>
                    <a:pt x="44" y="76"/>
                    <a:pt x="44" y="76"/>
                  </a:cubicBezTo>
                  <a:cubicBezTo>
                    <a:pt x="46" y="76"/>
                    <a:pt x="48" y="74"/>
                    <a:pt x="48" y="72"/>
                  </a:cubicBezTo>
                  <a:cubicBezTo>
                    <a:pt x="48" y="58"/>
                    <a:pt x="48" y="58"/>
                    <a:pt x="48" y="58"/>
                  </a:cubicBezTo>
                  <a:cubicBezTo>
                    <a:pt x="57" y="53"/>
                    <a:pt x="63" y="43"/>
                    <a:pt x="63" y="32"/>
                  </a:cubicBezTo>
                  <a:cubicBezTo>
                    <a:pt x="63" y="14"/>
                    <a:pt x="49" y="0"/>
                    <a:pt x="31" y="0"/>
                  </a:cubicBezTo>
                  <a:cubicBezTo>
                    <a:pt x="14" y="0"/>
                    <a:pt x="0" y="14"/>
                    <a:pt x="0" y="32"/>
                  </a:cubicBezTo>
                  <a:moveTo>
                    <a:pt x="23" y="62"/>
                  </a:moveTo>
                  <a:cubicBezTo>
                    <a:pt x="26" y="63"/>
                    <a:pt x="29" y="63"/>
                    <a:pt x="31" y="63"/>
                  </a:cubicBezTo>
                  <a:cubicBezTo>
                    <a:pt x="34" y="63"/>
                    <a:pt x="37" y="63"/>
                    <a:pt x="39" y="62"/>
                  </a:cubicBezTo>
                  <a:cubicBezTo>
                    <a:pt x="39" y="68"/>
                    <a:pt x="39" y="68"/>
                    <a:pt x="39" y="68"/>
                  </a:cubicBezTo>
                  <a:cubicBezTo>
                    <a:pt x="23" y="68"/>
                    <a:pt x="23" y="68"/>
                    <a:pt x="23" y="68"/>
                  </a:cubicBezTo>
                  <a:lnTo>
                    <a:pt x="2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7" name="Freeform 153"/>
            <p:cNvSpPr>
              <a:spLocks/>
            </p:cNvSpPr>
            <p:nvPr/>
          </p:nvSpPr>
          <p:spPr bwMode="auto">
            <a:xfrm>
              <a:off x="5805488" y="895351"/>
              <a:ext cx="9525" cy="23813"/>
            </a:xfrm>
            <a:custGeom>
              <a:avLst/>
              <a:gdLst>
                <a:gd name="T0" fmla="*/ 4 w 9"/>
                <a:gd name="T1" fmla="*/ 22 h 22"/>
                <a:gd name="T2" fmla="*/ 0 w 9"/>
                <a:gd name="T3" fmla="*/ 17 h 22"/>
                <a:gd name="T4" fmla="*/ 0 w 9"/>
                <a:gd name="T5" fmla="*/ 4 h 22"/>
                <a:gd name="T6" fmla="*/ 4 w 9"/>
                <a:gd name="T7" fmla="*/ 0 h 22"/>
                <a:gd name="T8" fmla="*/ 9 w 9"/>
                <a:gd name="T9" fmla="*/ 4 h 22"/>
                <a:gd name="T10" fmla="*/ 9 w 9"/>
                <a:gd name="T11" fmla="*/ 17 h 22"/>
                <a:gd name="T12" fmla="*/ 4 w 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9" h="22">
                  <a:moveTo>
                    <a:pt x="4" y="22"/>
                  </a:moveTo>
                  <a:cubicBezTo>
                    <a:pt x="2" y="22"/>
                    <a:pt x="0" y="20"/>
                    <a:pt x="0" y="17"/>
                  </a:cubicBezTo>
                  <a:cubicBezTo>
                    <a:pt x="0" y="4"/>
                    <a:pt x="0" y="4"/>
                    <a:pt x="0" y="4"/>
                  </a:cubicBezTo>
                  <a:cubicBezTo>
                    <a:pt x="0" y="2"/>
                    <a:pt x="2" y="0"/>
                    <a:pt x="4" y="0"/>
                  </a:cubicBezTo>
                  <a:cubicBezTo>
                    <a:pt x="7" y="0"/>
                    <a:pt x="9" y="2"/>
                    <a:pt x="9" y="4"/>
                  </a:cubicBezTo>
                  <a:cubicBezTo>
                    <a:pt x="9" y="17"/>
                    <a:pt x="9" y="17"/>
                    <a:pt x="9" y="17"/>
                  </a:cubicBezTo>
                  <a:cubicBezTo>
                    <a:pt x="9" y="20"/>
                    <a:pt x="7" y="22"/>
                    <a:pt x="4"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8" name="Freeform 154"/>
            <p:cNvSpPr>
              <a:spLocks/>
            </p:cNvSpPr>
            <p:nvPr/>
          </p:nvSpPr>
          <p:spPr bwMode="auto">
            <a:xfrm>
              <a:off x="5765801" y="911226"/>
              <a:ext cx="19050" cy="19050"/>
            </a:xfrm>
            <a:custGeom>
              <a:avLst/>
              <a:gdLst>
                <a:gd name="T0" fmla="*/ 14 w 19"/>
                <a:gd name="T1" fmla="*/ 18 h 18"/>
                <a:gd name="T2" fmla="*/ 11 w 19"/>
                <a:gd name="T3" fmla="*/ 17 h 18"/>
                <a:gd name="T4" fmla="*/ 1 w 19"/>
                <a:gd name="T5" fmla="*/ 8 h 18"/>
                <a:gd name="T6" fmla="*/ 1 w 19"/>
                <a:gd name="T7" fmla="*/ 2 h 18"/>
                <a:gd name="T8" fmla="*/ 7 w 19"/>
                <a:gd name="T9" fmla="*/ 2 h 18"/>
                <a:gd name="T10" fmla="*/ 17 w 19"/>
                <a:gd name="T11" fmla="*/ 11 h 18"/>
                <a:gd name="T12" fmla="*/ 17 w 19"/>
                <a:gd name="T13" fmla="*/ 17 h 18"/>
                <a:gd name="T14" fmla="*/ 14 w 19"/>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14" y="18"/>
                  </a:moveTo>
                  <a:cubicBezTo>
                    <a:pt x="13" y="18"/>
                    <a:pt x="12" y="18"/>
                    <a:pt x="11" y="17"/>
                  </a:cubicBezTo>
                  <a:cubicBezTo>
                    <a:pt x="1" y="8"/>
                    <a:pt x="1" y="8"/>
                    <a:pt x="1" y="8"/>
                  </a:cubicBezTo>
                  <a:cubicBezTo>
                    <a:pt x="0" y="6"/>
                    <a:pt x="0" y="3"/>
                    <a:pt x="1" y="2"/>
                  </a:cubicBezTo>
                  <a:cubicBezTo>
                    <a:pt x="3" y="0"/>
                    <a:pt x="6" y="0"/>
                    <a:pt x="7" y="2"/>
                  </a:cubicBezTo>
                  <a:cubicBezTo>
                    <a:pt x="17" y="11"/>
                    <a:pt x="17" y="11"/>
                    <a:pt x="17" y="11"/>
                  </a:cubicBezTo>
                  <a:cubicBezTo>
                    <a:pt x="19" y="13"/>
                    <a:pt x="19" y="15"/>
                    <a:pt x="17" y="17"/>
                  </a:cubicBezTo>
                  <a:cubicBezTo>
                    <a:pt x="16" y="18"/>
                    <a:pt x="15" y="18"/>
                    <a:pt x="14"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29" name="Freeform 155"/>
            <p:cNvSpPr>
              <a:spLocks/>
            </p:cNvSpPr>
            <p:nvPr/>
          </p:nvSpPr>
          <p:spPr bwMode="auto">
            <a:xfrm>
              <a:off x="5834063" y="979488"/>
              <a:ext cx="19050" cy="20638"/>
            </a:xfrm>
            <a:custGeom>
              <a:avLst/>
              <a:gdLst>
                <a:gd name="T0" fmla="*/ 8 w 19"/>
                <a:gd name="T1" fmla="*/ 2 h 19"/>
                <a:gd name="T2" fmla="*/ 17 w 19"/>
                <a:gd name="T3" fmla="*/ 11 h 19"/>
                <a:gd name="T4" fmla="*/ 17 w 19"/>
                <a:gd name="T5" fmla="*/ 17 h 19"/>
                <a:gd name="T6" fmla="*/ 14 w 19"/>
                <a:gd name="T7" fmla="*/ 19 h 19"/>
                <a:gd name="T8" fmla="*/ 11 w 19"/>
                <a:gd name="T9" fmla="*/ 17 h 19"/>
                <a:gd name="T10" fmla="*/ 2 w 19"/>
                <a:gd name="T11" fmla="*/ 8 h 19"/>
                <a:gd name="T12" fmla="*/ 2 w 19"/>
                <a:gd name="T13" fmla="*/ 2 h 19"/>
                <a:gd name="T14" fmla="*/ 8 w 19"/>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2"/>
                  </a:moveTo>
                  <a:cubicBezTo>
                    <a:pt x="17" y="11"/>
                    <a:pt x="17" y="11"/>
                    <a:pt x="17" y="11"/>
                  </a:cubicBezTo>
                  <a:cubicBezTo>
                    <a:pt x="19" y="13"/>
                    <a:pt x="19" y="16"/>
                    <a:pt x="17" y="17"/>
                  </a:cubicBezTo>
                  <a:cubicBezTo>
                    <a:pt x="16" y="18"/>
                    <a:pt x="15" y="19"/>
                    <a:pt x="14" y="19"/>
                  </a:cubicBezTo>
                  <a:cubicBezTo>
                    <a:pt x="13" y="19"/>
                    <a:pt x="12" y="18"/>
                    <a:pt x="11" y="17"/>
                  </a:cubicBezTo>
                  <a:cubicBezTo>
                    <a:pt x="2" y="8"/>
                    <a:pt x="2" y="8"/>
                    <a:pt x="2" y="8"/>
                  </a:cubicBezTo>
                  <a:cubicBezTo>
                    <a:pt x="0" y="6"/>
                    <a:pt x="0" y="4"/>
                    <a:pt x="2" y="2"/>
                  </a:cubicBezTo>
                  <a:cubicBezTo>
                    <a:pt x="4" y="0"/>
                    <a:pt x="6" y="0"/>
                    <a:pt x="8"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0" name="Freeform 156"/>
            <p:cNvSpPr>
              <a:spLocks/>
            </p:cNvSpPr>
            <p:nvPr/>
          </p:nvSpPr>
          <p:spPr bwMode="auto">
            <a:xfrm>
              <a:off x="5749926" y="950913"/>
              <a:ext cx="22225" cy="9525"/>
            </a:xfrm>
            <a:custGeom>
              <a:avLst/>
              <a:gdLst>
                <a:gd name="T0" fmla="*/ 4 w 21"/>
                <a:gd name="T1" fmla="*/ 0 h 9"/>
                <a:gd name="T2" fmla="*/ 17 w 21"/>
                <a:gd name="T3" fmla="*/ 0 h 9"/>
                <a:gd name="T4" fmla="*/ 21 w 21"/>
                <a:gd name="T5" fmla="*/ 5 h 9"/>
                <a:gd name="T6" fmla="*/ 17 w 21"/>
                <a:gd name="T7" fmla="*/ 9 h 9"/>
                <a:gd name="T8" fmla="*/ 4 w 21"/>
                <a:gd name="T9" fmla="*/ 9 h 9"/>
                <a:gd name="T10" fmla="*/ 0 w 21"/>
                <a:gd name="T11" fmla="*/ 5 h 9"/>
                <a:gd name="T12" fmla="*/ 4 w 2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4" y="0"/>
                  </a:moveTo>
                  <a:cubicBezTo>
                    <a:pt x="17" y="0"/>
                    <a:pt x="17" y="0"/>
                    <a:pt x="17" y="0"/>
                  </a:cubicBezTo>
                  <a:cubicBezTo>
                    <a:pt x="19" y="0"/>
                    <a:pt x="21" y="2"/>
                    <a:pt x="21" y="5"/>
                  </a:cubicBezTo>
                  <a:cubicBezTo>
                    <a:pt x="21" y="7"/>
                    <a:pt x="19" y="9"/>
                    <a:pt x="17" y="9"/>
                  </a:cubicBezTo>
                  <a:cubicBezTo>
                    <a:pt x="4" y="9"/>
                    <a:pt x="4" y="9"/>
                    <a:pt x="4" y="9"/>
                  </a:cubicBezTo>
                  <a:cubicBezTo>
                    <a:pt x="1" y="9"/>
                    <a:pt x="0" y="7"/>
                    <a:pt x="0" y="5"/>
                  </a:cubicBezTo>
                  <a:cubicBezTo>
                    <a:pt x="0" y="2"/>
                    <a:pt x="1"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1" name="Freeform 157"/>
            <p:cNvSpPr>
              <a:spLocks/>
            </p:cNvSpPr>
            <p:nvPr/>
          </p:nvSpPr>
          <p:spPr bwMode="auto">
            <a:xfrm>
              <a:off x="5846763" y="950913"/>
              <a:ext cx="22225" cy="9525"/>
            </a:xfrm>
            <a:custGeom>
              <a:avLst/>
              <a:gdLst>
                <a:gd name="T0" fmla="*/ 0 w 22"/>
                <a:gd name="T1" fmla="*/ 5 h 9"/>
                <a:gd name="T2" fmla="*/ 5 w 22"/>
                <a:gd name="T3" fmla="*/ 0 h 9"/>
                <a:gd name="T4" fmla="*/ 18 w 22"/>
                <a:gd name="T5" fmla="*/ 0 h 9"/>
                <a:gd name="T6" fmla="*/ 22 w 22"/>
                <a:gd name="T7" fmla="*/ 5 h 9"/>
                <a:gd name="T8" fmla="*/ 18 w 22"/>
                <a:gd name="T9" fmla="*/ 9 h 9"/>
                <a:gd name="T10" fmla="*/ 5 w 22"/>
                <a:gd name="T11" fmla="*/ 9 h 9"/>
                <a:gd name="T12" fmla="*/ 0 w 22"/>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0" y="5"/>
                  </a:moveTo>
                  <a:cubicBezTo>
                    <a:pt x="0" y="2"/>
                    <a:pt x="2" y="0"/>
                    <a:pt x="5" y="0"/>
                  </a:cubicBezTo>
                  <a:cubicBezTo>
                    <a:pt x="18" y="0"/>
                    <a:pt x="18" y="0"/>
                    <a:pt x="18" y="0"/>
                  </a:cubicBezTo>
                  <a:cubicBezTo>
                    <a:pt x="20" y="0"/>
                    <a:pt x="22" y="2"/>
                    <a:pt x="22" y="5"/>
                  </a:cubicBezTo>
                  <a:cubicBezTo>
                    <a:pt x="22" y="7"/>
                    <a:pt x="20" y="9"/>
                    <a:pt x="18" y="9"/>
                  </a:cubicBezTo>
                  <a:cubicBezTo>
                    <a:pt x="5" y="9"/>
                    <a:pt x="5" y="9"/>
                    <a:pt x="5" y="9"/>
                  </a:cubicBezTo>
                  <a:cubicBezTo>
                    <a:pt x="2" y="9"/>
                    <a:pt x="0" y="7"/>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2" name="Freeform 158"/>
            <p:cNvSpPr>
              <a:spLocks/>
            </p:cNvSpPr>
            <p:nvPr/>
          </p:nvSpPr>
          <p:spPr bwMode="auto">
            <a:xfrm>
              <a:off x="5765801" y="979488"/>
              <a:ext cx="19050" cy="20638"/>
            </a:xfrm>
            <a:custGeom>
              <a:avLst/>
              <a:gdLst>
                <a:gd name="T0" fmla="*/ 11 w 19"/>
                <a:gd name="T1" fmla="*/ 2 h 19"/>
                <a:gd name="T2" fmla="*/ 17 w 19"/>
                <a:gd name="T3" fmla="*/ 2 h 19"/>
                <a:gd name="T4" fmla="*/ 17 w 19"/>
                <a:gd name="T5" fmla="*/ 8 h 19"/>
                <a:gd name="T6" fmla="*/ 7 w 19"/>
                <a:gd name="T7" fmla="*/ 17 h 19"/>
                <a:gd name="T8" fmla="*/ 4 w 19"/>
                <a:gd name="T9" fmla="*/ 19 h 19"/>
                <a:gd name="T10" fmla="*/ 1 w 19"/>
                <a:gd name="T11" fmla="*/ 17 h 19"/>
                <a:gd name="T12" fmla="*/ 1 w 19"/>
                <a:gd name="T13" fmla="*/ 11 h 19"/>
                <a:gd name="T14" fmla="*/ 11 w 19"/>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11" y="2"/>
                  </a:moveTo>
                  <a:cubicBezTo>
                    <a:pt x="13" y="0"/>
                    <a:pt x="15" y="0"/>
                    <a:pt x="17" y="2"/>
                  </a:cubicBezTo>
                  <a:cubicBezTo>
                    <a:pt x="19" y="4"/>
                    <a:pt x="19" y="6"/>
                    <a:pt x="17" y="8"/>
                  </a:cubicBezTo>
                  <a:cubicBezTo>
                    <a:pt x="7" y="17"/>
                    <a:pt x="7" y="17"/>
                    <a:pt x="7" y="17"/>
                  </a:cubicBezTo>
                  <a:cubicBezTo>
                    <a:pt x="7" y="18"/>
                    <a:pt x="6" y="19"/>
                    <a:pt x="4" y="19"/>
                  </a:cubicBezTo>
                  <a:cubicBezTo>
                    <a:pt x="3" y="19"/>
                    <a:pt x="2" y="18"/>
                    <a:pt x="1" y="17"/>
                  </a:cubicBezTo>
                  <a:cubicBezTo>
                    <a:pt x="0" y="16"/>
                    <a:pt x="0" y="13"/>
                    <a:pt x="1" y="11"/>
                  </a:cubicBezTo>
                  <a:lnTo>
                    <a:pt x="1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3" name="Freeform 159"/>
            <p:cNvSpPr>
              <a:spLocks/>
            </p:cNvSpPr>
            <p:nvPr/>
          </p:nvSpPr>
          <p:spPr bwMode="auto">
            <a:xfrm>
              <a:off x="5834063" y="911226"/>
              <a:ext cx="19050" cy="19050"/>
            </a:xfrm>
            <a:custGeom>
              <a:avLst/>
              <a:gdLst>
                <a:gd name="T0" fmla="*/ 8 w 19"/>
                <a:gd name="T1" fmla="*/ 17 h 18"/>
                <a:gd name="T2" fmla="*/ 5 w 19"/>
                <a:gd name="T3" fmla="*/ 18 h 18"/>
                <a:gd name="T4" fmla="*/ 2 w 19"/>
                <a:gd name="T5" fmla="*/ 17 h 18"/>
                <a:gd name="T6" fmla="*/ 2 w 19"/>
                <a:gd name="T7" fmla="*/ 11 h 18"/>
                <a:gd name="T8" fmla="*/ 11 w 19"/>
                <a:gd name="T9" fmla="*/ 2 h 18"/>
                <a:gd name="T10" fmla="*/ 17 w 19"/>
                <a:gd name="T11" fmla="*/ 2 h 18"/>
                <a:gd name="T12" fmla="*/ 17 w 19"/>
                <a:gd name="T13" fmla="*/ 8 h 18"/>
                <a:gd name="T14" fmla="*/ 8 w 19"/>
                <a:gd name="T15" fmla="*/ 1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8" y="17"/>
                  </a:moveTo>
                  <a:cubicBezTo>
                    <a:pt x="7" y="18"/>
                    <a:pt x="6" y="18"/>
                    <a:pt x="5" y="18"/>
                  </a:cubicBezTo>
                  <a:cubicBezTo>
                    <a:pt x="4" y="18"/>
                    <a:pt x="3" y="18"/>
                    <a:pt x="2" y="17"/>
                  </a:cubicBezTo>
                  <a:cubicBezTo>
                    <a:pt x="0" y="15"/>
                    <a:pt x="0" y="13"/>
                    <a:pt x="2" y="11"/>
                  </a:cubicBezTo>
                  <a:cubicBezTo>
                    <a:pt x="11" y="2"/>
                    <a:pt x="11" y="2"/>
                    <a:pt x="11" y="2"/>
                  </a:cubicBezTo>
                  <a:cubicBezTo>
                    <a:pt x="13" y="0"/>
                    <a:pt x="16" y="0"/>
                    <a:pt x="17" y="2"/>
                  </a:cubicBezTo>
                  <a:cubicBezTo>
                    <a:pt x="19" y="3"/>
                    <a:pt x="19" y="6"/>
                    <a:pt x="17" y="8"/>
                  </a:cubicBezTo>
                  <a:lnTo>
                    <a:pt x="8"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4" name="Freeform 160"/>
            <p:cNvSpPr>
              <a:spLocks noEditPoints="1"/>
            </p:cNvSpPr>
            <p:nvPr/>
          </p:nvSpPr>
          <p:spPr bwMode="auto">
            <a:xfrm>
              <a:off x="6953251" y="1655763"/>
              <a:ext cx="65088" cy="79375"/>
            </a:xfrm>
            <a:custGeom>
              <a:avLst/>
              <a:gdLst>
                <a:gd name="T0" fmla="*/ 0 w 63"/>
                <a:gd name="T1" fmla="*/ 32 h 77"/>
                <a:gd name="T2" fmla="*/ 15 w 63"/>
                <a:gd name="T3" fmla="*/ 59 h 77"/>
                <a:gd name="T4" fmla="*/ 15 w 63"/>
                <a:gd name="T5" fmla="*/ 72 h 77"/>
                <a:gd name="T6" fmla="*/ 19 w 63"/>
                <a:gd name="T7" fmla="*/ 77 h 77"/>
                <a:gd name="T8" fmla="*/ 44 w 63"/>
                <a:gd name="T9" fmla="*/ 77 h 77"/>
                <a:gd name="T10" fmla="*/ 48 w 63"/>
                <a:gd name="T11" fmla="*/ 72 h 77"/>
                <a:gd name="T12" fmla="*/ 48 w 63"/>
                <a:gd name="T13" fmla="*/ 59 h 77"/>
                <a:gd name="T14" fmla="*/ 63 w 63"/>
                <a:gd name="T15" fmla="*/ 32 h 77"/>
                <a:gd name="T16" fmla="*/ 31 w 63"/>
                <a:gd name="T17" fmla="*/ 0 h 77"/>
                <a:gd name="T18" fmla="*/ 0 w 63"/>
                <a:gd name="T19" fmla="*/ 32 h 77"/>
                <a:gd name="T20" fmla="*/ 23 w 63"/>
                <a:gd name="T21" fmla="*/ 62 h 77"/>
                <a:gd name="T22" fmla="*/ 31 w 63"/>
                <a:gd name="T23" fmla="*/ 63 h 77"/>
                <a:gd name="T24" fmla="*/ 39 w 63"/>
                <a:gd name="T25" fmla="*/ 62 h 77"/>
                <a:gd name="T26" fmla="*/ 39 w 63"/>
                <a:gd name="T27" fmla="*/ 68 h 77"/>
                <a:gd name="T28" fmla="*/ 23 w 63"/>
                <a:gd name="T29" fmla="*/ 68 h 77"/>
                <a:gd name="T30" fmla="*/ 23 w 63"/>
                <a:gd name="T31" fmla="*/ 6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77">
                  <a:moveTo>
                    <a:pt x="0" y="32"/>
                  </a:moveTo>
                  <a:cubicBezTo>
                    <a:pt x="0" y="43"/>
                    <a:pt x="6" y="53"/>
                    <a:pt x="15" y="59"/>
                  </a:cubicBezTo>
                  <a:cubicBezTo>
                    <a:pt x="15" y="72"/>
                    <a:pt x="15" y="72"/>
                    <a:pt x="15" y="72"/>
                  </a:cubicBezTo>
                  <a:cubicBezTo>
                    <a:pt x="15" y="75"/>
                    <a:pt x="17" y="77"/>
                    <a:pt x="19" y="77"/>
                  </a:cubicBezTo>
                  <a:cubicBezTo>
                    <a:pt x="44" y="77"/>
                    <a:pt x="44" y="77"/>
                    <a:pt x="44" y="77"/>
                  </a:cubicBezTo>
                  <a:cubicBezTo>
                    <a:pt x="46" y="77"/>
                    <a:pt x="48" y="75"/>
                    <a:pt x="48" y="72"/>
                  </a:cubicBezTo>
                  <a:cubicBezTo>
                    <a:pt x="48" y="59"/>
                    <a:pt x="48" y="59"/>
                    <a:pt x="48" y="59"/>
                  </a:cubicBezTo>
                  <a:cubicBezTo>
                    <a:pt x="57" y="53"/>
                    <a:pt x="63" y="43"/>
                    <a:pt x="63" y="32"/>
                  </a:cubicBezTo>
                  <a:cubicBezTo>
                    <a:pt x="63" y="15"/>
                    <a:pt x="49" y="0"/>
                    <a:pt x="31" y="0"/>
                  </a:cubicBezTo>
                  <a:cubicBezTo>
                    <a:pt x="14" y="0"/>
                    <a:pt x="0" y="15"/>
                    <a:pt x="0" y="32"/>
                  </a:cubicBezTo>
                  <a:moveTo>
                    <a:pt x="23" y="62"/>
                  </a:moveTo>
                  <a:cubicBezTo>
                    <a:pt x="26" y="63"/>
                    <a:pt x="28" y="63"/>
                    <a:pt x="31" y="63"/>
                  </a:cubicBezTo>
                  <a:cubicBezTo>
                    <a:pt x="34" y="63"/>
                    <a:pt x="37" y="63"/>
                    <a:pt x="39" y="62"/>
                  </a:cubicBezTo>
                  <a:cubicBezTo>
                    <a:pt x="39" y="68"/>
                    <a:pt x="39" y="68"/>
                    <a:pt x="39" y="68"/>
                  </a:cubicBezTo>
                  <a:cubicBezTo>
                    <a:pt x="23" y="68"/>
                    <a:pt x="23" y="68"/>
                    <a:pt x="23" y="68"/>
                  </a:cubicBezTo>
                  <a:lnTo>
                    <a:pt x="2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5" name="Freeform 161"/>
            <p:cNvSpPr>
              <a:spLocks/>
            </p:cNvSpPr>
            <p:nvPr/>
          </p:nvSpPr>
          <p:spPr bwMode="auto">
            <a:xfrm>
              <a:off x="6981826" y="1628776"/>
              <a:ext cx="9525" cy="22225"/>
            </a:xfrm>
            <a:custGeom>
              <a:avLst/>
              <a:gdLst>
                <a:gd name="T0" fmla="*/ 4 w 9"/>
                <a:gd name="T1" fmla="*/ 22 h 22"/>
                <a:gd name="T2" fmla="*/ 0 w 9"/>
                <a:gd name="T3" fmla="*/ 18 h 22"/>
                <a:gd name="T4" fmla="*/ 0 w 9"/>
                <a:gd name="T5" fmla="*/ 4 h 22"/>
                <a:gd name="T6" fmla="*/ 4 w 9"/>
                <a:gd name="T7" fmla="*/ 0 h 22"/>
                <a:gd name="T8" fmla="*/ 9 w 9"/>
                <a:gd name="T9" fmla="*/ 4 h 22"/>
                <a:gd name="T10" fmla="*/ 9 w 9"/>
                <a:gd name="T11" fmla="*/ 18 h 22"/>
                <a:gd name="T12" fmla="*/ 4 w 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9" h="22">
                  <a:moveTo>
                    <a:pt x="4" y="22"/>
                  </a:moveTo>
                  <a:cubicBezTo>
                    <a:pt x="2" y="22"/>
                    <a:pt x="0" y="20"/>
                    <a:pt x="0" y="18"/>
                  </a:cubicBezTo>
                  <a:cubicBezTo>
                    <a:pt x="0" y="4"/>
                    <a:pt x="0" y="4"/>
                    <a:pt x="0" y="4"/>
                  </a:cubicBezTo>
                  <a:cubicBezTo>
                    <a:pt x="0" y="2"/>
                    <a:pt x="2" y="0"/>
                    <a:pt x="4" y="0"/>
                  </a:cubicBezTo>
                  <a:cubicBezTo>
                    <a:pt x="7" y="0"/>
                    <a:pt x="9" y="2"/>
                    <a:pt x="9" y="4"/>
                  </a:cubicBezTo>
                  <a:cubicBezTo>
                    <a:pt x="9" y="18"/>
                    <a:pt x="9" y="18"/>
                    <a:pt x="9" y="18"/>
                  </a:cubicBezTo>
                  <a:cubicBezTo>
                    <a:pt x="9" y="20"/>
                    <a:pt x="7" y="22"/>
                    <a:pt x="4"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6" name="Freeform 162"/>
            <p:cNvSpPr>
              <a:spLocks/>
            </p:cNvSpPr>
            <p:nvPr/>
          </p:nvSpPr>
          <p:spPr bwMode="auto">
            <a:xfrm>
              <a:off x="6942138" y="1644651"/>
              <a:ext cx="19050" cy="19050"/>
            </a:xfrm>
            <a:custGeom>
              <a:avLst/>
              <a:gdLst>
                <a:gd name="T0" fmla="*/ 14 w 18"/>
                <a:gd name="T1" fmla="*/ 19 h 19"/>
                <a:gd name="T2" fmla="*/ 11 w 18"/>
                <a:gd name="T3" fmla="*/ 17 h 19"/>
                <a:gd name="T4" fmla="*/ 1 w 18"/>
                <a:gd name="T5" fmla="*/ 8 h 19"/>
                <a:gd name="T6" fmla="*/ 1 w 18"/>
                <a:gd name="T7" fmla="*/ 2 h 19"/>
                <a:gd name="T8" fmla="*/ 7 w 18"/>
                <a:gd name="T9" fmla="*/ 2 h 19"/>
                <a:gd name="T10" fmla="*/ 17 w 18"/>
                <a:gd name="T11" fmla="*/ 11 h 19"/>
                <a:gd name="T12" fmla="*/ 17 w 18"/>
                <a:gd name="T13" fmla="*/ 17 h 19"/>
                <a:gd name="T14" fmla="*/ 14 w 18"/>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9">
                  <a:moveTo>
                    <a:pt x="14" y="19"/>
                  </a:moveTo>
                  <a:cubicBezTo>
                    <a:pt x="13" y="19"/>
                    <a:pt x="12" y="18"/>
                    <a:pt x="11" y="17"/>
                  </a:cubicBezTo>
                  <a:cubicBezTo>
                    <a:pt x="1" y="8"/>
                    <a:pt x="1" y="8"/>
                    <a:pt x="1" y="8"/>
                  </a:cubicBezTo>
                  <a:cubicBezTo>
                    <a:pt x="0" y="6"/>
                    <a:pt x="0" y="4"/>
                    <a:pt x="1" y="2"/>
                  </a:cubicBezTo>
                  <a:cubicBezTo>
                    <a:pt x="3" y="0"/>
                    <a:pt x="6" y="0"/>
                    <a:pt x="7" y="2"/>
                  </a:cubicBezTo>
                  <a:cubicBezTo>
                    <a:pt x="17" y="11"/>
                    <a:pt x="17" y="11"/>
                    <a:pt x="17" y="11"/>
                  </a:cubicBezTo>
                  <a:cubicBezTo>
                    <a:pt x="18" y="13"/>
                    <a:pt x="18" y="16"/>
                    <a:pt x="17" y="17"/>
                  </a:cubicBezTo>
                  <a:cubicBezTo>
                    <a:pt x="16" y="18"/>
                    <a:pt x="15" y="19"/>
                    <a:pt x="14"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7" name="Freeform 163"/>
            <p:cNvSpPr>
              <a:spLocks/>
            </p:cNvSpPr>
            <p:nvPr/>
          </p:nvSpPr>
          <p:spPr bwMode="auto">
            <a:xfrm>
              <a:off x="7010401" y="1712913"/>
              <a:ext cx="19050" cy="19050"/>
            </a:xfrm>
            <a:custGeom>
              <a:avLst/>
              <a:gdLst>
                <a:gd name="T0" fmla="*/ 8 w 19"/>
                <a:gd name="T1" fmla="*/ 1 h 18"/>
                <a:gd name="T2" fmla="*/ 17 w 19"/>
                <a:gd name="T3" fmla="*/ 11 h 18"/>
                <a:gd name="T4" fmla="*/ 17 w 19"/>
                <a:gd name="T5" fmla="*/ 17 h 18"/>
                <a:gd name="T6" fmla="*/ 14 w 19"/>
                <a:gd name="T7" fmla="*/ 18 h 18"/>
                <a:gd name="T8" fmla="*/ 11 w 19"/>
                <a:gd name="T9" fmla="*/ 17 h 18"/>
                <a:gd name="T10" fmla="*/ 2 w 19"/>
                <a:gd name="T11" fmla="*/ 7 h 18"/>
                <a:gd name="T12" fmla="*/ 2 w 19"/>
                <a:gd name="T13" fmla="*/ 1 h 18"/>
                <a:gd name="T14" fmla="*/ 8 w 19"/>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8" y="1"/>
                  </a:moveTo>
                  <a:cubicBezTo>
                    <a:pt x="17" y="11"/>
                    <a:pt x="17" y="11"/>
                    <a:pt x="17" y="11"/>
                  </a:cubicBezTo>
                  <a:cubicBezTo>
                    <a:pt x="19" y="12"/>
                    <a:pt x="19" y="15"/>
                    <a:pt x="17" y="17"/>
                  </a:cubicBezTo>
                  <a:cubicBezTo>
                    <a:pt x="16" y="18"/>
                    <a:pt x="15" y="18"/>
                    <a:pt x="14" y="18"/>
                  </a:cubicBezTo>
                  <a:cubicBezTo>
                    <a:pt x="13" y="18"/>
                    <a:pt x="12" y="18"/>
                    <a:pt x="11" y="17"/>
                  </a:cubicBezTo>
                  <a:cubicBezTo>
                    <a:pt x="2" y="7"/>
                    <a:pt x="2" y="7"/>
                    <a:pt x="2" y="7"/>
                  </a:cubicBezTo>
                  <a:cubicBezTo>
                    <a:pt x="0" y="6"/>
                    <a:pt x="0" y="3"/>
                    <a:pt x="2" y="1"/>
                  </a:cubicBezTo>
                  <a:cubicBezTo>
                    <a:pt x="3" y="0"/>
                    <a:pt x="6" y="0"/>
                    <a:pt x="8"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8" name="Freeform 164"/>
            <p:cNvSpPr>
              <a:spLocks/>
            </p:cNvSpPr>
            <p:nvPr/>
          </p:nvSpPr>
          <p:spPr bwMode="auto">
            <a:xfrm>
              <a:off x="6926263" y="1684338"/>
              <a:ext cx="22225" cy="7938"/>
            </a:xfrm>
            <a:custGeom>
              <a:avLst/>
              <a:gdLst>
                <a:gd name="T0" fmla="*/ 5 w 22"/>
                <a:gd name="T1" fmla="*/ 0 h 8"/>
                <a:gd name="T2" fmla="*/ 18 w 22"/>
                <a:gd name="T3" fmla="*/ 0 h 8"/>
                <a:gd name="T4" fmla="*/ 22 w 22"/>
                <a:gd name="T5" fmla="*/ 4 h 8"/>
                <a:gd name="T6" fmla="*/ 18 w 22"/>
                <a:gd name="T7" fmla="*/ 8 h 8"/>
                <a:gd name="T8" fmla="*/ 5 w 22"/>
                <a:gd name="T9" fmla="*/ 8 h 8"/>
                <a:gd name="T10" fmla="*/ 0 w 22"/>
                <a:gd name="T11" fmla="*/ 4 h 8"/>
                <a:gd name="T12" fmla="*/ 5 w 2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5" y="0"/>
                  </a:moveTo>
                  <a:cubicBezTo>
                    <a:pt x="18" y="0"/>
                    <a:pt x="18" y="0"/>
                    <a:pt x="18" y="0"/>
                  </a:cubicBezTo>
                  <a:cubicBezTo>
                    <a:pt x="20" y="0"/>
                    <a:pt x="22" y="2"/>
                    <a:pt x="22" y="4"/>
                  </a:cubicBezTo>
                  <a:cubicBezTo>
                    <a:pt x="22" y="6"/>
                    <a:pt x="20" y="8"/>
                    <a:pt x="18" y="8"/>
                  </a:cubicBezTo>
                  <a:cubicBezTo>
                    <a:pt x="5" y="8"/>
                    <a:pt x="5" y="8"/>
                    <a:pt x="5" y="8"/>
                  </a:cubicBezTo>
                  <a:cubicBezTo>
                    <a:pt x="2" y="8"/>
                    <a:pt x="0" y="6"/>
                    <a:pt x="0" y="4"/>
                  </a:cubicBezTo>
                  <a:cubicBezTo>
                    <a:pt x="0" y="2"/>
                    <a:pt x="2"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39" name="Freeform 165"/>
            <p:cNvSpPr>
              <a:spLocks/>
            </p:cNvSpPr>
            <p:nvPr/>
          </p:nvSpPr>
          <p:spPr bwMode="auto">
            <a:xfrm>
              <a:off x="7023101" y="1684338"/>
              <a:ext cx="22225" cy="7938"/>
            </a:xfrm>
            <a:custGeom>
              <a:avLst/>
              <a:gdLst>
                <a:gd name="T0" fmla="*/ 0 w 22"/>
                <a:gd name="T1" fmla="*/ 4 h 8"/>
                <a:gd name="T2" fmla="*/ 5 w 22"/>
                <a:gd name="T3" fmla="*/ 0 h 8"/>
                <a:gd name="T4" fmla="*/ 18 w 22"/>
                <a:gd name="T5" fmla="*/ 0 h 8"/>
                <a:gd name="T6" fmla="*/ 22 w 22"/>
                <a:gd name="T7" fmla="*/ 4 h 8"/>
                <a:gd name="T8" fmla="*/ 18 w 22"/>
                <a:gd name="T9" fmla="*/ 8 h 8"/>
                <a:gd name="T10" fmla="*/ 5 w 22"/>
                <a:gd name="T11" fmla="*/ 8 h 8"/>
                <a:gd name="T12" fmla="*/ 0 w 22"/>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0" y="4"/>
                  </a:moveTo>
                  <a:cubicBezTo>
                    <a:pt x="0" y="2"/>
                    <a:pt x="2" y="0"/>
                    <a:pt x="5" y="0"/>
                  </a:cubicBezTo>
                  <a:cubicBezTo>
                    <a:pt x="18" y="0"/>
                    <a:pt x="18" y="0"/>
                    <a:pt x="18" y="0"/>
                  </a:cubicBezTo>
                  <a:cubicBezTo>
                    <a:pt x="20" y="0"/>
                    <a:pt x="22" y="2"/>
                    <a:pt x="22" y="4"/>
                  </a:cubicBezTo>
                  <a:cubicBezTo>
                    <a:pt x="22" y="6"/>
                    <a:pt x="20" y="8"/>
                    <a:pt x="18" y="8"/>
                  </a:cubicBezTo>
                  <a:cubicBezTo>
                    <a:pt x="5" y="8"/>
                    <a:pt x="5" y="8"/>
                    <a:pt x="5" y="8"/>
                  </a:cubicBezTo>
                  <a:cubicBezTo>
                    <a:pt x="2" y="8"/>
                    <a:pt x="0" y="6"/>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0" name="Freeform 166"/>
            <p:cNvSpPr>
              <a:spLocks/>
            </p:cNvSpPr>
            <p:nvPr/>
          </p:nvSpPr>
          <p:spPr bwMode="auto">
            <a:xfrm>
              <a:off x="6942138" y="1712913"/>
              <a:ext cx="19050" cy="19050"/>
            </a:xfrm>
            <a:custGeom>
              <a:avLst/>
              <a:gdLst>
                <a:gd name="T0" fmla="*/ 11 w 18"/>
                <a:gd name="T1" fmla="*/ 1 h 18"/>
                <a:gd name="T2" fmla="*/ 17 w 18"/>
                <a:gd name="T3" fmla="*/ 1 h 18"/>
                <a:gd name="T4" fmla="*/ 17 w 18"/>
                <a:gd name="T5" fmla="*/ 7 h 18"/>
                <a:gd name="T6" fmla="*/ 7 w 18"/>
                <a:gd name="T7" fmla="*/ 17 h 18"/>
                <a:gd name="T8" fmla="*/ 4 w 18"/>
                <a:gd name="T9" fmla="*/ 18 h 18"/>
                <a:gd name="T10" fmla="*/ 1 w 18"/>
                <a:gd name="T11" fmla="*/ 17 h 18"/>
                <a:gd name="T12" fmla="*/ 1 w 18"/>
                <a:gd name="T13" fmla="*/ 11 h 18"/>
                <a:gd name="T14" fmla="*/ 11 w 18"/>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1" y="1"/>
                  </a:moveTo>
                  <a:cubicBezTo>
                    <a:pt x="12" y="0"/>
                    <a:pt x="15" y="0"/>
                    <a:pt x="17" y="1"/>
                  </a:cubicBezTo>
                  <a:cubicBezTo>
                    <a:pt x="18" y="3"/>
                    <a:pt x="18" y="6"/>
                    <a:pt x="17" y="7"/>
                  </a:cubicBezTo>
                  <a:cubicBezTo>
                    <a:pt x="7" y="17"/>
                    <a:pt x="7" y="17"/>
                    <a:pt x="7" y="17"/>
                  </a:cubicBezTo>
                  <a:cubicBezTo>
                    <a:pt x="7" y="18"/>
                    <a:pt x="5" y="18"/>
                    <a:pt x="4" y="18"/>
                  </a:cubicBezTo>
                  <a:cubicBezTo>
                    <a:pt x="3" y="18"/>
                    <a:pt x="2" y="18"/>
                    <a:pt x="1" y="17"/>
                  </a:cubicBezTo>
                  <a:cubicBezTo>
                    <a:pt x="0" y="15"/>
                    <a:pt x="0" y="12"/>
                    <a:pt x="1" y="11"/>
                  </a:cubicBezTo>
                  <a:lnTo>
                    <a:pt x="1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1" name="Freeform 167"/>
            <p:cNvSpPr>
              <a:spLocks/>
            </p:cNvSpPr>
            <p:nvPr/>
          </p:nvSpPr>
          <p:spPr bwMode="auto">
            <a:xfrm>
              <a:off x="7010401" y="1644651"/>
              <a:ext cx="19050" cy="19050"/>
            </a:xfrm>
            <a:custGeom>
              <a:avLst/>
              <a:gdLst>
                <a:gd name="T0" fmla="*/ 8 w 19"/>
                <a:gd name="T1" fmla="*/ 17 h 19"/>
                <a:gd name="T2" fmla="*/ 5 w 19"/>
                <a:gd name="T3" fmla="*/ 19 h 19"/>
                <a:gd name="T4" fmla="*/ 2 w 19"/>
                <a:gd name="T5" fmla="*/ 17 h 19"/>
                <a:gd name="T6" fmla="*/ 2 w 19"/>
                <a:gd name="T7" fmla="*/ 11 h 19"/>
                <a:gd name="T8" fmla="*/ 11 w 19"/>
                <a:gd name="T9" fmla="*/ 2 h 19"/>
                <a:gd name="T10" fmla="*/ 17 w 19"/>
                <a:gd name="T11" fmla="*/ 2 h 19"/>
                <a:gd name="T12" fmla="*/ 17 w 19"/>
                <a:gd name="T13" fmla="*/ 8 h 19"/>
                <a:gd name="T14" fmla="*/ 8 w 19"/>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17"/>
                  </a:moveTo>
                  <a:cubicBezTo>
                    <a:pt x="7" y="18"/>
                    <a:pt x="6" y="19"/>
                    <a:pt x="5" y="19"/>
                  </a:cubicBezTo>
                  <a:cubicBezTo>
                    <a:pt x="4" y="19"/>
                    <a:pt x="3" y="18"/>
                    <a:pt x="2" y="17"/>
                  </a:cubicBezTo>
                  <a:cubicBezTo>
                    <a:pt x="0" y="16"/>
                    <a:pt x="0" y="13"/>
                    <a:pt x="2" y="11"/>
                  </a:cubicBezTo>
                  <a:cubicBezTo>
                    <a:pt x="11" y="2"/>
                    <a:pt x="11" y="2"/>
                    <a:pt x="11" y="2"/>
                  </a:cubicBezTo>
                  <a:cubicBezTo>
                    <a:pt x="13" y="0"/>
                    <a:pt x="16" y="0"/>
                    <a:pt x="17" y="2"/>
                  </a:cubicBezTo>
                  <a:cubicBezTo>
                    <a:pt x="19" y="4"/>
                    <a:pt x="19" y="6"/>
                    <a:pt x="17" y="8"/>
                  </a:cubicBezTo>
                  <a:lnTo>
                    <a:pt x="8"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2" name="Freeform 168"/>
            <p:cNvSpPr>
              <a:spLocks noEditPoints="1"/>
            </p:cNvSpPr>
            <p:nvPr/>
          </p:nvSpPr>
          <p:spPr bwMode="auto">
            <a:xfrm>
              <a:off x="6777038" y="1425576"/>
              <a:ext cx="115888" cy="134938"/>
            </a:xfrm>
            <a:custGeom>
              <a:avLst/>
              <a:gdLst>
                <a:gd name="T0" fmla="*/ 0 w 112"/>
                <a:gd name="T1" fmla="*/ 74 h 130"/>
                <a:gd name="T2" fmla="*/ 56 w 112"/>
                <a:gd name="T3" fmla="*/ 130 h 130"/>
                <a:gd name="T4" fmla="*/ 112 w 112"/>
                <a:gd name="T5" fmla="*/ 74 h 130"/>
                <a:gd name="T6" fmla="*/ 65 w 112"/>
                <a:gd name="T7" fmla="*/ 18 h 130"/>
                <a:gd name="T8" fmla="*/ 65 w 112"/>
                <a:gd name="T9" fmla="*/ 2 h 130"/>
                <a:gd name="T10" fmla="*/ 62 w 112"/>
                <a:gd name="T11" fmla="*/ 0 h 130"/>
                <a:gd name="T12" fmla="*/ 50 w 112"/>
                <a:gd name="T13" fmla="*/ 0 h 130"/>
                <a:gd name="T14" fmla="*/ 47 w 112"/>
                <a:gd name="T15" fmla="*/ 2 h 130"/>
                <a:gd name="T16" fmla="*/ 47 w 112"/>
                <a:gd name="T17" fmla="*/ 18 h 130"/>
                <a:gd name="T18" fmla="*/ 24 w 112"/>
                <a:gd name="T19" fmla="*/ 28 h 130"/>
                <a:gd name="T20" fmla="*/ 16 w 112"/>
                <a:gd name="T21" fmla="*/ 19 h 130"/>
                <a:gd name="T22" fmla="*/ 12 w 112"/>
                <a:gd name="T23" fmla="*/ 19 h 130"/>
                <a:gd name="T24" fmla="*/ 3 w 112"/>
                <a:gd name="T25" fmla="*/ 28 h 130"/>
                <a:gd name="T26" fmla="*/ 3 w 112"/>
                <a:gd name="T27" fmla="*/ 32 h 130"/>
                <a:gd name="T28" fmla="*/ 11 w 112"/>
                <a:gd name="T29" fmla="*/ 40 h 130"/>
                <a:gd name="T30" fmla="*/ 0 w 112"/>
                <a:gd name="T31" fmla="*/ 74 h 130"/>
                <a:gd name="T32" fmla="*/ 11 w 112"/>
                <a:gd name="T33" fmla="*/ 74 h 130"/>
                <a:gd name="T34" fmla="*/ 56 w 112"/>
                <a:gd name="T35" fmla="*/ 28 h 130"/>
                <a:gd name="T36" fmla="*/ 101 w 112"/>
                <a:gd name="T37" fmla="*/ 74 h 130"/>
                <a:gd name="T38" fmla="*/ 56 w 112"/>
                <a:gd name="T39" fmla="*/ 119 h 130"/>
                <a:gd name="T40" fmla="*/ 11 w 112"/>
                <a:gd name="T4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130">
                  <a:moveTo>
                    <a:pt x="0" y="74"/>
                  </a:moveTo>
                  <a:cubicBezTo>
                    <a:pt x="0" y="104"/>
                    <a:pt x="25" y="130"/>
                    <a:pt x="56" y="130"/>
                  </a:cubicBezTo>
                  <a:cubicBezTo>
                    <a:pt x="87" y="130"/>
                    <a:pt x="112" y="104"/>
                    <a:pt x="112" y="74"/>
                  </a:cubicBezTo>
                  <a:cubicBezTo>
                    <a:pt x="112" y="46"/>
                    <a:pt x="92" y="23"/>
                    <a:pt x="65" y="18"/>
                  </a:cubicBezTo>
                  <a:cubicBezTo>
                    <a:pt x="65" y="2"/>
                    <a:pt x="65" y="2"/>
                    <a:pt x="65" y="2"/>
                  </a:cubicBezTo>
                  <a:cubicBezTo>
                    <a:pt x="65" y="1"/>
                    <a:pt x="64" y="0"/>
                    <a:pt x="62" y="0"/>
                  </a:cubicBezTo>
                  <a:cubicBezTo>
                    <a:pt x="50" y="0"/>
                    <a:pt x="50" y="0"/>
                    <a:pt x="50" y="0"/>
                  </a:cubicBezTo>
                  <a:cubicBezTo>
                    <a:pt x="48" y="0"/>
                    <a:pt x="47" y="1"/>
                    <a:pt x="47" y="2"/>
                  </a:cubicBezTo>
                  <a:cubicBezTo>
                    <a:pt x="47" y="18"/>
                    <a:pt x="47" y="18"/>
                    <a:pt x="47" y="18"/>
                  </a:cubicBezTo>
                  <a:cubicBezTo>
                    <a:pt x="39" y="20"/>
                    <a:pt x="31" y="23"/>
                    <a:pt x="24" y="28"/>
                  </a:cubicBezTo>
                  <a:cubicBezTo>
                    <a:pt x="16" y="19"/>
                    <a:pt x="16" y="19"/>
                    <a:pt x="16" y="19"/>
                  </a:cubicBezTo>
                  <a:cubicBezTo>
                    <a:pt x="15" y="18"/>
                    <a:pt x="14" y="18"/>
                    <a:pt x="12" y="19"/>
                  </a:cubicBezTo>
                  <a:cubicBezTo>
                    <a:pt x="3" y="28"/>
                    <a:pt x="3" y="28"/>
                    <a:pt x="3" y="28"/>
                  </a:cubicBezTo>
                  <a:cubicBezTo>
                    <a:pt x="2" y="29"/>
                    <a:pt x="2" y="31"/>
                    <a:pt x="3" y="32"/>
                  </a:cubicBezTo>
                  <a:cubicBezTo>
                    <a:pt x="11" y="40"/>
                    <a:pt x="11" y="40"/>
                    <a:pt x="11" y="40"/>
                  </a:cubicBezTo>
                  <a:cubicBezTo>
                    <a:pt x="4" y="49"/>
                    <a:pt x="0" y="61"/>
                    <a:pt x="0" y="74"/>
                  </a:cubicBezTo>
                  <a:moveTo>
                    <a:pt x="11" y="74"/>
                  </a:moveTo>
                  <a:cubicBezTo>
                    <a:pt x="11" y="49"/>
                    <a:pt x="31" y="28"/>
                    <a:pt x="56" y="28"/>
                  </a:cubicBezTo>
                  <a:cubicBezTo>
                    <a:pt x="81" y="28"/>
                    <a:pt x="101" y="49"/>
                    <a:pt x="101" y="74"/>
                  </a:cubicBezTo>
                  <a:cubicBezTo>
                    <a:pt x="101" y="98"/>
                    <a:pt x="81" y="119"/>
                    <a:pt x="56" y="119"/>
                  </a:cubicBezTo>
                  <a:cubicBezTo>
                    <a:pt x="31" y="119"/>
                    <a:pt x="11" y="98"/>
                    <a:pt x="11" y="7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3" name="Oval 169"/>
            <p:cNvSpPr>
              <a:spLocks noChangeArrowheads="1"/>
            </p:cNvSpPr>
            <p:nvPr/>
          </p:nvSpPr>
          <p:spPr bwMode="auto">
            <a:xfrm>
              <a:off x="6831013" y="1463676"/>
              <a:ext cx="7938" cy="9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4" name="Oval 170"/>
            <p:cNvSpPr>
              <a:spLocks noChangeArrowheads="1"/>
            </p:cNvSpPr>
            <p:nvPr/>
          </p:nvSpPr>
          <p:spPr bwMode="auto">
            <a:xfrm>
              <a:off x="6831013" y="1530351"/>
              <a:ext cx="7938"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5" name="Oval 171"/>
            <p:cNvSpPr>
              <a:spLocks noChangeArrowheads="1"/>
            </p:cNvSpPr>
            <p:nvPr/>
          </p:nvSpPr>
          <p:spPr bwMode="auto">
            <a:xfrm>
              <a:off x="6862763" y="1497013"/>
              <a:ext cx="9525" cy="9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6" name="Oval 172"/>
            <p:cNvSpPr>
              <a:spLocks noChangeArrowheads="1"/>
            </p:cNvSpPr>
            <p:nvPr/>
          </p:nvSpPr>
          <p:spPr bwMode="auto">
            <a:xfrm>
              <a:off x="6796088" y="1497013"/>
              <a:ext cx="9525" cy="9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7" name="Freeform 173"/>
            <p:cNvSpPr>
              <a:spLocks/>
            </p:cNvSpPr>
            <p:nvPr/>
          </p:nvSpPr>
          <p:spPr bwMode="auto">
            <a:xfrm>
              <a:off x="6813551" y="1470026"/>
              <a:ext cx="28575" cy="39688"/>
            </a:xfrm>
            <a:custGeom>
              <a:avLst/>
              <a:gdLst>
                <a:gd name="T0" fmla="*/ 26 w 28"/>
                <a:gd name="T1" fmla="*/ 26 h 38"/>
                <a:gd name="T2" fmla="*/ 26 w 28"/>
                <a:gd name="T3" fmla="*/ 26 h 38"/>
                <a:gd name="T4" fmla="*/ 27 w 28"/>
                <a:gd name="T5" fmla="*/ 26 h 38"/>
                <a:gd name="T6" fmla="*/ 27 w 28"/>
                <a:gd name="T7" fmla="*/ 26 h 38"/>
                <a:gd name="T8" fmla="*/ 28 w 28"/>
                <a:gd name="T9" fmla="*/ 31 h 38"/>
                <a:gd name="T10" fmla="*/ 21 w 28"/>
                <a:gd name="T11" fmla="*/ 38 h 38"/>
                <a:gd name="T12" fmla="*/ 15 w 28"/>
                <a:gd name="T13" fmla="*/ 34 h 38"/>
                <a:gd name="T14" fmla="*/ 15 w 28"/>
                <a:gd name="T15" fmla="*/ 34 h 38"/>
                <a:gd name="T16" fmla="*/ 0 w 28"/>
                <a:gd name="T17" fmla="*/ 2 h 38"/>
                <a:gd name="T18" fmla="*/ 3 w 28"/>
                <a:gd name="T19" fmla="*/ 0 h 38"/>
                <a:gd name="T20" fmla="*/ 26 w 28"/>
                <a:gd name="T2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26" y="26"/>
                  </a:moveTo>
                  <a:cubicBezTo>
                    <a:pt x="26" y="26"/>
                    <a:pt x="26" y="26"/>
                    <a:pt x="26" y="26"/>
                  </a:cubicBezTo>
                  <a:cubicBezTo>
                    <a:pt x="27" y="26"/>
                    <a:pt x="27" y="26"/>
                    <a:pt x="27" y="26"/>
                  </a:cubicBezTo>
                  <a:cubicBezTo>
                    <a:pt x="27" y="26"/>
                    <a:pt x="27" y="26"/>
                    <a:pt x="27" y="26"/>
                  </a:cubicBezTo>
                  <a:cubicBezTo>
                    <a:pt x="28" y="27"/>
                    <a:pt x="28" y="29"/>
                    <a:pt x="28" y="31"/>
                  </a:cubicBezTo>
                  <a:cubicBezTo>
                    <a:pt x="28" y="34"/>
                    <a:pt x="25" y="38"/>
                    <a:pt x="21" y="38"/>
                  </a:cubicBezTo>
                  <a:cubicBezTo>
                    <a:pt x="19" y="38"/>
                    <a:pt x="16" y="36"/>
                    <a:pt x="15" y="34"/>
                  </a:cubicBezTo>
                  <a:cubicBezTo>
                    <a:pt x="15" y="34"/>
                    <a:pt x="15" y="34"/>
                    <a:pt x="15" y="34"/>
                  </a:cubicBezTo>
                  <a:cubicBezTo>
                    <a:pt x="0" y="2"/>
                    <a:pt x="0" y="2"/>
                    <a:pt x="0" y="2"/>
                  </a:cubicBezTo>
                  <a:cubicBezTo>
                    <a:pt x="3" y="0"/>
                    <a:pt x="3" y="0"/>
                    <a:pt x="3" y="0"/>
                  </a:cubicBezTo>
                  <a:lnTo>
                    <a:pt x="2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8" name="Freeform 174"/>
            <p:cNvSpPr>
              <a:spLocks noEditPoints="1"/>
            </p:cNvSpPr>
            <p:nvPr/>
          </p:nvSpPr>
          <p:spPr bwMode="auto">
            <a:xfrm>
              <a:off x="4678363" y="1409701"/>
              <a:ext cx="85725" cy="100013"/>
            </a:xfrm>
            <a:custGeom>
              <a:avLst/>
              <a:gdLst>
                <a:gd name="T0" fmla="*/ 84 w 84"/>
                <a:gd name="T1" fmla="*/ 55 h 97"/>
                <a:gd name="T2" fmla="*/ 76 w 84"/>
                <a:gd name="T3" fmla="*/ 30 h 97"/>
                <a:gd name="T4" fmla="*/ 82 w 84"/>
                <a:gd name="T5" fmla="*/ 24 h 97"/>
                <a:gd name="T6" fmla="*/ 81 w 84"/>
                <a:gd name="T7" fmla="*/ 21 h 97"/>
                <a:gd name="T8" fmla="*/ 75 w 84"/>
                <a:gd name="T9" fmla="*/ 15 h 97"/>
                <a:gd name="T10" fmla="*/ 72 w 84"/>
                <a:gd name="T11" fmla="*/ 15 h 97"/>
                <a:gd name="T12" fmla="*/ 66 w 84"/>
                <a:gd name="T13" fmla="*/ 21 h 97"/>
                <a:gd name="T14" fmla="*/ 49 w 84"/>
                <a:gd name="T15" fmla="*/ 14 h 97"/>
                <a:gd name="T16" fmla="*/ 49 w 84"/>
                <a:gd name="T17" fmla="*/ 2 h 97"/>
                <a:gd name="T18" fmla="*/ 47 w 84"/>
                <a:gd name="T19" fmla="*/ 0 h 97"/>
                <a:gd name="T20" fmla="*/ 37 w 84"/>
                <a:gd name="T21" fmla="*/ 0 h 97"/>
                <a:gd name="T22" fmla="*/ 35 w 84"/>
                <a:gd name="T23" fmla="*/ 2 h 97"/>
                <a:gd name="T24" fmla="*/ 35 w 84"/>
                <a:gd name="T25" fmla="*/ 14 h 97"/>
                <a:gd name="T26" fmla="*/ 0 w 84"/>
                <a:gd name="T27" fmla="*/ 55 h 97"/>
                <a:gd name="T28" fmla="*/ 42 w 84"/>
                <a:gd name="T29" fmla="*/ 97 h 97"/>
                <a:gd name="T30" fmla="*/ 84 w 84"/>
                <a:gd name="T31" fmla="*/ 55 h 97"/>
                <a:gd name="T32" fmla="*/ 76 w 84"/>
                <a:gd name="T33" fmla="*/ 55 h 97"/>
                <a:gd name="T34" fmla="*/ 42 w 84"/>
                <a:gd name="T35" fmla="*/ 89 h 97"/>
                <a:gd name="T36" fmla="*/ 8 w 84"/>
                <a:gd name="T37" fmla="*/ 55 h 97"/>
                <a:gd name="T38" fmla="*/ 42 w 84"/>
                <a:gd name="T39" fmla="*/ 22 h 97"/>
                <a:gd name="T40" fmla="*/ 76 w 84"/>
                <a:gd name="T41" fmla="*/ 5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97">
                  <a:moveTo>
                    <a:pt x="84" y="55"/>
                  </a:moveTo>
                  <a:cubicBezTo>
                    <a:pt x="84" y="46"/>
                    <a:pt x="81" y="37"/>
                    <a:pt x="76" y="30"/>
                  </a:cubicBezTo>
                  <a:cubicBezTo>
                    <a:pt x="82" y="24"/>
                    <a:pt x="82" y="24"/>
                    <a:pt x="82" y="24"/>
                  </a:cubicBezTo>
                  <a:cubicBezTo>
                    <a:pt x="82" y="23"/>
                    <a:pt x="82" y="22"/>
                    <a:pt x="81" y="21"/>
                  </a:cubicBezTo>
                  <a:cubicBezTo>
                    <a:pt x="75" y="15"/>
                    <a:pt x="75" y="15"/>
                    <a:pt x="75" y="15"/>
                  </a:cubicBezTo>
                  <a:cubicBezTo>
                    <a:pt x="74" y="14"/>
                    <a:pt x="73" y="14"/>
                    <a:pt x="72" y="15"/>
                  </a:cubicBezTo>
                  <a:cubicBezTo>
                    <a:pt x="66" y="21"/>
                    <a:pt x="66" y="21"/>
                    <a:pt x="66" y="21"/>
                  </a:cubicBezTo>
                  <a:cubicBezTo>
                    <a:pt x="61" y="17"/>
                    <a:pt x="55" y="15"/>
                    <a:pt x="49" y="14"/>
                  </a:cubicBezTo>
                  <a:cubicBezTo>
                    <a:pt x="49" y="2"/>
                    <a:pt x="49" y="2"/>
                    <a:pt x="49" y="2"/>
                  </a:cubicBezTo>
                  <a:cubicBezTo>
                    <a:pt x="49" y="1"/>
                    <a:pt x="48" y="0"/>
                    <a:pt x="47" y="0"/>
                  </a:cubicBezTo>
                  <a:cubicBezTo>
                    <a:pt x="37" y="0"/>
                    <a:pt x="37" y="0"/>
                    <a:pt x="37" y="0"/>
                  </a:cubicBezTo>
                  <a:cubicBezTo>
                    <a:pt x="36" y="0"/>
                    <a:pt x="35" y="1"/>
                    <a:pt x="35" y="2"/>
                  </a:cubicBezTo>
                  <a:cubicBezTo>
                    <a:pt x="35" y="14"/>
                    <a:pt x="35" y="14"/>
                    <a:pt x="35" y="14"/>
                  </a:cubicBezTo>
                  <a:cubicBezTo>
                    <a:pt x="15" y="17"/>
                    <a:pt x="0" y="34"/>
                    <a:pt x="0" y="55"/>
                  </a:cubicBezTo>
                  <a:cubicBezTo>
                    <a:pt x="0" y="78"/>
                    <a:pt x="19" y="97"/>
                    <a:pt x="42" y="97"/>
                  </a:cubicBezTo>
                  <a:cubicBezTo>
                    <a:pt x="65" y="97"/>
                    <a:pt x="84" y="78"/>
                    <a:pt x="84" y="55"/>
                  </a:cubicBezTo>
                  <a:moveTo>
                    <a:pt x="76" y="55"/>
                  </a:moveTo>
                  <a:cubicBezTo>
                    <a:pt x="76" y="74"/>
                    <a:pt x="61" y="89"/>
                    <a:pt x="42" y="89"/>
                  </a:cubicBezTo>
                  <a:cubicBezTo>
                    <a:pt x="23" y="89"/>
                    <a:pt x="8" y="74"/>
                    <a:pt x="8" y="55"/>
                  </a:cubicBezTo>
                  <a:cubicBezTo>
                    <a:pt x="8" y="37"/>
                    <a:pt x="23" y="22"/>
                    <a:pt x="42" y="22"/>
                  </a:cubicBezTo>
                  <a:cubicBezTo>
                    <a:pt x="61" y="22"/>
                    <a:pt x="76" y="37"/>
                    <a:pt x="76"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49" name="Oval 175"/>
            <p:cNvSpPr>
              <a:spLocks noChangeArrowheads="1"/>
            </p:cNvSpPr>
            <p:nvPr/>
          </p:nvSpPr>
          <p:spPr bwMode="auto">
            <a:xfrm>
              <a:off x="4718051" y="1438276"/>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0" name="Oval 176"/>
            <p:cNvSpPr>
              <a:spLocks noChangeArrowheads="1"/>
            </p:cNvSpPr>
            <p:nvPr/>
          </p:nvSpPr>
          <p:spPr bwMode="auto">
            <a:xfrm>
              <a:off x="4718051" y="1487488"/>
              <a:ext cx="6350" cy="7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1" name="Oval 177"/>
            <p:cNvSpPr>
              <a:spLocks noChangeArrowheads="1"/>
            </p:cNvSpPr>
            <p:nvPr/>
          </p:nvSpPr>
          <p:spPr bwMode="auto">
            <a:xfrm>
              <a:off x="4692651" y="1463676"/>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2" name="Oval 178"/>
            <p:cNvSpPr>
              <a:spLocks noChangeArrowheads="1"/>
            </p:cNvSpPr>
            <p:nvPr/>
          </p:nvSpPr>
          <p:spPr bwMode="auto">
            <a:xfrm>
              <a:off x="4743451" y="1463676"/>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3" name="Freeform 179"/>
            <p:cNvSpPr>
              <a:spLocks/>
            </p:cNvSpPr>
            <p:nvPr/>
          </p:nvSpPr>
          <p:spPr bwMode="auto">
            <a:xfrm>
              <a:off x="4716463" y="1443038"/>
              <a:ext cx="20638" cy="30163"/>
            </a:xfrm>
            <a:custGeom>
              <a:avLst/>
              <a:gdLst>
                <a:gd name="T0" fmla="*/ 1 w 21"/>
                <a:gd name="T1" fmla="*/ 19 h 28"/>
                <a:gd name="T2" fmla="*/ 1 w 21"/>
                <a:gd name="T3" fmla="*/ 19 h 28"/>
                <a:gd name="T4" fmla="*/ 1 w 21"/>
                <a:gd name="T5" fmla="*/ 19 h 28"/>
                <a:gd name="T6" fmla="*/ 1 w 21"/>
                <a:gd name="T7" fmla="*/ 19 h 28"/>
                <a:gd name="T8" fmla="*/ 0 w 21"/>
                <a:gd name="T9" fmla="*/ 22 h 28"/>
                <a:gd name="T10" fmla="*/ 5 w 21"/>
                <a:gd name="T11" fmla="*/ 28 h 28"/>
                <a:gd name="T12" fmla="*/ 10 w 21"/>
                <a:gd name="T13" fmla="*/ 25 h 28"/>
                <a:gd name="T14" fmla="*/ 10 w 21"/>
                <a:gd name="T15" fmla="*/ 25 h 28"/>
                <a:gd name="T16" fmla="*/ 21 w 21"/>
                <a:gd name="T17" fmla="*/ 1 h 28"/>
                <a:gd name="T18" fmla="*/ 19 w 21"/>
                <a:gd name="T19" fmla="*/ 0 h 28"/>
                <a:gd name="T20" fmla="*/ 1 w 21"/>
                <a:gd name="T21"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8">
                  <a:moveTo>
                    <a:pt x="1" y="19"/>
                  </a:moveTo>
                  <a:cubicBezTo>
                    <a:pt x="1" y="19"/>
                    <a:pt x="1" y="19"/>
                    <a:pt x="1" y="19"/>
                  </a:cubicBezTo>
                  <a:cubicBezTo>
                    <a:pt x="1" y="19"/>
                    <a:pt x="1" y="19"/>
                    <a:pt x="1" y="19"/>
                  </a:cubicBezTo>
                  <a:cubicBezTo>
                    <a:pt x="1" y="19"/>
                    <a:pt x="1" y="19"/>
                    <a:pt x="1" y="19"/>
                  </a:cubicBezTo>
                  <a:cubicBezTo>
                    <a:pt x="0" y="20"/>
                    <a:pt x="0" y="21"/>
                    <a:pt x="0" y="22"/>
                  </a:cubicBezTo>
                  <a:cubicBezTo>
                    <a:pt x="0" y="25"/>
                    <a:pt x="2" y="28"/>
                    <a:pt x="5" y="28"/>
                  </a:cubicBezTo>
                  <a:cubicBezTo>
                    <a:pt x="7" y="28"/>
                    <a:pt x="9" y="26"/>
                    <a:pt x="10" y="25"/>
                  </a:cubicBezTo>
                  <a:cubicBezTo>
                    <a:pt x="10" y="25"/>
                    <a:pt x="10" y="25"/>
                    <a:pt x="10" y="25"/>
                  </a:cubicBezTo>
                  <a:cubicBezTo>
                    <a:pt x="21" y="1"/>
                    <a:pt x="21" y="1"/>
                    <a:pt x="21" y="1"/>
                  </a:cubicBezTo>
                  <a:cubicBezTo>
                    <a:pt x="19" y="0"/>
                    <a:pt x="19" y="0"/>
                    <a:pt x="19" y="0"/>
                  </a:cubicBezTo>
                  <a:lnTo>
                    <a:pt x="1"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4" name="Freeform 180"/>
            <p:cNvSpPr>
              <a:spLocks noEditPoints="1"/>
            </p:cNvSpPr>
            <p:nvPr/>
          </p:nvSpPr>
          <p:spPr bwMode="auto">
            <a:xfrm>
              <a:off x="6654801" y="401638"/>
              <a:ext cx="120650" cy="122238"/>
            </a:xfrm>
            <a:custGeom>
              <a:avLst/>
              <a:gdLst>
                <a:gd name="T0" fmla="*/ 59 w 117"/>
                <a:gd name="T1" fmla="*/ 118 h 118"/>
                <a:gd name="T2" fmla="*/ 59 w 117"/>
                <a:gd name="T3" fmla="*/ 0 h 118"/>
                <a:gd name="T4" fmla="*/ 95 w 117"/>
                <a:gd name="T5" fmla="*/ 23 h 118"/>
                <a:gd name="T6" fmla="*/ 72 w 117"/>
                <a:gd name="T7" fmla="*/ 10 h 118"/>
                <a:gd name="T8" fmla="*/ 109 w 117"/>
                <a:gd name="T9" fmla="*/ 55 h 118"/>
                <a:gd name="T10" fmla="*/ 86 w 117"/>
                <a:gd name="T11" fmla="*/ 36 h 118"/>
                <a:gd name="T12" fmla="*/ 109 w 117"/>
                <a:gd name="T13" fmla="*/ 55 h 118"/>
                <a:gd name="T14" fmla="*/ 86 w 117"/>
                <a:gd name="T15" fmla="*/ 82 h 118"/>
                <a:gd name="T16" fmla="*/ 109 w 117"/>
                <a:gd name="T17" fmla="*/ 63 h 118"/>
                <a:gd name="T18" fmla="*/ 72 w 117"/>
                <a:gd name="T19" fmla="*/ 108 h 118"/>
                <a:gd name="T20" fmla="*/ 95 w 117"/>
                <a:gd name="T21" fmla="*/ 95 h 118"/>
                <a:gd name="T22" fmla="*/ 63 w 117"/>
                <a:gd name="T23" fmla="*/ 85 h 118"/>
                <a:gd name="T24" fmla="*/ 63 w 117"/>
                <a:gd name="T25" fmla="*/ 106 h 118"/>
                <a:gd name="T26" fmla="*/ 63 w 117"/>
                <a:gd name="T27" fmla="*/ 63 h 118"/>
                <a:gd name="T28" fmla="*/ 79 w 117"/>
                <a:gd name="T29" fmla="*/ 80 h 118"/>
                <a:gd name="T30" fmla="*/ 63 w 117"/>
                <a:gd name="T31" fmla="*/ 63 h 118"/>
                <a:gd name="T32" fmla="*/ 79 w 117"/>
                <a:gd name="T33" fmla="*/ 39 h 118"/>
                <a:gd name="T34" fmla="*/ 63 w 117"/>
                <a:gd name="T35" fmla="*/ 55 h 118"/>
                <a:gd name="T36" fmla="*/ 63 w 117"/>
                <a:gd name="T37" fmla="*/ 12 h 118"/>
                <a:gd name="T38" fmla="*/ 63 w 117"/>
                <a:gd name="T39" fmla="*/ 33 h 118"/>
                <a:gd name="T40" fmla="*/ 45 w 117"/>
                <a:gd name="T41" fmla="*/ 10 h 118"/>
                <a:gd name="T42" fmla="*/ 22 w 117"/>
                <a:gd name="T43" fmla="*/ 23 h 118"/>
                <a:gd name="T44" fmla="*/ 55 w 117"/>
                <a:gd name="T45" fmla="*/ 33 h 118"/>
                <a:gd name="T46" fmla="*/ 55 w 117"/>
                <a:gd name="T47" fmla="*/ 12 h 118"/>
                <a:gd name="T48" fmla="*/ 55 w 117"/>
                <a:gd name="T49" fmla="*/ 55 h 118"/>
                <a:gd name="T50" fmla="*/ 38 w 117"/>
                <a:gd name="T51" fmla="*/ 39 h 118"/>
                <a:gd name="T52" fmla="*/ 55 w 117"/>
                <a:gd name="T53" fmla="*/ 55 h 118"/>
                <a:gd name="T54" fmla="*/ 38 w 117"/>
                <a:gd name="T55" fmla="*/ 80 h 118"/>
                <a:gd name="T56" fmla="*/ 55 w 117"/>
                <a:gd name="T57" fmla="*/ 63 h 118"/>
                <a:gd name="T58" fmla="*/ 41 w 117"/>
                <a:gd name="T59" fmla="*/ 87 h 118"/>
                <a:gd name="T60" fmla="*/ 55 w 117"/>
                <a:gd name="T61" fmla="*/ 106 h 118"/>
                <a:gd name="T62" fmla="*/ 22 w 117"/>
                <a:gd name="T63" fmla="*/ 95 h 118"/>
                <a:gd name="T64" fmla="*/ 45 w 117"/>
                <a:gd name="T65" fmla="*/ 108 h 118"/>
                <a:gd name="T66" fmla="*/ 8 w 117"/>
                <a:gd name="T67" fmla="*/ 63 h 118"/>
                <a:gd name="T68" fmla="*/ 31 w 117"/>
                <a:gd name="T69" fmla="*/ 82 h 118"/>
                <a:gd name="T70" fmla="*/ 8 w 117"/>
                <a:gd name="T71" fmla="*/ 63 h 118"/>
                <a:gd name="T72" fmla="*/ 17 w 117"/>
                <a:gd name="T73" fmla="*/ 30 h 118"/>
                <a:gd name="T74" fmla="*/ 28 w 117"/>
                <a:gd name="T75"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118">
                  <a:moveTo>
                    <a:pt x="0" y="59"/>
                  </a:moveTo>
                  <a:cubicBezTo>
                    <a:pt x="0" y="91"/>
                    <a:pt x="26" y="118"/>
                    <a:pt x="59" y="118"/>
                  </a:cubicBezTo>
                  <a:cubicBezTo>
                    <a:pt x="91" y="118"/>
                    <a:pt x="117" y="91"/>
                    <a:pt x="117" y="59"/>
                  </a:cubicBezTo>
                  <a:cubicBezTo>
                    <a:pt x="117" y="27"/>
                    <a:pt x="91" y="0"/>
                    <a:pt x="59" y="0"/>
                  </a:cubicBezTo>
                  <a:cubicBezTo>
                    <a:pt x="26" y="0"/>
                    <a:pt x="0" y="27"/>
                    <a:pt x="0" y="59"/>
                  </a:cubicBezTo>
                  <a:moveTo>
                    <a:pt x="95" y="23"/>
                  </a:moveTo>
                  <a:cubicBezTo>
                    <a:pt x="91" y="26"/>
                    <a:pt x="88" y="27"/>
                    <a:pt x="84" y="29"/>
                  </a:cubicBezTo>
                  <a:cubicBezTo>
                    <a:pt x="81" y="22"/>
                    <a:pt x="77" y="15"/>
                    <a:pt x="72" y="10"/>
                  </a:cubicBezTo>
                  <a:cubicBezTo>
                    <a:pt x="81" y="12"/>
                    <a:pt x="89" y="17"/>
                    <a:pt x="95" y="23"/>
                  </a:cubicBezTo>
                  <a:moveTo>
                    <a:pt x="109" y="55"/>
                  </a:moveTo>
                  <a:cubicBezTo>
                    <a:pt x="90" y="55"/>
                    <a:pt x="90" y="55"/>
                    <a:pt x="90" y="55"/>
                  </a:cubicBezTo>
                  <a:cubicBezTo>
                    <a:pt x="89" y="49"/>
                    <a:pt x="88" y="42"/>
                    <a:pt x="86" y="36"/>
                  </a:cubicBezTo>
                  <a:cubicBezTo>
                    <a:pt x="91" y="34"/>
                    <a:pt x="96" y="32"/>
                    <a:pt x="100" y="30"/>
                  </a:cubicBezTo>
                  <a:cubicBezTo>
                    <a:pt x="105" y="37"/>
                    <a:pt x="109" y="46"/>
                    <a:pt x="109" y="55"/>
                  </a:cubicBezTo>
                  <a:moveTo>
                    <a:pt x="100" y="88"/>
                  </a:moveTo>
                  <a:cubicBezTo>
                    <a:pt x="96" y="86"/>
                    <a:pt x="91" y="84"/>
                    <a:pt x="86" y="82"/>
                  </a:cubicBezTo>
                  <a:cubicBezTo>
                    <a:pt x="88" y="76"/>
                    <a:pt x="89" y="70"/>
                    <a:pt x="90" y="63"/>
                  </a:cubicBezTo>
                  <a:cubicBezTo>
                    <a:pt x="109" y="63"/>
                    <a:pt x="109" y="63"/>
                    <a:pt x="109" y="63"/>
                  </a:cubicBezTo>
                  <a:cubicBezTo>
                    <a:pt x="109" y="72"/>
                    <a:pt x="105" y="81"/>
                    <a:pt x="100" y="88"/>
                  </a:cubicBezTo>
                  <a:moveTo>
                    <a:pt x="72" y="108"/>
                  </a:moveTo>
                  <a:cubicBezTo>
                    <a:pt x="77" y="103"/>
                    <a:pt x="81" y="96"/>
                    <a:pt x="84" y="89"/>
                  </a:cubicBezTo>
                  <a:cubicBezTo>
                    <a:pt x="88" y="91"/>
                    <a:pt x="91" y="92"/>
                    <a:pt x="95" y="95"/>
                  </a:cubicBezTo>
                  <a:cubicBezTo>
                    <a:pt x="89" y="101"/>
                    <a:pt x="81" y="106"/>
                    <a:pt x="72" y="108"/>
                  </a:cubicBezTo>
                  <a:moveTo>
                    <a:pt x="63" y="85"/>
                  </a:moveTo>
                  <a:cubicBezTo>
                    <a:pt x="67" y="85"/>
                    <a:pt x="72" y="86"/>
                    <a:pt x="76" y="87"/>
                  </a:cubicBezTo>
                  <a:cubicBezTo>
                    <a:pt x="73" y="95"/>
                    <a:pt x="68" y="101"/>
                    <a:pt x="63" y="106"/>
                  </a:cubicBezTo>
                  <a:lnTo>
                    <a:pt x="63" y="85"/>
                  </a:lnTo>
                  <a:close/>
                  <a:moveTo>
                    <a:pt x="63" y="63"/>
                  </a:moveTo>
                  <a:cubicBezTo>
                    <a:pt x="82" y="63"/>
                    <a:pt x="82" y="63"/>
                    <a:pt x="82" y="63"/>
                  </a:cubicBezTo>
                  <a:cubicBezTo>
                    <a:pt x="81" y="69"/>
                    <a:pt x="80" y="74"/>
                    <a:pt x="79" y="80"/>
                  </a:cubicBezTo>
                  <a:cubicBezTo>
                    <a:pt x="74" y="78"/>
                    <a:pt x="68" y="77"/>
                    <a:pt x="63" y="77"/>
                  </a:cubicBezTo>
                  <a:lnTo>
                    <a:pt x="63" y="63"/>
                  </a:lnTo>
                  <a:close/>
                  <a:moveTo>
                    <a:pt x="63" y="41"/>
                  </a:moveTo>
                  <a:cubicBezTo>
                    <a:pt x="68" y="41"/>
                    <a:pt x="74" y="40"/>
                    <a:pt x="79" y="39"/>
                  </a:cubicBezTo>
                  <a:cubicBezTo>
                    <a:pt x="80" y="44"/>
                    <a:pt x="81" y="49"/>
                    <a:pt x="82" y="55"/>
                  </a:cubicBezTo>
                  <a:cubicBezTo>
                    <a:pt x="63" y="55"/>
                    <a:pt x="63" y="55"/>
                    <a:pt x="63" y="55"/>
                  </a:cubicBezTo>
                  <a:lnTo>
                    <a:pt x="63" y="41"/>
                  </a:lnTo>
                  <a:close/>
                  <a:moveTo>
                    <a:pt x="63" y="12"/>
                  </a:moveTo>
                  <a:cubicBezTo>
                    <a:pt x="68" y="17"/>
                    <a:pt x="73" y="23"/>
                    <a:pt x="76" y="31"/>
                  </a:cubicBezTo>
                  <a:cubicBezTo>
                    <a:pt x="72" y="32"/>
                    <a:pt x="67" y="33"/>
                    <a:pt x="63" y="33"/>
                  </a:cubicBezTo>
                  <a:lnTo>
                    <a:pt x="63" y="12"/>
                  </a:lnTo>
                  <a:close/>
                  <a:moveTo>
                    <a:pt x="45" y="10"/>
                  </a:moveTo>
                  <a:cubicBezTo>
                    <a:pt x="40" y="15"/>
                    <a:pt x="36" y="22"/>
                    <a:pt x="33" y="29"/>
                  </a:cubicBezTo>
                  <a:cubicBezTo>
                    <a:pt x="29" y="27"/>
                    <a:pt x="26" y="26"/>
                    <a:pt x="22" y="23"/>
                  </a:cubicBezTo>
                  <a:cubicBezTo>
                    <a:pt x="28" y="17"/>
                    <a:pt x="36" y="12"/>
                    <a:pt x="45" y="10"/>
                  </a:cubicBezTo>
                  <a:moveTo>
                    <a:pt x="55" y="33"/>
                  </a:moveTo>
                  <a:cubicBezTo>
                    <a:pt x="50" y="33"/>
                    <a:pt x="45" y="32"/>
                    <a:pt x="41" y="31"/>
                  </a:cubicBezTo>
                  <a:cubicBezTo>
                    <a:pt x="44" y="23"/>
                    <a:pt x="49" y="17"/>
                    <a:pt x="55" y="12"/>
                  </a:cubicBezTo>
                  <a:lnTo>
                    <a:pt x="55" y="33"/>
                  </a:lnTo>
                  <a:close/>
                  <a:moveTo>
                    <a:pt x="55" y="55"/>
                  </a:moveTo>
                  <a:cubicBezTo>
                    <a:pt x="36" y="55"/>
                    <a:pt x="36" y="55"/>
                    <a:pt x="36" y="55"/>
                  </a:cubicBezTo>
                  <a:cubicBezTo>
                    <a:pt x="36" y="49"/>
                    <a:pt x="37" y="44"/>
                    <a:pt x="38" y="39"/>
                  </a:cubicBezTo>
                  <a:cubicBezTo>
                    <a:pt x="44" y="40"/>
                    <a:pt x="49" y="41"/>
                    <a:pt x="55" y="41"/>
                  </a:cubicBezTo>
                  <a:lnTo>
                    <a:pt x="55" y="55"/>
                  </a:lnTo>
                  <a:close/>
                  <a:moveTo>
                    <a:pt x="55" y="77"/>
                  </a:moveTo>
                  <a:cubicBezTo>
                    <a:pt x="49" y="77"/>
                    <a:pt x="44" y="78"/>
                    <a:pt x="38" y="80"/>
                  </a:cubicBezTo>
                  <a:cubicBezTo>
                    <a:pt x="37" y="74"/>
                    <a:pt x="36" y="69"/>
                    <a:pt x="36" y="63"/>
                  </a:cubicBezTo>
                  <a:cubicBezTo>
                    <a:pt x="55" y="63"/>
                    <a:pt x="55" y="63"/>
                    <a:pt x="55" y="63"/>
                  </a:cubicBezTo>
                  <a:lnTo>
                    <a:pt x="55" y="77"/>
                  </a:lnTo>
                  <a:close/>
                  <a:moveTo>
                    <a:pt x="41" y="87"/>
                  </a:moveTo>
                  <a:cubicBezTo>
                    <a:pt x="45" y="86"/>
                    <a:pt x="50" y="85"/>
                    <a:pt x="55" y="85"/>
                  </a:cubicBezTo>
                  <a:cubicBezTo>
                    <a:pt x="55" y="106"/>
                    <a:pt x="55" y="106"/>
                    <a:pt x="55" y="106"/>
                  </a:cubicBezTo>
                  <a:cubicBezTo>
                    <a:pt x="49" y="101"/>
                    <a:pt x="44" y="95"/>
                    <a:pt x="41" y="87"/>
                  </a:cubicBezTo>
                  <a:moveTo>
                    <a:pt x="22" y="95"/>
                  </a:moveTo>
                  <a:cubicBezTo>
                    <a:pt x="26" y="92"/>
                    <a:pt x="29" y="91"/>
                    <a:pt x="33" y="89"/>
                  </a:cubicBezTo>
                  <a:cubicBezTo>
                    <a:pt x="36" y="96"/>
                    <a:pt x="40" y="103"/>
                    <a:pt x="45" y="108"/>
                  </a:cubicBezTo>
                  <a:cubicBezTo>
                    <a:pt x="36" y="106"/>
                    <a:pt x="28" y="101"/>
                    <a:pt x="22" y="95"/>
                  </a:cubicBezTo>
                  <a:moveTo>
                    <a:pt x="8" y="63"/>
                  </a:moveTo>
                  <a:cubicBezTo>
                    <a:pt x="28" y="63"/>
                    <a:pt x="28" y="63"/>
                    <a:pt x="28" y="63"/>
                  </a:cubicBezTo>
                  <a:cubicBezTo>
                    <a:pt x="28" y="70"/>
                    <a:pt x="29" y="76"/>
                    <a:pt x="31" y="82"/>
                  </a:cubicBezTo>
                  <a:cubicBezTo>
                    <a:pt x="26" y="84"/>
                    <a:pt x="21" y="86"/>
                    <a:pt x="17" y="88"/>
                  </a:cubicBezTo>
                  <a:cubicBezTo>
                    <a:pt x="12" y="81"/>
                    <a:pt x="9" y="72"/>
                    <a:pt x="8" y="63"/>
                  </a:cubicBezTo>
                  <a:moveTo>
                    <a:pt x="8" y="55"/>
                  </a:moveTo>
                  <a:cubicBezTo>
                    <a:pt x="9" y="46"/>
                    <a:pt x="12" y="37"/>
                    <a:pt x="17" y="30"/>
                  </a:cubicBezTo>
                  <a:cubicBezTo>
                    <a:pt x="21" y="32"/>
                    <a:pt x="26" y="34"/>
                    <a:pt x="31" y="36"/>
                  </a:cubicBezTo>
                  <a:cubicBezTo>
                    <a:pt x="29" y="42"/>
                    <a:pt x="28" y="49"/>
                    <a:pt x="28" y="55"/>
                  </a:cubicBezTo>
                  <a:lnTo>
                    <a:pt x="8"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5" name="Freeform 181"/>
            <p:cNvSpPr>
              <a:spLocks noEditPoints="1"/>
            </p:cNvSpPr>
            <p:nvPr/>
          </p:nvSpPr>
          <p:spPr bwMode="auto">
            <a:xfrm>
              <a:off x="5572126" y="1609726"/>
              <a:ext cx="122238" cy="122238"/>
            </a:xfrm>
            <a:custGeom>
              <a:avLst/>
              <a:gdLst>
                <a:gd name="T0" fmla="*/ 59 w 118"/>
                <a:gd name="T1" fmla="*/ 118 h 118"/>
                <a:gd name="T2" fmla="*/ 59 w 118"/>
                <a:gd name="T3" fmla="*/ 0 h 118"/>
                <a:gd name="T4" fmla="*/ 95 w 118"/>
                <a:gd name="T5" fmla="*/ 24 h 118"/>
                <a:gd name="T6" fmla="*/ 72 w 118"/>
                <a:gd name="T7" fmla="*/ 10 h 118"/>
                <a:gd name="T8" fmla="*/ 109 w 118"/>
                <a:gd name="T9" fmla="*/ 55 h 118"/>
                <a:gd name="T10" fmla="*/ 87 w 118"/>
                <a:gd name="T11" fmla="*/ 36 h 118"/>
                <a:gd name="T12" fmla="*/ 109 w 118"/>
                <a:gd name="T13" fmla="*/ 55 h 118"/>
                <a:gd name="T14" fmla="*/ 87 w 118"/>
                <a:gd name="T15" fmla="*/ 82 h 118"/>
                <a:gd name="T16" fmla="*/ 109 w 118"/>
                <a:gd name="T17" fmla="*/ 63 h 118"/>
                <a:gd name="T18" fmla="*/ 72 w 118"/>
                <a:gd name="T19" fmla="*/ 108 h 118"/>
                <a:gd name="T20" fmla="*/ 95 w 118"/>
                <a:gd name="T21" fmla="*/ 95 h 118"/>
                <a:gd name="T22" fmla="*/ 63 w 118"/>
                <a:gd name="T23" fmla="*/ 85 h 118"/>
                <a:gd name="T24" fmla="*/ 63 w 118"/>
                <a:gd name="T25" fmla="*/ 106 h 118"/>
                <a:gd name="T26" fmla="*/ 63 w 118"/>
                <a:gd name="T27" fmla="*/ 63 h 118"/>
                <a:gd name="T28" fmla="*/ 79 w 118"/>
                <a:gd name="T29" fmla="*/ 80 h 118"/>
                <a:gd name="T30" fmla="*/ 63 w 118"/>
                <a:gd name="T31" fmla="*/ 63 h 118"/>
                <a:gd name="T32" fmla="*/ 79 w 118"/>
                <a:gd name="T33" fmla="*/ 39 h 118"/>
                <a:gd name="T34" fmla="*/ 63 w 118"/>
                <a:gd name="T35" fmla="*/ 55 h 118"/>
                <a:gd name="T36" fmla="*/ 63 w 118"/>
                <a:gd name="T37" fmla="*/ 12 h 118"/>
                <a:gd name="T38" fmla="*/ 63 w 118"/>
                <a:gd name="T39" fmla="*/ 33 h 118"/>
                <a:gd name="T40" fmla="*/ 45 w 118"/>
                <a:gd name="T41" fmla="*/ 10 h 118"/>
                <a:gd name="T42" fmla="*/ 22 w 118"/>
                <a:gd name="T43" fmla="*/ 24 h 118"/>
                <a:gd name="T44" fmla="*/ 55 w 118"/>
                <a:gd name="T45" fmla="*/ 33 h 118"/>
                <a:gd name="T46" fmla="*/ 55 w 118"/>
                <a:gd name="T47" fmla="*/ 12 h 118"/>
                <a:gd name="T48" fmla="*/ 55 w 118"/>
                <a:gd name="T49" fmla="*/ 55 h 118"/>
                <a:gd name="T50" fmla="*/ 39 w 118"/>
                <a:gd name="T51" fmla="*/ 39 h 118"/>
                <a:gd name="T52" fmla="*/ 55 w 118"/>
                <a:gd name="T53" fmla="*/ 55 h 118"/>
                <a:gd name="T54" fmla="*/ 39 w 118"/>
                <a:gd name="T55" fmla="*/ 80 h 118"/>
                <a:gd name="T56" fmla="*/ 55 w 118"/>
                <a:gd name="T57" fmla="*/ 63 h 118"/>
                <a:gd name="T58" fmla="*/ 41 w 118"/>
                <a:gd name="T59" fmla="*/ 87 h 118"/>
                <a:gd name="T60" fmla="*/ 55 w 118"/>
                <a:gd name="T61" fmla="*/ 106 h 118"/>
                <a:gd name="T62" fmla="*/ 22 w 118"/>
                <a:gd name="T63" fmla="*/ 95 h 118"/>
                <a:gd name="T64" fmla="*/ 45 w 118"/>
                <a:gd name="T65" fmla="*/ 108 h 118"/>
                <a:gd name="T66" fmla="*/ 8 w 118"/>
                <a:gd name="T67" fmla="*/ 63 h 118"/>
                <a:gd name="T68" fmla="*/ 31 w 118"/>
                <a:gd name="T69" fmla="*/ 82 h 118"/>
                <a:gd name="T70" fmla="*/ 8 w 118"/>
                <a:gd name="T71" fmla="*/ 63 h 118"/>
                <a:gd name="T72" fmla="*/ 17 w 118"/>
                <a:gd name="T73" fmla="*/ 30 h 118"/>
                <a:gd name="T74" fmla="*/ 28 w 118"/>
                <a:gd name="T75"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8" h="118">
                  <a:moveTo>
                    <a:pt x="0" y="59"/>
                  </a:moveTo>
                  <a:cubicBezTo>
                    <a:pt x="0" y="92"/>
                    <a:pt x="26" y="118"/>
                    <a:pt x="59" y="118"/>
                  </a:cubicBezTo>
                  <a:cubicBezTo>
                    <a:pt x="91" y="118"/>
                    <a:pt x="118" y="92"/>
                    <a:pt x="118" y="59"/>
                  </a:cubicBezTo>
                  <a:cubicBezTo>
                    <a:pt x="118" y="27"/>
                    <a:pt x="91" y="0"/>
                    <a:pt x="59" y="0"/>
                  </a:cubicBezTo>
                  <a:cubicBezTo>
                    <a:pt x="26" y="0"/>
                    <a:pt x="0" y="27"/>
                    <a:pt x="0" y="59"/>
                  </a:cubicBezTo>
                  <a:moveTo>
                    <a:pt x="95" y="24"/>
                  </a:moveTo>
                  <a:cubicBezTo>
                    <a:pt x="92" y="26"/>
                    <a:pt x="88" y="28"/>
                    <a:pt x="84" y="29"/>
                  </a:cubicBezTo>
                  <a:cubicBezTo>
                    <a:pt x="81" y="22"/>
                    <a:pt x="77" y="15"/>
                    <a:pt x="72" y="10"/>
                  </a:cubicBezTo>
                  <a:cubicBezTo>
                    <a:pt x="81" y="13"/>
                    <a:pt x="89" y="17"/>
                    <a:pt x="95" y="24"/>
                  </a:cubicBezTo>
                  <a:moveTo>
                    <a:pt x="109" y="55"/>
                  </a:moveTo>
                  <a:cubicBezTo>
                    <a:pt x="90" y="55"/>
                    <a:pt x="90" y="55"/>
                    <a:pt x="90" y="55"/>
                  </a:cubicBezTo>
                  <a:cubicBezTo>
                    <a:pt x="89" y="49"/>
                    <a:pt x="88" y="42"/>
                    <a:pt x="87" y="36"/>
                  </a:cubicBezTo>
                  <a:cubicBezTo>
                    <a:pt x="91" y="35"/>
                    <a:pt x="96" y="32"/>
                    <a:pt x="100" y="30"/>
                  </a:cubicBezTo>
                  <a:cubicBezTo>
                    <a:pt x="105" y="37"/>
                    <a:pt x="109" y="46"/>
                    <a:pt x="109" y="55"/>
                  </a:cubicBezTo>
                  <a:moveTo>
                    <a:pt x="100" y="89"/>
                  </a:moveTo>
                  <a:cubicBezTo>
                    <a:pt x="96" y="86"/>
                    <a:pt x="91" y="84"/>
                    <a:pt x="87" y="82"/>
                  </a:cubicBezTo>
                  <a:cubicBezTo>
                    <a:pt x="88" y="76"/>
                    <a:pt x="89" y="70"/>
                    <a:pt x="90" y="63"/>
                  </a:cubicBezTo>
                  <a:cubicBezTo>
                    <a:pt x="109" y="63"/>
                    <a:pt x="109" y="63"/>
                    <a:pt x="109" y="63"/>
                  </a:cubicBezTo>
                  <a:cubicBezTo>
                    <a:pt x="109" y="73"/>
                    <a:pt x="105" y="81"/>
                    <a:pt x="100" y="89"/>
                  </a:cubicBezTo>
                  <a:moveTo>
                    <a:pt x="72" y="108"/>
                  </a:moveTo>
                  <a:cubicBezTo>
                    <a:pt x="77" y="103"/>
                    <a:pt x="81" y="97"/>
                    <a:pt x="84" y="89"/>
                  </a:cubicBezTo>
                  <a:cubicBezTo>
                    <a:pt x="88" y="91"/>
                    <a:pt x="92" y="93"/>
                    <a:pt x="95" y="95"/>
                  </a:cubicBezTo>
                  <a:cubicBezTo>
                    <a:pt x="89" y="101"/>
                    <a:pt x="81" y="106"/>
                    <a:pt x="72" y="108"/>
                  </a:cubicBezTo>
                  <a:moveTo>
                    <a:pt x="63" y="85"/>
                  </a:moveTo>
                  <a:cubicBezTo>
                    <a:pt x="67" y="85"/>
                    <a:pt x="72" y="86"/>
                    <a:pt x="76" y="87"/>
                  </a:cubicBezTo>
                  <a:cubicBezTo>
                    <a:pt x="73" y="95"/>
                    <a:pt x="68" y="101"/>
                    <a:pt x="63" y="106"/>
                  </a:cubicBezTo>
                  <a:lnTo>
                    <a:pt x="63" y="85"/>
                  </a:lnTo>
                  <a:close/>
                  <a:moveTo>
                    <a:pt x="63" y="63"/>
                  </a:moveTo>
                  <a:cubicBezTo>
                    <a:pt x="82" y="63"/>
                    <a:pt x="82" y="63"/>
                    <a:pt x="82" y="63"/>
                  </a:cubicBezTo>
                  <a:cubicBezTo>
                    <a:pt x="81" y="69"/>
                    <a:pt x="81" y="74"/>
                    <a:pt x="79" y="80"/>
                  </a:cubicBezTo>
                  <a:cubicBezTo>
                    <a:pt x="74" y="78"/>
                    <a:pt x="68" y="78"/>
                    <a:pt x="63" y="77"/>
                  </a:cubicBezTo>
                  <a:lnTo>
                    <a:pt x="63" y="63"/>
                  </a:lnTo>
                  <a:close/>
                  <a:moveTo>
                    <a:pt x="63" y="41"/>
                  </a:moveTo>
                  <a:cubicBezTo>
                    <a:pt x="68" y="41"/>
                    <a:pt x="74" y="40"/>
                    <a:pt x="79" y="39"/>
                  </a:cubicBezTo>
                  <a:cubicBezTo>
                    <a:pt x="81" y="44"/>
                    <a:pt x="81" y="50"/>
                    <a:pt x="82" y="55"/>
                  </a:cubicBezTo>
                  <a:cubicBezTo>
                    <a:pt x="63" y="55"/>
                    <a:pt x="63" y="55"/>
                    <a:pt x="63" y="55"/>
                  </a:cubicBezTo>
                  <a:lnTo>
                    <a:pt x="63" y="41"/>
                  </a:lnTo>
                  <a:close/>
                  <a:moveTo>
                    <a:pt x="63" y="12"/>
                  </a:moveTo>
                  <a:cubicBezTo>
                    <a:pt x="68" y="17"/>
                    <a:pt x="73" y="24"/>
                    <a:pt x="76" y="31"/>
                  </a:cubicBezTo>
                  <a:cubicBezTo>
                    <a:pt x="72" y="32"/>
                    <a:pt x="67" y="33"/>
                    <a:pt x="63" y="33"/>
                  </a:cubicBezTo>
                  <a:lnTo>
                    <a:pt x="63" y="12"/>
                  </a:lnTo>
                  <a:close/>
                  <a:moveTo>
                    <a:pt x="45" y="10"/>
                  </a:moveTo>
                  <a:cubicBezTo>
                    <a:pt x="41" y="15"/>
                    <a:pt x="37" y="22"/>
                    <a:pt x="34" y="29"/>
                  </a:cubicBezTo>
                  <a:cubicBezTo>
                    <a:pt x="30" y="28"/>
                    <a:pt x="26" y="26"/>
                    <a:pt x="22" y="24"/>
                  </a:cubicBezTo>
                  <a:cubicBezTo>
                    <a:pt x="29" y="17"/>
                    <a:pt x="37" y="13"/>
                    <a:pt x="45" y="10"/>
                  </a:cubicBezTo>
                  <a:moveTo>
                    <a:pt x="55" y="33"/>
                  </a:moveTo>
                  <a:cubicBezTo>
                    <a:pt x="50" y="33"/>
                    <a:pt x="46" y="32"/>
                    <a:pt x="41" y="31"/>
                  </a:cubicBezTo>
                  <a:cubicBezTo>
                    <a:pt x="45" y="24"/>
                    <a:pt x="49" y="17"/>
                    <a:pt x="55" y="12"/>
                  </a:cubicBezTo>
                  <a:lnTo>
                    <a:pt x="55" y="33"/>
                  </a:lnTo>
                  <a:close/>
                  <a:moveTo>
                    <a:pt x="55" y="55"/>
                  </a:moveTo>
                  <a:cubicBezTo>
                    <a:pt x="36" y="55"/>
                    <a:pt x="36" y="55"/>
                    <a:pt x="36" y="55"/>
                  </a:cubicBezTo>
                  <a:cubicBezTo>
                    <a:pt x="36" y="50"/>
                    <a:pt x="37" y="44"/>
                    <a:pt x="39" y="39"/>
                  </a:cubicBezTo>
                  <a:cubicBezTo>
                    <a:pt x="44" y="40"/>
                    <a:pt x="49" y="41"/>
                    <a:pt x="55" y="41"/>
                  </a:cubicBezTo>
                  <a:lnTo>
                    <a:pt x="55" y="55"/>
                  </a:lnTo>
                  <a:close/>
                  <a:moveTo>
                    <a:pt x="55" y="77"/>
                  </a:moveTo>
                  <a:cubicBezTo>
                    <a:pt x="49" y="78"/>
                    <a:pt x="44" y="78"/>
                    <a:pt x="39" y="80"/>
                  </a:cubicBezTo>
                  <a:cubicBezTo>
                    <a:pt x="37" y="74"/>
                    <a:pt x="36" y="69"/>
                    <a:pt x="36" y="63"/>
                  </a:cubicBezTo>
                  <a:cubicBezTo>
                    <a:pt x="55" y="63"/>
                    <a:pt x="55" y="63"/>
                    <a:pt x="55" y="63"/>
                  </a:cubicBezTo>
                  <a:lnTo>
                    <a:pt x="55" y="77"/>
                  </a:lnTo>
                  <a:close/>
                  <a:moveTo>
                    <a:pt x="41" y="87"/>
                  </a:moveTo>
                  <a:cubicBezTo>
                    <a:pt x="46" y="86"/>
                    <a:pt x="50" y="85"/>
                    <a:pt x="55" y="85"/>
                  </a:cubicBezTo>
                  <a:cubicBezTo>
                    <a:pt x="55" y="106"/>
                    <a:pt x="55" y="106"/>
                    <a:pt x="55" y="106"/>
                  </a:cubicBezTo>
                  <a:cubicBezTo>
                    <a:pt x="49" y="101"/>
                    <a:pt x="45" y="95"/>
                    <a:pt x="41" y="87"/>
                  </a:cubicBezTo>
                  <a:moveTo>
                    <a:pt x="22" y="95"/>
                  </a:moveTo>
                  <a:cubicBezTo>
                    <a:pt x="26" y="93"/>
                    <a:pt x="30" y="91"/>
                    <a:pt x="34" y="89"/>
                  </a:cubicBezTo>
                  <a:cubicBezTo>
                    <a:pt x="37" y="97"/>
                    <a:pt x="41" y="103"/>
                    <a:pt x="45" y="108"/>
                  </a:cubicBezTo>
                  <a:cubicBezTo>
                    <a:pt x="37" y="106"/>
                    <a:pt x="29" y="101"/>
                    <a:pt x="22" y="95"/>
                  </a:cubicBezTo>
                  <a:moveTo>
                    <a:pt x="8" y="63"/>
                  </a:moveTo>
                  <a:cubicBezTo>
                    <a:pt x="28" y="63"/>
                    <a:pt x="28" y="63"/>
                    <a:pt x="28" y="63"/>
                  </a:cubicBezTo>
                  <a:cubicBezTo>
                    <a:pt x="28" y="70"/>
                    <a:pt x="29" y="76"/>
                    <a:pt x="31" y="82"/>
                  </a:cubicBezTo>
                  <a:cubicBezTo>
                    <a:pt x="26" y="84"/>
                    <a:pt x="22" y="86"/>
                    <a:pt x="17" y="89"/>
                  </a:cubicBezTo>
                  <a:cubicBezTo>
                    <a:pt x="12" y="81"/>
                    <a:pt x="9" y="73"/>
                    <a:pt x="8" y="63"/>
                  </a:cubicBezTo>
                  <a:moveTo>
                    <a:pt x="8" y="55"/>
                  </a:moveTo>
                  <a:cubicBezTo>
                    <a:pt x="9" y="46"/>
                    <a:pt x="12" y="37"/>
                    <a:pt x="17" y="30"/>
                  </a:cubicBezTo>
                  <a:cubicBezTo>
                    <a:pt x="22" y="32"/>
                    <a:pt x="26" y="35"/>
                    <a:pt x="31" y="36"/>
                  </a:cubicBezTo>
                  <a:cubicBezTo>
                    <a:pt x="29" y="42"/>
                    <a:pt x="28" y="49"/>
                    <a:pt x="28" y="55"/>
                  </a:cubicBezTo>
                  <a:lnTo>
                    <a:pt x="8"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6" name="Freeform 182"/>
            <p:cNvSpPr>
              <a:spLocks noEditPoints="1"/>
            </p:cNvSpPr>
            <p:nvPr/>
          </p:nvSpPr>
          <p:spPr bwMode="auto">
            <a:xfrm>
              <a:off x="5951538" y="153988"/>
              <a:ext cx="80963" cy="79375"/>
            </a:xfrm>
            <a:custGeom>
              <a:avLst/>
              <a:gdLst>
                <a:gd name="T0" fmla="*/ 39 w 78"/>
                <a:gd name="T1" fmla="*/ 78 h 78"/>
                <a:gd name="T2" fmla="*/ 39 w 78"/>
                <a:gd name="T3" fmla="*/ 0 h 78"/>
                <a:gd name="T4" fmla="*/ 63 w 78"/>
                <a:gd name="T5" fmla="*/ 15 h 78"/>
                <a:gd name="T6" fmla="*/ 48 w 78"/>
                <a:gd name="T7" fmla="*/ 6 h 78"/>
                <a:gd name="T8" fmla="*/ 73 w 78"/>
                <a:gd name="T9" fmla="*/ 36 h 78"/>
                <a:gd name="T10" fmla="*/ 58 w 78"/>
                <a:gd name="T11" fmla="*/ 24 h 78"/>
                <a:gd name="T12" fmla="*/ 73 w 78"/>
                <a:gd name="T13" fmla="*/ 36 h 78"/>
                <a:gd name="T14" fmla="*/ 58 w 78"/>
                <a:gd name="T15" fmla="*/ 54 h 78"/>
                <a:gd name="T16" fmla="*/ 73 w 78"/>
                <a:gd name="T17" fmla="*/ 42 h 78"/>
                <a:gd name="T18" fmla="*/ 48 w 78"/>
                <a:gd name="T19" fmla="*/ 72 h 78"/>
                <a:gd name="T20" fmla="*/ 63 w 78"/>
                <a:gd name="T21" fmla="*/ 63 h 78"/>
                <a:gd name="T22" fmla="*/ 42 w 78"/>
                <a:gd name="T23" fmla="*/ 56 h 78"/>
                <a:gd name="T24" fmla="*/ 42 w 78"/>
                <a:gd name="T25" fmla="*/ 70 h 78"/>
                <a:gd name="T26" fmla="*/ 42 w 78"/>
                <a:gd name="T27" fmla="*/ 42 h 78"/>
                <a:gd name="T28" fmla="*/ 53 w 78"/>
                <a:gd name="T29" fmla="*/ 53 h 78"/>
                <a:gd name="T30" fmla="*/ 42 w 78"/>
                <a:gd name="T31" fmla="*/ 42 h 78"/>
                <a:gd name="T32" fmla="*/ 53 w 78"/>
                <a:gd name="T33" fmla="*/ 25 h 78"/>
                <a:gd name="T34" fmla="*/ 42 w 78"/>
                <a:gd name="T35" fmla="*/ 36 h 78"/>
                <a:gd name="T36" fmla="*/ 42 w 78"/>
                <a:gd name="T37" fmla="*/ 7 h 78"/>
                <a:gd name="T38" fmla="*/ 42 w 78"/>
                <a:gd name="T39" fmla="*/ 22 h 78"/>
                <a:gd name="T40" fmla="*/ 30 w 78"/>
                <a:gd name="T41" fmla="*/ 6 h 78"/>
                <a:gd name="T42" fmla="*/ 15 w 78"/>
                <a:gd name="T43" fmla="*/ 15 h 78"/>
                <a:gd name="T44" fmla="*/ 36 w 78"/>
                <a:gd name="T45" fmla="*/ 22 h 78"/>
                <a:gd name="T46" fmla="*/ 36 w 78"/>
                <a:gd name="T47" fmla="*/ 7 h 78"/>
                <a:gd name="T48" fmla="*/ 36 w 78"/>
                <a:gd name="T49" fmla="*/ 36 h 78"/>
                <a:gd name="T50" fmla="*/ 26 w 78"/>
                <a:gd name="T51" fmla="*/ 25 h 78"/>
                <a:gd name="T52" fmla="*/ 36 w 78"/>
                <a:gd name="T53" fmla="*/ 36 h 78"/>
                <a:gd name="T54" fmla="*/ 26 w 78"/>
                <a:gd name="T55" fmla="*/ 53 h 78"/>
                <a:gd name="T56" fmla="*/ 36 w 78"/>
                <a:gd name="T57" fmla="*/ 42 h 78"/>
                <a:gd name="T58" fmla="*/ 27 w 78"/>
                <a:gd name="T59" fmla="*/ 58 h 78"/>
                <a:gd name="T60" fmla="*/ 36 w 78"/>
                <a:gd name="T61" fmla="*/ 70 h 78"/>
                <a:gd name="T62" fmla="*/ 15 w 78"/>
                <a:gd name="T63" fmla="*/ 63 h 78"/>
                <a:gd name="T64" fmla="*/ 30 w 78"/>
                <a:gd name="T65" fmla="*/ 72 h 78"/>
                <a:gd name="T66" fmla="*/ 5 w 78"/>
                <a:gd name="T67" fmla="*/ 42 h 78"/>
                <a:gd name="T68" fmla="*/ 20 w 78"/>
                <a:gd name="T69" fmla="*/ 54 h 78"/>
                <a:gd name="T70" fmla="*/ 5 w 78"/>
                <a:gd name="T71" fmla="*/ 42 h 78"/>
                <a:gd name="T72" fmla="*/ 11 w 78"/>
                <a:gd name="T73" fmla="*/ 19 h 78"/>
                <a:gd name="T74" fmla="*/ 18 w 78"/>
                <a:gd name="T7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0" y="39"/>
                  </a:moveTo>
                  <a:cubicBezTo>
                    <a:pt x="0" y="61"/>
                    <a:pt x="17" y="78"/>
                    <a:pt x="39" y="78"/>
                  </a:cubicBezTo>
                  <a:cubicBezTo>
                    <a:pt x="61" y="78"/>
                    <a:pt x="78" y="61"/>
                    <a:pt x="78" y="39"/>
                  </a:cubicBezTo>
                  <a:cubicBezTo>
                    <a:pt x="78" y="17"/>
                    <a:pt x="61" y="0"/>
                    <a:pt x="39" y="0"/>
                  </a:cubicBezTo>
                  <a:cubicBezTo>
                    <a:pt x="17" y="0"/>
                    <a:pt x="0" y="17"/>
                    <a:pt x="0" y="39"/>
                  </a:cubicBezTo>
                  <a:moveTo>
                    <a:pt x="63" y="15"/>
                  </a:moveTo>
                  <a:cubicBezTo>
                    <a:pt x="61" y="17"/>
                    <a:pt x="58" y="18"/>
                    <a:pt x="56" y="19"/>
                  </a:cubicBezTo>
                  <a:cubicBezTo>
                    <a:pt x="54" y="14"/>
                    <a:pt x="51" y="10"/>
                    <a:pt x="48" y="6"/>
                  </a:cubicBezTo>
                  <a:cubicBezTo>
                    <a:pt x="54" y="8"/>
                    <a:pt x="59" y="11"/>
                    <a:pt x="63" y="15"/>
                  </a:cubicBezTo>
                  <a:moveTo>
                    <a:pt x="73" y="36"/>
                  </a:moveTo>
                  <a:cubicBezTo>
                    <a:pt x="60" y="36"/>
                    <a:pt x="60" y="36"/>
                    <a:pt x="60" y="36"/>
                  </a:cubicBezTo>
                  <a:cubicBezTo>
                    <a:pt x="59" y="32"/>
                    <a:pt x="59" y="28"/>
                    <a:pt x="58" y="24"/>
                  </a:cubicBezTo>
                  <a:cubicBezTo>
                    <a:pt x="61" y="23"/>
                    <a:pt x="64" y="21"/>
                    <a:pt x="67" y="19"/>
                  </a:cubicBezTo>
                  <a:cubicBezTo>
                    <a:pt x="70" y="24"/>
                    <a:pt x="72" y="30"/>
                    <a:pt x="73" y="36"/>
                  </a:cubicBezTo>
                  <a:moveTo>
                    <a:pt x="67" y="59"/>
                  </a:moveTo>
                  <a:cubicBezTo>
                    <a:pt x="64" y="57"/>
                    <a:pt x="61" y="55"/>
                    <a:pt x="58" y="54"/>
                  </a:cubicBezTo>
                  <a:cubicBezTo>
                    <a:pt x="59" y="50"/>
                    <a:pt x="59" y="46"/>
                    <a:pt x="60" y="42"/>
                  </a:cubicBezTo>
                  <a:cubicBezTo>
                    <a:pt x="73" y="42"/>
                    <a:pt x="73" y="42"/>
                    <a:pt x="73" y="42"/>
                  </a:cubicBezTo>
                  <a:cubicBezTo>
                    <a:pt x="72" y="48"/>
                    <a:pt x="70" y="54"/>
                    <a:pt x="67" y="59"/>
                  </a:cubicBezTo>
                  <a:moveTo>
                    <a:pt x="48" y="72"/>
                  </a:moveTo>
                  <a:cubicBezTo>
                    <a:pt x="51" y="68"/>
                    <a:pt x="54" y="64"/>
                    <a:pt x="56" y="59"/>
                  </a:cubicBezTo>
                  <a:cubicBezTo>
                    <a:pt x="58" y="60"/>
                    <a:pt x="61" y="61"/>
                    <a:pt x="63" y="63"/>
                  </a:cubicBezTo>
                  <a:cubicBezTo>
                    <a:pt x="59" y="67"/>
                    <a:pt x="54" y="70"/>
                    <a:pt x="48" y="72"/>
                  </a:cubicBezTo>
                  <a:moveTo>
                    <a:pt x="42" y="56"/>
                  </a:moveTo>
                  <a:cubicBezTo>
                    <a:pt x="45" y="56"/>
                    <a:pt x="48" y="57"/>
                    <a:pt x="51" y="58"/>
                  </a:cubicBezTo>
                  <a:cubicBezTo>
                    <a:pt x="49" y="63"/>
                    <a:pt x="45" y="67"/>
                    <a:pt x="42" y="70"/>
                  </a:cubicBezTo>
                  <a:lnTo>
                    <a:pt x="42" y="56"/>
                  </a:lnTo>
                  <a:close/>
                  <a:moveTo>
                    <a:pt x="42" y="42"/>
                  </a:moveTo>
                  <a:cubicBezTo>
                    <a:pt x="54" y="42"/>
                    <a:pt x="54" y="42"/>
                    <a:pt x="54" y="42"/>
                  </a:cubicBezTo>
                  <a:cubicBezTo>
                    <a:pt x="54" y="45"/>
                    <a:pt x="54" y="49"/>
                    <a:pt x="53" y="53"/>
                  </a:cubicBezTo>
                  <a:cubicBezTo>
                    <a:pt x="49" y="52"/>
                    <a:pt x="45" y="51"/>
                    <a:pt x="42" y="51"/>
                  </a:cubicBezTo>
                  <a:lnTo>
                    <a:pt x="42" y="42"/>
                  </a:lnTo>
                  <a:close/>
                  <a:moveTo>
                    <a:pt x="42" y="27"/>
                  </a:moveTo>
                  <a:cubicBezTo>
                    <a:pt x="45" y="27"/>
                    <a:pt x="49" y="26"/>
                    <a:pt x="53" y="25"/>
                  </a:cubicBezTo>
                  <a:cubicBezTo>
                    <a:pt x="54" y="29"/>
                    <a:pt x="54" y="32"/>
                    <a:pt x="54" y="36"/>
                  </a:cubicBezTo>
                  <a:cubicBezTo>
                    <a:pt x="42" y="36"/>
                    <a:pt x="42" y="36"/>
                    <a:pt x="42" y="36"/>
                  </a:cubicBezTo>
                  <a:lnTo>
                    <a:pt x="42" y="27"/>
                  </a:lnTo>
                  <a:close/>
                  <a:moveTo>
                    <a:pt x="42" y="7"/>
                  </a:moveTo>
                  <a:cubicBezTo>
                    <a:pt x="45" y="11"/>
                    <a:pt x="49" y="15"/>
                    <a:pt x="51" y="20"/>
                  </a:cubicBezTo>
                  <a:cubicBezTo>
                    <a:pt x="48" y="21"/>
                    <a:pt x="45" y="21"/>
                    <a:pt x="42" y="22"/>
                  </a:cubicBezTo>
                  <a:lnTo>
                    <a:pt x="42" y="7"/>
                  </a:lnTo>
                  <a:close/>
                  <a:moveTo>
                    <a:pt x="30" y="6"/>
                  </a:moveTo>
                  <a:cubicBezTo>
                    <a:pt x="27" y="10"/>
                    <a:pt x="24" y="14"/>
                    <a:pt x="22" y="19"/>
                  </a:cubicBezTo>
                  <a:cubicBezTo>
                    <a:pt x="20" y="18"/>
                    <a:pt x="17" y="17"/>
                    <a:pt x="15" y="15"/>
                  </a:cubicBezTo>
                  <a:cubicBezTo>
                    <a:pt x="19" y="11"/>
                    <a:pt x="24" y="8"/>
                    <a:pt x="30" y="6"/>
                  </a:cubicBezTo>
                  <a:moveTo>
                    <a:pt x="36" y="22"/>
                  </a:moveTo>
                  <a:cubicBezTo>
                    <a:pt x="33" y="21"/>
                    <a:pt x="30" y="21"/>
                    <a:pt x="27" y="20"/>
                  </a:cubicBezTo>
                  <a:cubicBezTo>
                    <a:pt x="30" y="15"/>
                    <a:pt x="33" y="11"/>
                    <a:pt x="36" y="7"/>
                  </a:cubicBezTo>
                  <a:lnTo>
                    <a:pt x="36" y="22"/>
                  </a:lnTo>
                  <a:close/>
                  <a:moveTo>
                    <a:pt x="36" y="36"/>
                  </a:moveTo>
                  <a:cubicBezTo>
                    <a:pt x="24" y="36"/>
                    <a:pt x="24" y="36"/>
                    <a:pt x="24" y="36"/>
                  </a:cubicBezTo>
                  <a:cubicBezTo>
                    <a:pt x="24" y="32"/>
                    <a:pt x="25" y="29"/>
                    <a:pt x="26" y="25"/>
                  </a:cubicBezTo>
                  <a:cubicBezTo>
                    <a:pt x="29" y="26"/>
                    <a:pt x="33" y="27"/>
                    <a:pt x="36" y="27"/>
                  </a:cubicBezTo>
                  <a:lnTo>
                    <a:pt x="36" y="36"/>
                  </a:lnTo>
                  <a:close/>
                  <a:moveTo>
                    <a:pt x="36" y="51"/>
                  </a:moveTo>
                  <a:cubicBezTo>
                    <a:pt x="33" y="51"/>
                    <a:pt x="29" y="52"/>
                    <a:pt x="26" y="53"/>
                  </a:cubicBezTo>
                  <a:cubicBezTo>
                    <a:pt x="25" y="49"/>
                    <a:pt x="24" y="45"/>
                    <a:pt x="24" y="42"/>
                  </a:cubicBezTo>
                  <a:cubicBezTo>
                    <a:pt x="36" y="42"/>
                    <a:pt x="36" y="42"/>
                    <a:pt x="36" y="42"/>
                  </a:cubicBezTo>
                  <a:lnTo>
                    <a:pt x="36" y="51"/>
                  </a:lnTo>
                  <a:close/>
                  <a:moveTo>
                    <a:pt x="27" y="58"/>
                  </a:moveTo>
                  <a:cubicBezTo>
                    <a:pt x="30" y="57"/>
                    <a:pt x="33" y="56"/>
                    <a:pt x="36" y="56"/>
                  </a:cubicBezTo>
                  <a:cubicBezTo>
                    <a:pt x="36" y="70"/>
                    <a:pt x="36" y="70"/>
                    <a:pt x="36" y="70"/>
                  </a:cubicBezTo>
                  <a:cubicBezTo>
                    <a:pt x="33" y="67"/>
                    <a:pt x="30" y="63"/>
                    <a:pt x="27" y="58"/>
                  </a:cubicBezTo>
                  <a:moveTo>
                    <a:pt x="15" y="63"/>
                  </a:moveTo>
                  <a:cubicBezTo>
                    <a:pt x="17" y="61"/>
                    <a:pt x="20" y="60"/>
                    <a:pt x="22" y="59"/>
                  </a:cubicBezTo>
                  <a:cubicBezTo>
                    <a:pt x="24" y="64"/>
                    <a:pt x="27" y="68"/>
                    <a:pt x="30" y="72"/>
                  </a:cubicBezTo>
                  <a:cubicBezTo>
                    <a:pt x="24" y="70"/>
                    <a:pt x="19" y="67"/>
                    <a:pt x="15" y="63"/>
                  </a:cubicBezTo>
                  <a:moveTo>
                    <a:pt x="5" y="42"/>
                  </a:moveTo>
                  <a:cubicBezTo>
                    <a:pt x="18" y="42"/>
                    <a:pt x="18" y="42"/>
                    <a:pt x="18" y="42"/>
                  </a:cubicBezTo>
                  <a:cubicBezTo>
                    <a:pt x="19" y="46"/>
                    <a:pt x="19" y="50"/>
                    <a:pt x="20" y="54"/>
                  </a:cubicBezTo>
                  <a:cubicBezTo>
                    <a:pt x="17" y="55"/>
                    <a:pt x="14" y="57"/>
                    <a:pt x="11" y="59"/>
                  </a:cubicBezTo>
                  <a:cubicBezTo>
                    <a:pt x="8" y="54"/>
                    <a:pt x="6" y="48"/>
                    <a:pt x="5" y="42"/>
                  </a:cubicBezTo>
                  <a:moveTo>
                    <a:pt x="5" y="36"/>
                  </a:moveTo>
                  <a:cubicBezTo>
                    <a:pt x="6" y="30"/>
                    <a:pt x="8" y="24"/>
                    <a:pt x="11" y="19"/>
                  </a:cubicBezTo>
                  <a:cubicBezTo>
                    <a:pt x="14" y="21"/>
                    <a:pt x="17" y="23"/>
                    <a:pt x="20" y="24"/>
                  </a:cubicBezTo>
                  <a:cubicBezTo>
                    <a:pt x="19" y="28"/>
                    <a:pt x="19" y="32"/>
                    <a:pt x="18" y="36"/>
                  </a:cubicBezTo>
                  <a:lnTo>
                    <a:pt x="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7" name="Freeform 183"/>
            <p:cNvSpPr>
              <a:spLocks noEditPoints="1"/>
            </p:cNvSpPr>
            <p:nvPr/>
          </p:nvSpPr>
          <p:spPr bwMode="auto">
            <a:xfrm>
              <a:off x="6073776" y="717551"/>
              <a:ext cx="144463" cy="142875"/>
            </a:xfrm>
            <a:custGeom>
              <a:avLst/>
              <a:gdLst>
                <a:gd name="T0" fmla="*/ 69 w 139"/>
                <a:gd name="T1" fmla="*/ 139 h 139"/>
                <a:gd name="T2" fmla="*/ 69 w 139"/>
                <a:gd name="T3" fmla="*/ 0 h 139"/>
                <a:gd name="T4" fmla="*/ 112 w 139"/>
                <a:gd name="T5" fmla="*/ 27 h 139"/>
                <a:gd name="T6" fmla="*/ 85 w 139"/>
                <a:gd name="T7" fmla="*/ 11 h 139"/>
                <a:gd name="T8" fmla="*/ 129 w 139"/>
                <a:gd name="T9" fmla="*/ 65 h 139"/>
                <a:gd name="T10" fmla="*/ 102 w 139"/>
                <a:gd name="T11" fmla="*/ 42 h 139"/>
                <a:gd name="T12" fmla="*/ 129 w 139"/>
                <a:gd name="T13" fmla="*/ 65 h 139"/>
                <a:gd name="T14" fmla="*/ 102 w 139"/>
                <a:gd name="T15" fmla="*/ 96 h 139"/>
                <a:gd name="T16" fmla="*/ 129 w 139"/>
                <a:gd name="T17" fmla="*/ 74 h 139"/>
                <a:gd name="T18" fmla="*/ 85 w 139"/>
                <a:gd name="T19" fmla="*/ 127 h 139"/>
                <a:gd name="T20" fmla="*/ 112 w 139"/>
                <a:gd name="T21" fmla="*/ 111 h 139"/>
                <a:gd name="T22" fmla="*/ 74 w 139"/>
                <a:gd name="T23" fmla="*/ 100 h 139"/>
                <a:gd name="T24" fmla="*/ 74 w 139"/>
                <a:gd name="T25" fmla="*/ 125 h 139"/>
                <a:gd name="T26" fmla="*/ 74 w 139"/>
                <a:gd name="T27" fmla="*/ 74 h 139"/>
                <a:gd name="T28" fmla="*/ 93 w 139"/>
                <a:gd name="T29" fmla="*/ 93 h 139"/>
                <a:gd name="T30" fmla="*/ 74 w 139"/>
                <a:gd name="T31" fmla="*/ 74 h 139"/>
                <a:gd name="T32" fmla="*/ 93 w 139"/>
                <a:gd name="T33" fmla="*/ 45 h 139"/>
                <a:gd name="T34" fmla="*/ 74 w 139"/>
                <a:gd name="T35" fmla="*/ 65 h 139"/>
                <a:gd name="T36" fmla="*/ 74 w 139"/>
                <a:gd name="T37" fmla="*/ 14 h 139"/>
                <a:gd name="T38" fmla="*/ 74 w 139"/>
                <a:gd name="T39" fmla="*/ 39 h 139"/>
                <a:gd name="T40" fmla="*/ 54 w 139"/>
                <a:gd name="T41" fmla="*/ 11 h 139"/>
                <a:gd name="T42" fmla="*/ 26 w 139"/>
                <a:gd name="T43" fmla="*/ 27 h 139"/>
                <a:gd name="T44" fmla="*/ 65 w 139"/>
                <a:gd name="T45" fmla="*/ 39 h 139"/>
                <a:gd name="T46" fmla="*/ 65 w 139"/>
                <a:gd name="T47" fmla="*/ 14 h 139"/>
                <a:gd name="T48" fmla="*/ 65 w 139"/>
                <a:gd name="T49" fmla="*/ 65 h 139"/>
                <a:gd name="T50" fmla="*/ 46 w 139"/>
                <a:gd name="T51" fmla="*/ 45 h 139"/>
                <a:gd name="T52" fmla="*/ 65 w 139"/>
                <a:gd name="T53" fmla="*/ 65 h 139"/>
                <a:gd name="T54" fmla="*/ 46 w 139"/>
                <a:gd name="T55" fmla="*/ 94 h 139"/>
                <a:gd name="T56" fmla="*/ 65 w 139"/>
                <a:gd name="T57" fmla="*/ 74 h 139"/>
                <a:gd name="T58" fmla="*/ 49 w 139"/>
                <a:gd name="T59" fmla="*/ 102 h 139"/>
                <a:gd name="T60" fmla="*/ 65 w 139"/>
                <a:gd name="T61" fmla="*/ 125 h 139"/>
                <a:gd name="T62" fmla="*/ 26 w 139"/>
                <a:gd name="T63" fmla="*/ 111 h 139"/>
                <a:gd name="T64" fmla="*/ 54 w 139"/>
                <a:gd name="T65" fmla="*/ 127 h 139"/>
                <a:gd name="T66" fmla="*/ 10 w 139"/>
                <a:gd name="T67" fmla="*/ 74 h 139"/>
                <a:gd name="T68" fmla="*/ 37 w 139"/>
                <a:gd name="T69" fmla="*/ 96 h 139"/>
                <a:gd name="T70" fmla="*/ 10 w 139"/>
                <a:gd name="T71" fmla="*/ 74 h 139"/>
                <a:gd name="T72" fmla="*/ 20 w 139"/>
                <a:gd name="T73" fmla="*/ 35 h 139"/>
                <a:gd name="T74" fmla="*/ 33 w 139"/>
                <a:gd name="T75" fmla="*/ 6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cubicBezTo>
                    <a:pt x="0" y="108"/>
                    <a:pt x="31" y="139"/>
                    <a:pt x="69" y="139"/>
                  </a:cubicBezTo>
                  <a:cubicBezTo>
                    <a:pt x="108" y="139"/>
                    <a:pt x="139" y="108"/>
                    <a:pt x="139" y="69"/>
                  </a:cubicBezTo>
                  <a:cubicBezTo>
                    <a:pt x="139" y="31"/>
                    <a:pt x="108" y="0"/>
                    <a:pt x="69" y="0"/>
                  </a:cubicBezTo>
                  <a:cubicBezTo>
                    <a:pt x="31" y="0"/>
                    <a:pt x="0" y="31"/>
                    <a:pt x="0" y="69"/>
                  </a:cubicBezTo>
                  <a:moveTo>
                    <a:pt x="112" y="27"/>
                  </a:moveTo>
                  <a:cubicBezTo>
                    <a:pt x="108" y="30"/>
                    <a:pt x="104" y="32"/>
                    <a:pt x="99" y="34"/>
                  </a:cubicBezTo>
                  <a:cubicBezTo>
                    <a:pt x="96" y="25"/>
                    <a:pt x="91" y="18"/>
                    <a:pt x="85" y="11"/>
                  </a:cubicBezTo>
                  <a:cubicBezTo>
                    <a:pt x="96" y="14"/>
                    <a:pt x="105" y="20"/>
                    <a:pt x="112" y="27"/>
                  </a:cubicBezTo>
                  <a:moveTo>
                    <a:pt x="129" y="65"/>
                  </a:moveTo>
                  <a:cubicBezTo>
                    <a:pt x="106" y="65"/>
                    <a:pt x="106" y="65"/>
                    <a:pt x="106" y="65"/>
                  </a:cubicBezTo>
                  <a:cubicBezTo>
                    <a:pt x="106" y="57"/>
                    <a:pt x="104" y="49"/>
                    <a:pt x="102" y="42"/>
                  </a:cubicBezTo>
                  <a:cubicBezTo>
                    <a:pt x="108" y="40"/>
                    <a:pt x="113" y="38"/>
                    <a:pt x="118" y="35"/>
                  </a:cubicBezTo>
                  <a:cubicBezTo>
                    <a:pt x="124" y="43"/>
                    <a:pt x="128" y="53"/>
                    <a:pt x="129" y="65"/>
                  </a:cubicBezTo>
                  <a:moveTo>
                    <a:pt x="118" y="104"/>
                  </a:moveTo>
                  <a:cubicBezTo>
                    <a:pt x="113" y="101"/>
                    <a:pt x="108" y="98"/>
                    <a:pt x="102" y="96"/>
                  </a:cubicBezTo>
                  <a:cubicBezTo>
                    <a:pt x="104" y="89"/>
                    <a:pt x="106" y="82"/>
                    <a:pt x="106" y="74"/>
                  </a:cubicBezTo>
                  <a:cubicBezTo>
                    <a:pt x="129" y="74"/>
                    <a:pt x="129" y="74"/>
                    <a:pt x="129" y="74"/>
                  </a:cubicBezTo>
                  <a:cubicBezTo>
                    <a:pt x="128" y="85"/>
                    <a:pt x="124" y="95"/>
                    <a:pt x="118" y="104"/>
                  </a:cubicBezTo>
                  <a:moveTo>
                    <a:pt x="85" y="127"/>
                  </a:moveTo>
                  <a:cubicBezTo>
                    <a:pt x="91" y="121"/>
                    <a:pt x="96" y="113"/>
                    <a:pt x="99" y="105"/>
                  </a:cubicBezTo>
                  <a:cubicBezTo>
                    <a:pt x="104" y="107"/>
                    <a:pt x="108" y="109"/>
                    <a:pt x="112" y="111"/>
                  </a:cubicBezTo>
                  <a:cubicBezTo>
                    <a:pt x="105" y="119"/>
                    <a:pt x="96" y="124"/>
                    <a:pt x="85" y="127"/>
                  </a:cubicBezTo>
                  <a:moveTo>
                    <a:pt x="74" y="100"/>
                  </a:moveTo>
                  <a:cubicBezTo>
                    <a:pt x="80" y="100"/>
                    <a:pt x="85" y="101"/>
                    <a:pt x="90" y="102"/>
                  </a:cubicBezTo>
                  <a:cubicBezTo>
                    <a:pt x="86" y="111"/>
                    <a:pt x="81" y="119"/>
                    <a:pt x="74" y="125"/>
                  </a:cubicBezTo>
                  <a:lnTo>
                    <a:pt x="74" y="100"/>
                  </a:lnTo>
                  <a:close/>
                  <a:moveTo>
                    <a:pt x="74" y="74"/>
                  </a:moveTo>
                  <a:cubicBezTo>
                    <a:pt x="97" y="74"/>
                    <a:pt x="97" y="74"/>
                    <a:pt x="97" y="74"/>
                  </a:cubicBezTo>
                  <a:cubicBezTo>
                    <a:pt x="96" y="81"/>
                    <a:pt x="95" y="87"/>
                    <a:pt x="93" y="93"/>
                  </a:cubicBezTo>
                  <a:cubicBezTo>
                    <a:pt x="87" y="92"/>
                    <a:pt x="81" y="91"/>
                    <a:pt x="74" y="91"/>
                  </a:cubicBezTo>
                  <a:lnTo>
                    <a:pt x="74" y="74"/>
                  </a:lnTo>
                  <a:close/>
                  <a:moveTo>
                    <a:pt x="74" y="48"/>
                  </a:moveTo>
                  <a:cubicBezTo>
                    <a:pt x="81" y="48"/>
                    <a:pt x="87" y="47"/>
                    <a:pt x="93" y="45"/>
                  </a:cubicBezTo>
                  <a:cubicBezTo>
                    <a:pt x="95" y="51"/>
                    <a:pt x="96" y="58"/>
                    <a:pt x="97" y="65"/>
                  </a:cubicBezTo>
                  <a:cubicBezTo>
                    <a:pt x="74" y="65"/>
                    <a:pt x="74" y="65"/>
                    <a:pt x="74" y="65"/>
                  </a:cubicBezTo>
                  <a:lnTo>
                    <a:pt x="74" y="48"/>
                  </a:lnTo>
                  <a:close/>
                  <a:moveTo>
                    <a:pt x="74" y="14"/>
                  </a:moveTo>
                  <a:cubicBezTo>
                    <a:pt x="81" y="19"/>
                    <a:pt x="86" y="27"/>
                    <a:pt x="90" y="36"/>
                  </a:cubicBezTo>
                  <a:cubicBezTo>
                    <a:pt x="85" y="38"/>
                    <a:pt x="80" y="38"/>
                    <a:pt x="74" y="39"/>
                  </a:cubicBezTo>
                  <a:lnTo>
                    <a:pt x="74" y="14"/>
                  </a:lnTo>
                  <a:close/>
                  <a:moveTo>
                    <a:pt x="54" y="11"/>
                  </a:moveTo>
                  <a:cubicBezTo>
                    <a:pt x="48" y="18"/>
                    <a:pt x="43" y="25"/>
                    <a:pt x="40" y="34"/>
                  </a:cubicBezTo>
                  <a:cubicBezTo>
                    <a:pt x="35" y="32"/>
                    <a:pt x="31" y="30"/>
                    <a:pt x="26" y="27"/>
                  </a:cubicBezTo>
                  <a:cubicBezTo>
                    <a:pt x="34" y="20"/>
                    <a:pt x="43" y="14"/>
                    <a:pt x="54" y="11"/>
                  </a:cubicBezTo>
                  <a:moveTo>
                    <a:pt x="65" y="39"/>
                  </a:moveTo>
                  <a:cubicBezTo>
                    <a:pt x="59" y="38"/>
                    <a:pt x="54" y="38"/>
                    <a:pt x="49" y="36"/>
                  </a:cubicBezTo>
                  <a:cubicBezTo>
                    <a:pt x="53" y="27"/>
                    <a:pt x="58" y="19"/>
                    <a:pt x="65" y="14"/>
                  </a:cubicBezTo>
                  <a:lnTo>
                    <a:pt x="65" y="39"/>
                  </a:lnTo>
                  <a:close/>
                  <a:moveTo>
                    <a:pt x="65" y="65"/>
                  </a:moveTo>
                  <a:cubicBezTo>
                    <a:pt x="42" y="65"/>
                    <a:pt x="42" y="65"/>
                    <a:pt x="42" y="65"/>
                  </a:cubicBezTo>
                  <a:cubicBezTo>
                    <a:pt x="43" y="58"/>
                    <a:pt x="44" y="51"/>
                    <a:pt x="46" y="45"/>
                  </a:cubicBezTo>
                  <a:cubicBezTo>
                    <a:pt x="52" y="47"/>
                    <a:pt x="58" y="48"/>
                    <a:pt x="65" y="48"/>
                  </a:cubicBezTo>
                  <a:lnTo>
                    <a:pt x="65" y="65"/>
                  </a:lnTo>
                  <a:close/>
                  <a:moveTo>
                    <a:pt x="65" y="91"/>
                  </a:moveTo>
                  <a:cubicBezTo>
                    <a:pt x="58" y="91"/>
                    <a:pt x="52" y="92"/>
                    <a:pt x="46" y="94"/>
                  </a:cubicBezTo>
                  <a:cubicBezTo>
                    <a:pt x="44" y="87"/>
                    <a:pt x="43" y="81"/>
                    <a:pt x="42" y="74"/>
                  </a:cubicBezTo>
                  <a:cubicBezTo>
                    <a:pt x="65" y="74"/>
                    <a:pt x="65" y="74"/>
                    <a:pt x="65" y="74"/>
                  </a:cubicBezTo>
                  <a:lnTo>
                    <a:pt x="65" y="91"/>
                  </a:lnTo>
                  <a:close/>
                  <a:moveTo>
                    <a:pt x="49" y="102"/>
                  </a:moveTo>
                  <a:cubicBezTo>
                    <a:pt x="54" y="101"/>
                    <a:pt x="59" y="100"/>
                    <a:pt x="65" y="100"/>
                  </a:cubicBezTo>
                  <a:cubicBezTo>
                    <a:pt x="65" y="125"/>
                    <a:pt x="65" y="125"/>
                    <a:pt x="65" y="125"/>
                  </a:cubicBezTo>
                  <a:cubicBezTo>
                    <a:pt x="58" y="119"/>
                    <a:pt x="53" y="111"/>
                    <a:pt x="49" y="102"/>
                  </a:cubicBezTo>
                  <a:moveTo>
                    <a:pt x="26" y="111"/>
                  </a:moveTo>
                  <a:cubicBezTo>
                    <a:pt x="31" y="109"/>
                    <a:pt x="35" y="107"/>
                    <a:pt x="40" y="105"/>
                  </a:cubicBezTo>
                  <a:cubicBezTo>
                    <a:pt x="43" y="113"/>
                    <a:pt x="48" y="121"/>
                    <a:pt x="54" y="127"/>
                  </a:cubicBezTo>
                  <a:cubicBezTo>
                    <a:pt x="43" y="124"/>
                    <a:pt x="34" y="119"/>
                    <a:pt x="26" y="111"/>
                  </a:cubicBezTo>
                  <a:moveTo>
                    <a:pt x="10" y="74"/>
                  </a:moveTo>
                  <a:cubicBezTo>
                    <a:pt x="33" y="74"/>
                    <a:pt x="33" y="74"/>
                    <a:pt x="33" y="74"/>
                  </a:cubicBezTo>
                  <a:cubicBezTo>
                    <a:pt x="33" y="82"/>
                    <a:pt x="35" y="89"/>
                    <a:pt x="37" y="96"/>
                  </a:cubicBezTo>
                  <a:cubicBezTo>
                    <a:pt x="31" y="98"/>
                    <a:pt x="25" y="101"/>
                    <a:pt x="20" y="104"/>
                  </a:cubicBezTo>
                  <a:cubicBezTo>
                    <a:pt x="14" y="95"/>
                    <a:pt x="10" y="85"/>
                    <a:pt x="10" y="74"/>
                  </a:cubicBezTo>
                  <a:moveTo>
                    <a:pt x="10" y="65"/>
                  </a:moveTo>
                  <a:cubicBezTo>
                    <a:pt x="10" y="53"/>
                    <a:pt x="14" y="43"/>
                    <a:pt x="20" y="35"/>
                  </a:cubicBezTo>
                  <a:cubicBezTo>
                    <a:pt x="25" y="38"/>
                    <a:pt x="31" y="40"/>
                    <a:pt x="37" y="42"/>
                  </a:cubicBezTo>
                  <a:cubicBezTo>
                    <a:pt x="35" y="49"/>
                    <a:pt x="33" y="57"/>
                    <a:pt x="33" y="65"/>
                  </a:cubicBezTo>
                  <a:lnTo>
                    <a:pt x="1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8" name="Freeform 184"/>
            <p:cNvSpPr>
              <a:spLocks/>
            </p:cNvSpPr>
            <p:nvPr/>
          </p:nvSpPr>
          <p:spPr bwMode="auto">
            <a:xfrm>
              <a:off x="4921251" y="1239838"/>
              <a:ext cx="23813" cy="61913"/>
            </a:xfrm>
            <a:custGeom>
              <a:avLst/>
              <a:gdLst>
                <a:gd name="T0" fmla="*/ 23 w 23"/>
                <a:gd name="T1" fmla="*/ 11 h 60"/>
                <a:gd name="T2" fmla="*/ 11 w 23"/>
                <a:gd name="T3" fmla="*/ 0 h 60"/>
                <a:gd name="T4" fmla="*/ 0 w 23"/>
                <a:gd name="T5" fmla="*/ 11 h 60"/>
                <a:gd name="T6" fmla="*/ 6 w 23"/>
                <a:gd name="T7" fmla="*/ 22 h 60"/>
                <a:gd name="T8" fmla="*/ 2 w 23"/>
                <a:gd name="T9" fmla="*/ 51 h 60"/>
                <a:gd name="T10" fmla="*/ 11 w 23"/>
                <a:gd name="T11" fmla="*/ 60 h 60"/>
                <a:gd name="T12" fmla="*/ 21 w 23"/>
                <a:gd name="T13" fmla="*/ 51 h 60"/>
                <a:gd name="T14" fmla="*/ 17 w 23"/>
                <a:gd name="T15" fmla="*/ 22 h 60"/>
                <a:gd name="T16" fmla="*/ 23 w 23"/>
                <a:gd name="T17" fmla="*/ 1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0">
                  <a:moveTo>
                    <a:pt x="23" y="11"/>
                  </a:moveTo>
                  <a:cubicBezTo>
                    <a:pt x="23" y="5"/>
                    <a:pt x="18" y="0"/>
                    <a:pt x="11" y="0"/>
                  </a:cubicBezTo>
                  <a:cubicBezTo>
                    <a:pt x="5" y="0"/>
                    <a:pt x="0" y="5"/>
                    <a:pt x="0" y="11"/>
                  </a:cubicBezTo>
                  <a:cubicBezTo>
                    <a:pt x="0" y="16"/>
                    <a:pt x="2" y="20"/>
                    <a:pt x="6" y="22"/>
                  </a:cubicBezTo>
                  <a:cubicBezTo>
                    <a:pt x="2" y="51"/>
                    <a:pt x="2" y="51"/>
                    <a:pt x="2" y="51"/>
                  </a:cubicBezTo>
                  <a:cubicBezTo>
                    <a:pt x="2" y="56"/>
                    <a:pt x="6" y="60"/>
                    <a:pt x="11" y="60"/>
                  </a:cubicBezTo>
                  <a:cubicBezTo>
                    <a:pt x="17" y="60"/>
                    <a:pt x="21" y="56"/>
                    <a:pt x="21" y="51"/>
                  </a:cubicBezTo>
                  <a:cubicBezTo>
                    <a:pt x="17" y="22"/>
                    <a:pt x="17" y="22"/>
                    <a:pt x="17" y="22"/>
                  </a:cubicBezTo>
                  <a:cubicBezTo>
                    <a:pt x="20" y="20"/>
                    <a:pt x="23" y="16"/>
                    <a:pt x="2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59" name="Freeform 185"/>
            <p:cNvSpPr>
              <a:spLocks/>
            </p:cNvSpPr>
            <p:nvPr/>
          </p:nvSpPr>
          <p:spPr bwMode="auto">
            <a:xfrm>
              <a:off x="4895851" y="1214438"/>
              <a:ext cx="69850" cy="61913"/>
            </a:xfrm>
            <a:custGeom>
              <a:avLst/>
              <a:gdLst>
                <a:gd name="T0" fmla="*/ 58 w 67"/>
                <a:gd name="T1" fmla="*/ 13 h 59"/>
                <a:gd name="T2" fmla="*/ 13 w 67"/>
                <a:gd name="T3" fmla="*/ 13 h 59"/>
                <a:gd name="T4" fmla="*/ 13 w 67"/>
                <a:gd name="T5" fmla="*/ 58 h 59"/>
                <a:gd name="T6" fmla="*/ 18 w 67"/>
                <a:gd name="T7" fmla="*/ 58 h 59"/>
                <a:gd name="T8" fmla="*/ 18 w 67"/>
                <a:gd name="T9" fmla="*/ 53 h 59"/>
                <a:gd name="T10" fmla="*/ 18 w 67"/>
                <a:gd name="T11" fmla="*/ 18 h 59"/>
                <a:gd name="T12" fmla="*/ 53 w 67"/>
                <a:gd name="T13" fmla="*/ 18 h 59"/>
                <a:gd name="T14" fmla="*/ 53 w 67"/>
                <a:gd name="T15" fmla="*/ 53 h 59"/>
                <a:gd name="T16" fmla="*/ 53 w 67"/>
                <a:gd name="T17" fmla="*/ 58 h 59"/>
                <a:gd name="T18" fmla="*/ 55 w 67"/>
                <a:gd name="T19" fmla="*/ 59 h 59"/>
                <a:gd name="T20" fmla="*/ 58 w 67"/>
                <a:gd name="T21" fmla="*/ 58 h 59"/>
                <a:gd name="T22" fmla="*/ 67 w 67"/>
                <a:gd name="T23" fmla="*/ 35 h 59"/>
                <a:gd name="T24" fmla="*/ 58 w 67"/>
                <a:gd name="T25" fmla="*/ 1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9">
                  <a:moveTo>
                    <a:pt x="58" y="13"/>
                  </a:moveTo>
                  <a:cubicBezTo>
                    <a:pt x="45" y="0"/>
                    <a:pt x="25" y="0"/>
                    <a:pt x="13" y="13"/>
                  </a:cubicBezTo>
                  <a:cubicBezTo>
                    <a:pt x="0" y="25"/>
                    <a:pt x="0" y="45"/>
                    <a:pt x="13" y="58"/>
                  </a:cubicBezTo>
                  <a:cubicBezTo>
                    <a:pt x="14" y="59"/>
                    <a:pt x="17" y="59"/>
                    <a:pt x="18" y="58"/>
                  </a:cubicBezTo>
                  <a:cubicBezTo>
                    <a:pt x="19" y="56"/>
                    <a:pt x="19" y="54"/>
                    <a:pt x="18" y="53"/>
                  </a:cubicBezTo>
                  <a:cubicBezTo>
                    <a:pt x="8" y="43"/>
                    <a:pt x="8" y="27"/>
                    <a:pt x="18" y="18"/>
                  </a:cubicBezTo>
                  <a:cubicBezTo>
                    <a:pt x="28" y="8"/>
                    <a:pt x="43" y="8"/>
                    <a:pt x="53" y="18"/>
                  </a:cubicBezTo>
                  <a:cubicBezTo>
                    <a:pt x="62" y="28"/>
                    <a:pt x="62" y="43"/>
                    <a:pt x="53" y="53"/>
                  </a:cubicBezTo>
                  <a:cubicBezTo>
                    <a:pt x="51" y="54"/>
                    <a:pt x="51" y="56"/>
                    <a:pt x="53" y="58"/>
                  </a:cubicBezTo>
                  <a:cubicBezTo>
                    <a:pt x="53" y="59"/>
                    <a:pt x="54" y="59"/>
                    <a:pt x="55" y="59"/>
                  </a:cubicBezTo>
                  <a:cubicBezTo>
                    <a:pt x="56" y="59"/>
                    <a:pt x="57" y="59"/>
                    <a:pt x="58" y="58"/>
                  </a:cubicBezTo>
                  <a:cubicBezTo>
                    <a:pt x="64" y="52"/>
                    <a:pt x="67" y="44"/>
                    <a:pt x="67" y="35"/>
                  </a:cubicBezTo>
                  <a:cubicBezTo>
                    <a:pt x="67" y="27"/>
                    <a:pt x="64" y="19"/>
                    <a:pt x="58"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0" name="Freeform 186"/>
            <p:cNvSpPr>
              <a:spLocks/>
            </p:cNvSpPr>
            <p:nvPr/>
          </p:nvSpPr>
          <p:spPr bwMode="auto">
            <a:xfrm>
              <a:off x="4876801" y="1200151"/>
              <a:ext cx="106363" cy="88900"/>
            </a:xfrm>
            <a:custGeom>
              <a:avLst/>
              <a:gdLst>
                <a:gd name="T0" fmla="*/ 89 w 104"/>
                <a:gd name="T1" fmla="*/ 14 h 86"/>
                <a:gd name="T2" fmla="*/ 54 w 104"/>
                <a:gd name="T3" fmla="*/ 0 h 86"/>
                <a:gd name="T4" fmla="*/ 19 w 104"/>
                <a:gd name="T5" fmla="*/ 14 h 86"/>
                <a:gd name="T6" fmla="*/ 19 w 104"/>
                <a:gd name="T7" fmla="*/ 84 h 86"/>
                <a:gd name="T8" fmla="*/ 24 w 104"/>
                <a:gd name="T9" fmla="*/ 84 h 86"/>
                <a:gd name="T10" fmla="*/ 24 w 104"/>
                <a:gd name="T11" fmla="*/ 79 h 86"/>
                <a:gd name="T12" fmla="*/ 24 w 104"/>
                <a:gd name="T13" fmla="*/ 19 h 86"/>
                <a:gd name="T14" fmla="*/ 54 w 104"/>
                <a:gd name="T15" fmla="*/ 7 h 86"/>
                <a:gd name="T16" fmla="*/ 84 w 104"/>
                <a:gd name="T17" fmla="*/ 19 h 86"/>
                <a:gd name="T18" fmla="*/ 97 w 104"/>
                <a:gd name="T19" fmla="*/ 49 h 86"/>
                <a:gd name="T20" fmla="*/ 84 w 104"/>
                <a:gd name="T21" fmla="*/ 79 h 86"/>
                <a:gd name="T22" fmla="*/ 84 w 104"/>
                <a:gd name="T23" fmla="*/ 84 h 86"/>
                <a:gd name="T24" fmla="*/ 87 w 104"/>
                <a:gd name="T25" fmla="*/ 85 h 86"/>
                <a:gd name="T26" fmla="*/ 89 w 104"/>
                <a:gd name="T27" fmla="*/ 84 h 86"/>
                <a:gd name="T28" fmla="*/ 104 w 104"/>
                <a:gd name="T29" fmla="*/ 49 h 86"/>
                <a:gd name="T30" fmla="*/ 89 w 104"/>
                <a:gd name="T31"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86">
                  <a:moveTo>
                    <a:pt x="89" y="14"/>
                  </a:moveTo>
                  <a:cubicBezTo>
                    <a:pt x="80" y="5"/>
                    <a:pt x="68" y="0"/>
                    <a:pt x="54" y="0"/>
                  </a:cubicBezTo>
                  <a:cubicBezTo>
                    <a:pt x="41" y="0"/>
                    <a:pt x="29" y="5"/>
                    <a:pt x="19" y="14"/>
                  </a:cubicBezTo>
                  <a:cubicBezTo>
                    <a:pt x="0" y="34"/>
                    <a:pt x="0" y="65"/>
                    <a:pt x="19" y="84"/>
                  </a:cubicBezTo>
                  <a:cubicBezTo>
                    <a:pt x="21" y="86"/>
                    <a:pt x="23" y="86"/>
                    <a:pt x="24" y="84"/>
                  </a:cubicBezTo>
                  <a:cubicBezTo>
                    <a:pt x="26" y="83"/>
                    <a:pt x="26" y="81"/>
                    <a:pt x="24" y="79"/>
                  </a:cubicBezTo>
                  <a:cubicBezTo>
                    <a:pt x="8" y="63"/>
                    <a:pt x="8" y="36"/>
                    <a:pt x="24" y="19"/>
                  </a:cubicBezTo>
                  <a:cubicBezTo>
                    <a:pt x="32" y="11"/>
                    <a:pt x="43" y="7"/>
                    <a:pt x="54" y="7"/>
                  </a:cubicBezTo>
                  <a:cubicBezTo>
                    <a:pt x="66" y="7"/>
                    <a:pt x="76" y="11"/>
                    <a:pt x="84" y="19"/>
                  </a:cubicBezTo>
                  <a:cubicBezTo>
                    <a:pt x="92" y="27"/>
                    <a:pt x="97" y="38"/>
                    <a:pt x="97" y="49"/>
                  </a:cubicBezTo>
                  <a:cubicBezTo>
                    <a:pt x="97" y="61"/>
                    <a:pt x="92" y="71"/>
                    <a:pt x="84" y="79"/>
                  </a:cubicBezTo>
                  <a:cubicBezTo>
                    <a:pt x="83" y="81"/>
                    <a:pt x="83" y="83"/>
                    <a:pt x="84" y="84"/>
                  </a:cubicBezTo>
                  <a:cubicBezTo>
                    <a:pt x="85" y="85"/>
                    <a:pt x="86" y="85"/>
                    <a:pt x="87" y="85"/>
                  </a:cubicBezTo>
                  <a:cubicBezTo>
                    <a:pt x="88" y="85"/>
                    <a:pt x="89" y="85"/>
                    <a:pt x="89" y="84"/>
                  </a:cubicBezTo>
                  <a:cubicBezTo>
                    <a:pt x="99" y="75"/>
                    <a:pt x="104" y="63"/>
                    <a:pt x="104" y="49"/>
                  </a:cubicBezTo>
                  <a:cubicBezTo>
                    <a:pt x="104" y="36"/>
                    <a:pt x="99" y="24"/>
                    <a:pt x="89"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1" name="Freeform 187"/>
            <p:cNvSpPr>
              <a:spLocks noEditPoints="1"/>
            </p:cNvSpPr>
            <p:nvPr/>
          </p:nvSpPr>
          <p:spPr bwMode="auto">
            <a:xfrm>
              <a:off x="6530976" y="606426"/>
              <a:ext cx="103188" cy="96838"/>
            </a:xfrm>
            <a:custGeom>
              <a:avLst/>
              <a:gdLst>
                <a:gd name="T0" fmla="*/ 43 w 101"/>
                <a:gd name="T1" fmla="*/ 72 h 93"/>
                <a:gd name="T2" fmla="*/ 66 w 101"/>
                <a:gd name="T3" fmla="*/ 93 h 93"/>
                <a:gd name="T4" fmla="*/ 59 w 101"/>
                <a:gd name="T5" fmla="*/ 72 h 93"/>
                <a:gd name="T6" fmla="*/ 101 w 101"/>
                <a:gd name="T7" fmla="*/ 36 h 93"/>
                <a:gd name="T8" fmla="*/ 51 w 101"/>
                <a:gd name="T9" fmla="*/ 0 h 93"/>
                <a:gd name="T10" fmla="*/ 0 w 101"/>
                <a:gd name="T11" fmla="*/ 36 h 93"/>
                <a:gd name="T12" fmla="*/ 43 w 101"/>
                <a:gd name="T13" fmla="*/ 72 h 93"/>
                <a:gd name="T14" fmla="*/ 68 w 101"/>
                <a:gd name="T15" fmla="*/ 36 h 93"/>
                <a:gd name="T16" fmla="*/ 75 w 101"/>
                <a:gd name="T17" fmla="*/ 29 h 93"/>
                <a:gd name="T18" fmla="*/ 82 w 101"/>
                <a:gd name="T19" fmla="*/ 36 h 93"/>
                <a:gd name="T20" fmla="*/ 75 w 101"/>
                <a:gd name="T21" fmla="*/ 43 h 93"/>
                <a:gd name="T22" fmla="*/ 68 w 101"/>
                <a:gd name="T23" fmla="*/ 36 h 93"/>
                <a:gd name="T24" fmla="*/ 43 w 101"/>
                <a:gd name="T25" fmla="*/ 36 h 93"/>
                <a:gd name="T26" fmla="*/ 50 w 101"/>
                <a:gd name="T27" fmla="*/ 29 h 93"/>
                <a:gd name="T28" fmla="*/ 57 w 101"/>
                <a:gd name="T29" fmla="*/ 36 h 93"/>
                <a:gd name="T30" fmla="*/ 50 w 101"/>
                <a:gd name="T31" fmla="*/ 43 h 93"/>
                <a:gd name="T32" fmla="*/ 43 w 101"/>
                <a:gd name="T33" fmla="*/ 36 h 93"/>
                <a:gd name="T34" fmla="*/ 18 w 101"/>
                <a:gd name="T35" fmla="*/ 36 h 93"/>
                <a:gd name="T36" fmla="*/ 25 w 101"/>
                <a:gd name="T37" fmla="*/ 29 h 93"/>
                <a:gd name="T38" fmla="*/ 32 w 101"/>
                <a:gd name="T39" fmla="*/ 36 h 93"/>
                <a:gd name="T40" fmla="*/ 25 w 101"/>
                <a:gd name="T41" fmla="*/ 43 h 93"/>
                <a:gd name="T42" fmla="*/ 18 w 101"/>
                <a:gd name="T43"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93">
                  <a:moveTo>
                    <a:pt x="43" y="72"/>
                  </a:moveTo>
                  <a:cubicBezTo>
                    <a:pt x="45" y="83"/>
                    <a:pt x="54" y="91"/>
                    <a:pt x="66" y="93"/>
                  </a:cubicBezTo>
                  <a:cubicBezTo>
                    <a:pt x="62" y="89"/>
                    <a:pt x="59" y="81"/>
                    <a:pt x="59" y="72"/>
                  </a:cubicBezTo>
                  <a:cubicBezTo>
                    <a:pt x="83" y="69"/>
                    <a:pt x="101" y="54"/>
                    <a:pt x="101" y="36"/>
                  </a:cubicBezTo>
                  <a:cubicBezTo>
                    <a:pt x="101" y="16"/>
                    <a:pt x="79" y="0"/>
                    <a:pt x="51" y="0"/>
                  </a:cubicBezTo>
                  <a:cubicBezTo>
                    <a:pt x="22" y="0"/>
                    <a:pt x="0" y="16"/>
                    <a:pt x="0" y="36"/>
                  </a:cubicBezTo>
                  <a:cubicBezTo>
                    <a:pt x="0" y="55"/>
                    <a:pt x="18" y="70"/>
                    <a:pt x="43" y="72"/>
                  </a:cubicBezTo>
                  <a:moveTo>
                    <a:pt x="68" y="36"/>
                  </a:moveTo>
                  <a:cubicBezTo>
                    <a:pt x="68" y="33"/>
                    <a:pt x="72" y="29"/>
                    <a:pt x="75" y="29"/>
                  </a:cubicBezTo>
                  <a:cubicBezTo>
                    <a:pt x="79" y="29"/>
                    <a:pt x="82" y="33"/>
                    <a:pt x="82" y="36"/>
                  </a:cubicBezTo>
                  <a:cubicBezTo>
                    <a:pt x="82" y="40"/>
                    <a:pt x="79" y="43"/>
                    <a:pt x="75" y="43"/>
                  </a:cubicBezTo>
                  <a:cubicBezTo>
                    <a:pt x="72" y="43"/>
                    <a:pt x="68" y="40"/>
                    <a:pt x="68" y="36"/>
                  </a:cubicBezTo>
                  <a:moveTo>
                    <a:pt x="43" y="36"/>
                  </a:moveTo>
                  <a:cubicBezTo>
                    <a:pt x="43" y="33"/>
                    <a:pt x="46" y="29"/>
                    <a:pt x="50" y="29"/>
                  </a:cubicBezTo>
                  <a:cubicBezTo>
                    <a:pt x="54" y="29"/>
                    <a:pt x="57" y="33"/>
                    <a:pt x="57" y="36"/>
                  </a:cubicBezTo>
                  <a:cubicBezTo>
                    <a:pt x="57" y="40"/>
                    <a:pt x="54" y="43"/>
                    <a:pt x="50" y="43"/>
                  </a:cubicBezTo>
                  <a:cubicBezTo>
                    <a:pt x="46" y="43"/>
                    <a:pt x="43" y="40"/>
                    <a:pt x="43" y="36"/>
                  </a:cubicBezTo>
                  <a:moveTo>
                    <a:pt x="18" y="36"/>
                  </a:moveTo>
                  <a:cubicBezTo>
                    <a:pt x="18" y="33"/>
                    <a:pt x="21" y="29"/>
                    <a:pt x="25" y="29"/>
                  </a:cubicBezTo>
                  <a:cubicBezTo>
                    <a:pt x="29" y="29"/>
                    <a:pt x="32" y="33"/>
                    <a:pt x="32" y="36"/>
                  </a:cubicBezTo>
                  <a:cubicBezTo>
                    <a:pt x="32" y="40"/>
                    <a:pt x="29" y="43"/>
                    <a:pt x="25" y="43"/>
                  </a:cubicBezTo>
                  <a:cubicBezTo>
                    <a:pt x="21" y="43"/>
                    <a:pt x="18" y="40"/>
                    <a:pt x="18"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2" name="Freeform 188"/>
            <p:cNvSpPr>
              <a:spLocks/>
            </p:cNvSpPr>
            <p:nvPr/>
          </p:nvSpPr>
          <p:spPr bwMode="auto">
            <a:xfrm>
              <a:off x="6469063" y="625476"/>
              <a:ext cx="82550" cy="90488"/>
            </a:xfrm>
            <a:custGeom>
              <a:avLst/>
              <a:gdLst>
                <a:gd name="T0" fmla="*/ 0 w 79"/>
                <a:gd name="T1" fmla="*/ 33 h 87"/>
                <a:gd name="T2" fmla="*/ 46 w 79"/>
                <a:gd name="T3" fmla="*/ 0 h 87"/>
                <a:gd name="T4" fmla="*/ 52 w 79"/>
                <a:gd name="T5" fmla="*/ 1 h 87"/>
                <a:gd name="T6" fmla="*/ 47 w 79"/>
                <a:gd name="T7" fmla="*/ 18 h 87"/>
                <a:gd name="T8" fmla="*/ 79 w 79"/>
                <a:gd name="T9" fmla="*/ 57 h 87"/>
                <a:gd name="T10" fmla="*/ 54 w 79"/>
                <a:gd name="T11" fmla="*/ 66 h 87"/>
                <a:gd name="T12" fmla="*/ 31 w 79"/>
                <a:gd name="T13" fmla="*/ 87 h 87"/>
                <a:gd name="T14" fmla="*/ 38 w 79"/>
                <a:gd name="T15" fmla="*/ 66 h 87"/>
                <a:gd name="T16" fmla="*/ 0 w 79"/>
                <a:gd name="T17" fmla="*/ 3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87">
                  <a:moveTo>
                    <a:pt x="0" y="33"/>
                  </a:moveTo>
                  <a:cubicBezTo>
                    <a:pt x="0" y="15"/>
                    <a:pt x="21" y="0"/>
                    <a:pt x="46" y="0"/>
                  </a:cubicBezTo>
                  <a:cubicBezTo>
                    <a:pt x="48" y="0"/>
                    <a:pt x="50" y="1"/>
                    <a:pt x="52" y="1"/>
                  </a:cubicBezTo>
                  <a:cubicBezTo>
                    <a:pt x="49" y="6"/>
                    <a:pt x="47" y="12"/>
                    <a:pt x="47" y="18"/>
                  </a:cubicBezTo>
                  <a:cubicBezTo>
                    <a:pt x="47" y="35"/>
                    <a:pt x="60" y="49"/>
                    <a:pt x="79" y="57"/>
                  </a:cubicBezTo>
                  <a:cubicBezTo>
                    <a:pt x="72" y="61"/>
                    <a:pt x="64" y="65"/>
                    <a:pt x="54" y="66"/>
                  </a:cubicBezTo>
                  <a:cubicBezTo>
                    <a:pt x="52" y="77"/>
                    <a:pt x="42" y="85"/>
                    <a:pt x="31" y="87"/>
                  </a:cubicBezTo>
                  <a:cubicBezTo>
                    <a:pt x="35" y="83"/>
                    <a:pt x="38" y="75"/>
                    <a:pt x="38" y="66"/>
                  </a:cubicBezTo>
                  <a:cubicBezTo>
                    <a:pt x="16" y="63"/>
                    <a:pt x="0" y="50"/>
                    <a:pt x="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3" name="Freeform 189"/>
            <p:cNvSpPr>
              <a:spLocks/>
            </p:cNvSpPr>
            <p:nvPr/>
          </p:nvSpPr>
          <p:spPr bwMode="auto">
            <a:xfrm>
              <a:off x="7445376" y="1449388"/>
              <a:ext cx="53975" cy="53975"/>
            </a:xfrm>
            <a:custGeom>
              <a:avLst/>
              <a:gdLst>
                <a:gd name="T0" fmla="*/ 47 w 52"/>
                <a:gd name="T1" fmla="*/ 8 h 52"/>
                <a:gd name="T2" fmla="*/ 40 w 52"/>
                <a:gd name="T3" fmla="*/ 7 h 52"/>
                <a:gd name="T4" fmla="*/ 8 w 52"/>
                <a:gd name="T5" fmla="*/ 39 h 52"/>
                <a:gd name="T6" fmla="*/ 9 w 52"/>
                <a:gd name="T7" fmla="*/ 47 h 52"/>
                <a:gd name="T8" fmla="*/ 6 w 52"/>
                <a:gd name="T9" fmla="*/ 51 h 52"/>
                <a:gd name="T10" fmla="*/ 2 w 52"/>
                <a:gd name="T11" fmla="*/ 50 h 52"/>
                <a:gd name="T12" fmla="*/ 1 w 52"/>
                <a:gd name="T13" fmla="*/ 48 h 52"/>
                <a:gd name="T14" fmla="*/ 0 w 52"/>
                <a:gd name="T15" fmla="*/ 39 h 52"/>
                <a:gd name="T16" fmla="*/ 40 w 52"/>
                <a:gd name="T17" fmla="*/ 0 h 52"/>
                <a:gd name="T18" fmla="*/ 49 w 52"/>
                <a:gd name="T19" fmla="*/ 1 h 52"/>
                <a:gd name="T20" fmla="*/ 52 w 52"/>
                <a:gd name="T21" fmla="*/ 5 h 52"/>
                <a:gd name="T22" fmla="*/ 47 w 52"/>
                <a:gd name="T2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2">
                  <a:moveTo>
                    <a:pt x="47" y="8"/>
                  </a:moveTo>
                  <a:cubicBezTo>
                    <a:pt x="45" y="8"/>
                    <a:pt x="42" y="7"/>
                    <a:pt x="40" y="7"/>
                  </a:cubicBezTo>
                  <a:cubicBezTo>
                    <a:pt x="22" y="7"/>
                    <a:pt x="8" y="22"/>
                    <a:pt x="8" y="39"/>
                  </a:cubicBezTo>
                  <a:cubicBezTo>
                    <a:pt x="8" y="42"/>
                    <a:pt x="8" y="44"/>
                    <a:pt x="9" y="47"/>
                  </a:cubicBezTo>
                  <a:cubicBezTo>
                    <a:pt x="9" y="49"/>
                    <a:pt x="8" y="51"/>
                    <a:pt x="6" y="51"/>
                  </a:cubicBezTo>
                  <a:cubicBezTo>
                    <a:pt x="5" y="52"/>
                    <a:pt x="3" y="51"/>
                    <a:pt x="2" y="50"/>
                  </a:cubicBezTo>
                  <a:cubicBezTo>
                    <a:pt x="2" y="50"/>
                    <a:pt x="2" y="49"/>
                    <a:pt x="1" y="48"/>
                  </a:cubicBezTo>
                  <a:cubicBezTo>
                    <a:pt x="1" y="45"/>
                    <a:pt x="0" y="42"/>
                    <a:pt x="0" y="39"/>
                  </a:cubicBezTo>
                  <a:cubicBezTo>
                    <a:pt x="0" y="17"/>
                    <a:pt x="18" y="0"/>
                    <a:pt x="40" y="0"/>
                  </a:cubicBezTo>
                  <a:cubicBezTo>
                    <a:pt x="43" y="0"/>
                    <a:pt x="46" y="0"/>
                    <a:pt x="49" y="1"/>
                  </a:cubicBezTo>
                  <a:cubicBezTo>
                    <a:pt x="51" y="1"/>
                    <a:pt x="52" y="3"/>
                    <a:pt x="52" y="5"/>
                  </a:cubicBezTo>
                  <a:cubicBezTo>
                    <a:pt x="51" y="7"/>
                    <a:pt x="49" y="9"/>
                    <a:pt x="4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4" name="Freeform 190"/>
            <p:cNvSpPr>
              <a:spLocks/>
            </p:cNvSpPr>
            <p:nvPr/>
          </p:nvSpPr>
          <p:spPr bwMode="auto">
            <a:xfrm>
              <a:off x="7462838" y="1466851"/>
              <a:ext cx="31750" cy="31750"/>
            </a:xfrm>
            <a:custGeom>
              <a:avLst/>
              <a:gdLst>
                <a:gd name="T0" fmla="*/ 5 w 30"/>
                <a:gd name="T1" fmla="*/ 30 h 31"/>
                <a:gd name="T2" fmla="*/ 1 w 30"/>
                <a:gd name="T3" fmla="*/ 29 h 31"/>
                <a:gd name="T4" fmla="*/ 0 w 30"/>
                <a:gd name="T5" fmla="*/ 27 h 31"/>
                <a:gd name="T6" fmla="*/ 0 w 30"/>
                <a:gd name="T7" fmla="*/ 22 h 31"/>
                <a:gd name="T8" fmla="*/ 22 w 30"/>
                <a:gd name="T9" fmla="*/ 0 h 31"/>
                <a:gd name="T10" fmla="*/ 27 w 30"/>
                <a:gd name="T11" fmla="*/ 1 h 31"/>
                <a:gd name="T12" fmla="*/ 30 w 30"/>
                <a:gd name="T13" fmla="*/ 5 h 31"/>
                <a:gd name="T14" fmla="*/ 25 w 30"/>
                <a:gd name="T15" fmla="*/ 8 h 31"/>
                <a:gd name="T16" fmla="*/ 22 w 30"/>
                <a:gd name="T17" fmla="*/ 8 h 31"/>
                <a:gd name="T18" fmla="*/ 7 w 30"/>
                <a:gd name="T19" fmla="*/ 22 h 31"/>
                <a:gd name="T20" fmla="*/ 8 w 30"/>
                <a:gd name="T21" fmla="*/ 26 h 31"/>
                <a:gd name="T22" fmla="*/ 5 w 30"/>
                <a:gd name="T23"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5" y="30"/>
                  </a:moveTo>
                  <a:cubicBezTo>
                    <a:pt x="4" y="31"/>
                    <a:pt x="2" y="30"/>
                    <a:pt x="1" y="29"/>
                  </a:cubicBezTo>
                  <a:cubicBezTo>
                    <a:pt x="1" y="29"/>
                    <a:pt x="1" y="28"/>
                    <a:pt x="0" y="27"/>
                  </a:cubicBezTo>
                  <a:cubicBezTo>
                    <a:pt x="0" y="26"/>
                    <a:pt x="0" y="24"/>
                    <a:pt x="0" y="22"/>
                  </a:cubicBezTo>
                  <a:cubicBezTo>
                    <a:pt x="0" y="10"/>
                    <a:pt x="10" y="0"/>
                    <a:pt x="22" y="0"/>
                  </a:cubicBezTo>
                  <a:cubicBezTo>
                    <a:pt x="24" y="0"/>
                    <a:pt x="25" y="0"/>
                    <a:pt x="27" y="1"/>
                  </a:cubicBezTo>
                  <a:cubicBezTo>
                    <a:pt x="29" y="1"/>
                    <a:pt x="30" y="3"/>
                    <a:pt x="30" y="5"/>
                  </a:cubicBezTo>
                  <a:cubicBezTo>
                    <a:pt x="30" y="7"/>
                    <a:pt x="27" y="9"/>
                    <a:pt x="25" y="8"/>
                  </a:cubicBezTo>
                  <a:cubicBezTo>
                    <a:pt x="24" y="8"/>
                    <a:pt x="23" y="8"/>
                    <a:pt x="22" y="8"/>
                  </a:cubicBezTo>
                  <a:cubicBezTo>
                    <a:pt x="14" y="8"/>
                    <a:pt x="7" y="14"/>
                    <a:pt x="7" y="22"/>
                  </a:cubicBezTo>
                  <a:cubicBezTo>
                    <a:pt x="7" y="23"/>
                    <a:pt x="8" y="24"/>
                    <a:pt x="8" y="26"/>
                  </a:cubicBezTo>
                  <a:cubicBezTo>
                    <a:pt x="8" y="28"/>
                    <a:pt x="7" y="30"/>
                    <a:pt x="5" y="3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5" name="Freeform 191"/>
            <p:cNvSpPr>
              <a:spLocks/>
            </p:cNvSpPr>
            <p:nvPr/>
          </p:nvSpPr>
          <p:spPr bwMode="auto">
            <a:xfrm>
              <a:off x="7431088" y="1484313"/>
              <a:ext cx="82550" cy="82550"/>
            </a:xfrm>
            <a:custGeom>
              <a:avLst/>
              <a:gdLst>
                <a:gd name="T0" fmla="*/ 2 w 79"/>
                <a:gd name="T1" fmla="*/ 63 h 80"/>
                <a:gd name="T2" fmla="*/ 15 w 79"/>
                <a:gd name="T3" fmla="*/ 50 h 80"/>
                <a:gd name="T4" fmla="*/ 31 w 79"/>
                <a:gd name="T5" fmla="*/ 51 h 80"/>
                <a:gd name="T6" fmla="*/ 42 w 79"/>
                <a:gd name="T7" fmla="*/ 42 h 80"/>
                <a:gd name="T8" fmla="*/ 51 w 79"/>
                <a:gd name="T9" fmla="*/ 32 h 80"/>
                <a:gd name="T10" fmla="*/ 49 w 79"/>
                <a:gd name="T11" fmla="*/ 16 h 80"/>
                <a:gd name="T12" fmla="*/ 62 w 79"/>
                <a:gd name="T13" fmla="*/ 3 h 80"/>
                <a:gd name="T14" fmla="*/ 67 w 79"/>
                <a:gd name="T15" fmla="*/ 3 h 80"/>
                <a:gd name="T16" fmla="*/ 74 w 79"/>
                <a:gd name="T17" fmla="*/ 9 h 80"/>
                <a:gd name="T18" fmla="*/ 50 w 79"/>
                <a:gd name="T19" fmla="*/ 50 h 80"/>
                <a:gd name="T20" fmla="*/ 9 w 79"/>
                <a:gd name="T21" fmla="*/ 74 h 80"/>
                <a:gd name="T22" fmla="*/ 2 w 79"/>
                <a:gd name="T23" fmla="*/ 68 h 80"/>
                <a:gd name="T24" fmla="*/ 2 w 79"/>
                <a:gd name="T2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80">
                  <a:moveTo>
                    <a:pt x="2" y="63"/>
                  </a:moveTo>
                  <a:cubicBezTo>
                    <a:pt x="2" y="63"/>
                    <a:pt x="14" y="51"/>
                    <a:pt x="15" y="50"/>
                  </a:cubicBezTo>
                  <a:cubicBezTo>
                    <a:pt x="17" y="48"/>
                    <a:pt x="29" y="53"/>
                    <a:pt x="31" y="51"/>
                  </a:cubicBezTo>
                  <a:cubicBezTo>
                    <a:pt x="33" y="50"/>
                    <a:pt x="37" y="47"/>
                    <a:pt x="42" y="42"/>
                  </a:cubicBezTo>
                  <a:cubicBezTo>
                    <a:pt x="46" y="38"/>
                    <a:pt x="49" y="34"/>
                    <a:pt x="51" y="32"/>
                  </a:cubicBezTo>
                  <a:cubicBezTo>
                    <a:pt x="52" y="30"/>
                    <a:pt x="48" y="18"/>
                    <a:pt x="49" y="16"/>
                  </a:cubicBezTo>
                  <a:cubicBezTo>
                    <a:pt x="50" y="15"/>
                    <a:pt x="62" y="3"/>
                    <a:pt x="62" y="3"/>
                  </a:cubicBezTo>
                  <a:cubicBezTo>
                    <a:pt x="62" y="3"/>
                    <a:pt x="65" y="0"/>
                    <a:pt x="67" y="3"/>
                  </a:cubicBezTo>
                  <a:cubicBezTo>
                    <a:pt x="67" y="3"/>
                    <a:pt x="72" y="8"/>
                    <a:pt x="74" y="9"/>
                  </a:cubicBezTo>
                  <a:cubicBezTo>
                    <a:pt x="75" y="11"/>
                    <a:pt x="79" y="21"/>
                    <a:pt x="50" y="50"/>
                  </a:cubicBezTo>
                  <a:cubicBezTo>
                    <a:pt x="20" y="80"/>
                    <a:pt x="10" y="76"/>
                    <a:pt x="9" y="74"/>
                  </a:cubicBezTo>
                  <a:cubicBezTo>
                    <a:pt x="7" y="73"/>
                    <a:pt x="2" y="68"/>
                    <a:pt x="2" y="68"/>
                  </a:cubicBezTo>
                  <a:cubicBezTo>
                    <a:pt x="0" y="65"/>
                    <a:pt x="2" y="63"/>
                    <a:pt x="2"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6" name="Freeform 192"/>
            <p:cNvSpPr>
              <a:spLocks/>
            </p:cNvSpPr>
            <p:nvPr/>
          </p:nvSpPr>
          <p:spPr bwMode="auto">
            <a:xfrm>
              <a:off x="5110163" y="1062038"/>
              <a:ext cx="12700" cy="17463"/>
            </a:xfrm>
            <a:custGeom>
              <a:avLst/>
              <a:gdLst>
                <a:gd name="T0" fmla="*/ 3 w 13"/>
                <a:gd name="T1" fmla="*/ 1 h 17"/>
                <a:gd name="T2" fmla="*/ 12 w 13"/>
                <a:gd name="T3" fmla="*/ 8 h 17"/>
                <a:gd name="T4" fmla="*/ 12 w 13"/>
                <a:gd name="T5" fmla="*/ 9 h 17"/>
                <a:gd name="T6" fmla="*/ 3 w 13"/>
                <a:gd name="T7" fmla="*/ 16 h 17"/>
                <a:gd name="T8" fmla="*/ 0 w 13"/>
                <a:gd name="T9" fmla="*/ 16 h 17"/>
                <a:gd name="T10" fmla="*/ 0 w 13"/>
                <a:gd name="T11" fmla="*/ 1 h 17"/>
                <a:gd name="T12" fmla="*/ 3 w 13"/>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3" y="1"/>
                  </a:moveTo>
                  <a:cubicBezTo>
                    <a:pt x="12" y="8"/>
                    <a:pt x="12" y="8"/>
                    <a:pt x="12" y="8"/>
                  </a:cubicBezTo>
                  <a:cubicBezTo>
                    <a:pt x="13" y="8"/>
                    <a:pt x="13" y="9"/>
                    <a:pt x="12" y="9"/>
                  </a:cubicBezTo>
                  <a:cubicBezTo>
                    <a:pt x="3" y="16"/>
                    <a:pt x="3" y="16"/>
                    <a:pt x="3" y="16"/>
                  </a:cubicBezTo>
                  <a:cubicBezTo>
                    <a:pt x="2" y="17"/>
                    <a:pt x="0" y="16"/>
                    <a:pt x="0" y="16"/>
                  </a:cubicBezTo>
                  <a:cubicBezTo>
                    <a:pt x="0" y="1"/>
                    <a:pt x="0" y="1"/>
                    <a:pt x="0" y="1"/>
                  </a:cubicBezTo>
                  <a:cubicBezTo>
                    <a:pt x="0" y="0"/>
                    <a:pt x="2" y="0"/>
                    <a:pt x="3"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7" name="Freeform 193"/>
            <p:cNvSpPr>
              <a:spLocks/>
            </p:cNvSpPr>
            <p:nvPr/>
          </p:nvSpPr>
          <p:spPr bwMode="auto">
            <a:xfrm>
              <a:off x="5089526" y="1082676"/>
              <a:ext cx="15875" cy="12700"/>
            </a:xfrm>
            <a:custGeom>
              <a:avLst/>
              <a:gdLst>
                <a:gd name="T0" fmla="*/ 1 w 16"/>
                <a:gd name="T1" fmla="*/ 0 h 12"/>
                <a:gd name="T2" fmla="*/ 15 w 16"/>
                <a:gd name="T3" fmla="*/ 0 h 12"/>
                <a:gd name="T4" fmla="*/ 16 w 16"/>
                <a:gd name="T5" fmla="*/ 2 h 12"/>
                <a:gd name="T6" fmla="*/ 9 w 16"/>
                <a:gd name="T7" fmla="*/ 12 h 12"/>
                <a:gd name="T8" fmla="*/ 7 w 16"/>
                <a:gd name="T9" fmla="*/ 12 h 12"/>
                <a:gd name="T10" fmla="*/ 0 w 16"/>
                <a:gd name="T11" fmla="*/ 2 h 12"/>
                <a:gd name="T12" fmla="*/ 1 w 1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 y="0"/>
                  </a:moveTo>
                  <a:cubicBezTo>
                    <a:pt x="15" y="0"/>
                    <a:pt x="15" y="0"/>
                    <a:pt x="15" y="0"/>
                  </a:cubicBezTo>
                  <a:cubicBezTo>
                    <a:pt x="16" y="0"/>
                    <a:pt x="16" y="2"/>
                    <a:pt x="16" y="2"/>
                  </a:cubicBezTo>
                  <a:cubicBezTo>
                    <a:pt x="9" y="12"/>
                    <a:pt x="9" y="12"/>
                    <a:pt x="9" y="12"/>
                  </a:cubicBezTo>
                  <a:cubicBezTo>
                    <a:pt x="8" y="12"/>
                    <a:pt x="8" y="12"/>
                    <a:pt x="7" y="12"/>
                  </a:cubicBezTo>
                  <a:cubicBezTo>
                    <a:pt x="0" y="2"/>
                    <a:pt x="0" y="2"/>
                    <a:pt x="0" y="2"/>
                  </a:cubicBezTo>
                  <a:cubicBezTo>
                    <a:pt x="0" y="2"/>
                    <a:pt x="0"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8" name="Freeform 194"/>
            <p:cNvSpPr>
              <a:spLocks/>
            </p:cNvSpPr>
            <p:nvPr/>
          </p:nvSpPr>
          <p:spPr bwMode="auto">
            <a:xfrm>
              <a:off x="5089526" y="1044576"/>
              <a:ext cx="15875" cy="12700"/>
            </a:xfrm>
            <a:custGeom>
              <a:avLst/>
              <a:gdLst>
                <a:gd name="T0" fmla="*/ 7 w 16"/>
                <a:gd name="T1" fmla="*/ 0 h 12"/>
                <a:gd name="T2" fmla="*/ 9 w 16"/>
                <a:gd name="T3" fmla="*/ 0 h 12"/>
                <a:gd name="T4" fmla="*/ 16 w 16"/>
                <a:gd name="T5" fmla="*/ 10 h 12"/>
                <a:gd name="T6" fmla="*/ 15 w 16"/>
                <a:gd name="T7" fmla="*/ 12 h 12"/>
                <a:gd name="T8" fmla="*/ 1 w 16"/>
                <a:gd name="T9" fmla="*/ 12 h 12"/>
                <a:gd name="T10" fmla="*/ 0 w 16"/>
                <a:gd name="T11" fmla="*/ 10 h 12"/>
                <a:gd name="T12" fmla="*/ 7 w 1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7" y="0"/>
                  </a:moveTo>
                  <a:cubicBezTo>
                    <a:pt x="8" y="0"/>
                    <a:pt x="8" y="0"/>
                    <a:pt x="9" y="0"/>
                  </a:cubicBezTo>
                  <a:cubicBezTo>
                    <a:pt x="16" y="10"/>
                    <a:pt x="16" y="10"/>
                    <a:pt x="16" y="10"/>
                  </a:cubicBezTo>
                  <a:cubicBezTo>
                    <a:pt x="16" y="11"/>
                    <a:pt x="16" y="12"/>
                    <a:pt x="15" y="12"/>
                  </a:cubicBezTo>
                  <a:cubicBezTo>
                    <a:pt x="1" y="12"/>
                    <a:pt x="1" y="12"/>
                    <a:pt x="1" y="12"/>
                  </a:cubicBezTo>
                  <a:cubicBezTo>
                    <a:pt x="0" y="12"/>
                    <a:pt x="0" y="11"/>
                    <a:pt x="0" y="10"/>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69" name="Freeform 195"/>
            <p:cNvSpPr>
              <a:spLocks/>
            </p:cNvSpPr>
            <p:nvPr/>
          </p:nvSpPr>
          <p:spPr bwMode="auto">
            <a:xfrm>
              <a:off x="5072063" y="1062038"/>
              <a:ext cx="12700" cy="17463"/>
            </a:xfrm>
            <a:custGeom>
              <a:avLst/>
              <a:gdLst>
                <a:gd name="T0" fmla="*/ 13 w 13"/>
                <a:gd name="T1" fmla="*/ 1 h 17"/>
                <a:gd name="T2" fmla="*/ 13 w 13"/>
                <a:gd name="T3" fmla="*/ 15 h 17"/>
                <a:gd name="T4" fmla="*/ 10 w 13"/>
                <a:gd name="T5" fmla="*/ 16 h 17"/>
                <a:gd name="T6" fmla="*/ 1 w 13"/>
                <a:gd name="T7" fmla="*/ 9 h 17"/>
                <a:gd name="T8" fmla="*/ 1 w 13"/>
                <a:gd name="T9" fmla="*/ 8 h 17"/>
                <a:gd name="T10" fmla="*/ 10 w 13"/>
                <a:gd name="T11" fmla="*/ 1 h 17"/>
                <a:gd name="T12" fmla="*/ 13 w 13"/>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13" y="1"/>
                  </a:moveTo>
                  <a:cubicBezTo>
                    <a:pt x="13" y="15"/>
                    <a:pt x="13" y="15"/>
                    <a:pt x="13" y="15"/>
                  </a:cubicBezTo>
                  <a:cubicBezTo>
                    <a:pt x="13" y="16"/>
                    <a:pt x="11" y="17"/>
                    <a:pt x="10" y="16"/>
                  </a:cubicBezTo>
                  <a:cubicBezTo>
                    <a:pt x="1" y="9"/>
                    <a:pt x="1" y="9"/>
                    <a:pt x="1" y="9"/>
                  </a:cubicBezTo>
                  <a:cubicBezTo>
                    <a:pt x="0" y="9"/>
                    <a:pt x="0" y="8"/>
                    <a:pt x="1" y="8"/>
                  </a:cubicBezTo>
                  <a:cubicBezTo>
                    <a:pt x="10" y="1"/>
                    <a:pt x="10" y="1"/>
                    <a:pt x="10" y="1"/>
                  </a:cubicBezTo>
                  <a:cubicBezTo>
                    <a:pt x="11" y="0"/>
                    <a:pt x="13" y="0"/>
                    <a:pt x="13"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0" name="Freeform 196"/>
            <p:cNvSpPr>
              <a:spLocks noEditPoints="1"/>
            </p:cNvSpPr>
            <p:nvPr/>
          </p:nvSpPr>
          <p:spPr bwMode="auto">
            <a:xfrm>
              <a:off x="5049838" y="955676"/>
              <a:ext cx="150813" cy="153988"/>
            </a:xfrm>
            <a:custGeom>
              <a:avLst/>
              <a:gdLst>
                <a:gd name="T0" fmla="*/ 0 w 146"/>
                <a:gd name="T1" fmla="*/ 10 h 149"/>
                <a:gd name="T2" fmla="*/ 0 w 146"/>
                <a:gd name="T3" fmla="*/ 138 h 149"/>
                <a:gd name="T4" fmla="*/ 11 w 146"/>
                <a:gd name="T5" fmla="*/ 149 h 149"/>
                <a:gd name="T6" fmla="*/ 79 w 146"/>
                <a:gd name="T7" fmla="*/ 149 h 149"/>
                <a:gd name="T8" fmla="*/ 90 w 146"/>
                <a:gd name="T9" fmla="*/ 138 h 149"/>
                <a:gd name="T10" fmla="*/ 90 w 146"/>
                <a:gd name="T11" fmla="*/ 69 h 149"/>
                <a:gd name="T12" fmla="*/ 100 w 146"/>
                <a:gd name="T13" fmla="*/ 75 h 149"/>
                <a:gd name="T14" fmla="*/ 104 w 146"/>
                <a:gd name="T15" fmla="*/ 103 h 149"/>
                <a:gd name="T16" fmla="*/ 103 w 146"/>
                <a:gd name="T17" fmla="*/ 105 h 149"/>
                <a:gd name="T18" fmla="*/ 110 w 146"/>
                <a:gd name="T19" fmla="*/ 111 h 149"/>
                <a:gd name="T20" fmla="*/ 114 w 146"/>
                <a:gd name="T21" fmla="*/ 116 h 149"/>
                <a:gd name="T22" fmla="*/ 130 w 146"/>
                <a:gd name="T23" fmla="*/ 115 h 149"/>
                <a:gd name="T24" fmla="*/ 126 w 146"/>
                <a:gd name="T25" fmla="*/ 101 h 149"/>
                <a:gd name="T26" fmla="*/ 112 w 146"/>
                <a:gd name="T27" fmla="*/ 99 h 149"/>
                <a:gd name="T28" fmla="*/ 110 w 146"/>
                <a:gd name="T29" fmla="*/ 103 h 149"/>
                <a:gd name="T30" fmla="*/ 107 w 146"/>
                <a:gd name="T31" fmla="*/ 100 h 149"/>
                <a:gd name="T32" fmla="*/ 106 w 146"/>
                <a:gd name="T33" fmla="*/ 101 h 149"/>
                <a:gd name="T34" fmla="*/ 103 w 146"/>
                <a:gd name="T35" fmla="*/ 77 h 149"/>
                <a:gd name="T36" fmla="*/ 123 w 146"/>
                <a:gd name="T37" fmla="*/ 86 h 149"/>
                <a:gd name="T38" fmla="*/ 140 w 146"/>
                <a:gd name="T39" fmla="*/ 119 h 149"/>
                <a:gd name="T40" fmla="*/ 138 w 146"/>
                <a:gd name="T41" fmla="*/ 119 h 149"/>
                <a:gd name="T42" fmla="*/ 138 w 146"/>
                <a:gd name="T43" fmla="*/ 123 h 149"/>
                <a:gd name="T44" fmla="*/ 134 w 146"/>
                <a:gd name="T45" fmla="*/ 122 h 149"/>
                <a:gd name="T46" fmla="*/ 126 w 146"/>
                <a:gd name="T47" fmla="*/ 134 h 149"/>
                <a:gd name="T48" fmla="*/ 134 w 146"/>
                <a:gd name="T49" fmla="*/ 146 h 149"/>
                <a:gd name="T50" fmla="*/ 146 w 146"/>
                <a:gd name="T51" fmla="*/ 134 h 149"/>
                <a:gd name="T52" fmla="*/ 144 w 146"/>
                <a:gd name="T53" fmla="*/ 129 h 149"/>
                <a:gd name="T54" fmla="*/ 144 w 146"/>
                <a:gd name="T55" fmla="*/ 119 h 149"/>
                <a:gd name="T56" fmla="*/ 143 w 146"/>
                <a:gd name="T57" fmla="*/ 119 h 149"/>
                <a:gd name="T58" fmla="*/ 124 w 146"/>
                <a:gd name="T59" fmla="*/ 83 h 149"/>
                <a:gd name="T60" fmla="*/ 104 w 146"/>
                <a:gd name="T61" fmla="*/ 74 h 149"/>
                <a:gd name="T62" fmla="*/ 106 w 146"/>
                <a:gd name="T63" fmla="*/ 70 h 149"/>
                <a:gd name="T64" fmla="*/ 109 w 146"/>
                <a:gd name="T65" fmla="*/ 39 h 149"/>
                <a:gd name="T66" fmla="*/ 90 w 146"/>
                <a:gd name="T67" fmla="*/ 20 h 149"/>
                <a:gd name="T68" fmla="*/ 90 w 146"/>
                <a:gd name="T69" fmla="*/ 10 h 149"/>
                <a:gd name="T70" fmla="*/ 79 w 146"/>
                <a:gd name="T71" fmla="*/ 0 h 149"/>
                <a:gd name="T72" fmla="*/ 11 w 146"/>
                <a:gd name="T73" fmla="*/ 0 h 149"/>
                <a:gd name="T74" fmla="*/ 0 w 146"/>
                <a:gd name="T75" fmla="*/ 10 h 149"/>
                <a:gd name="T76" fmla="*/ 90 w 146"/>
                <a:gd name="T77" fmla="*/ 23 h 149"/>
                <a:gd name="T78" fmla="*/ 106 w 146"/>
                <a:gd name="T79" fmla="*/ 40 h 149"/>
                <a:gd name="T80" fmla="*/ 103 w 146"/>
                <a:gd name="T81" fmla="*/ 69 h 149"/>
                <a:gd name="T82" fmla="*/ 101 w 146"/>
                <a:gd name="T83" fmla="*/ 72 h 149"/>
                <a:gd name="T84" fmla="*/ 90 w 146"/>
                <a:gd name="T85" fmla="*/ 64 h 149"/>
                <a:gd name="T86" fmla="*/ 90 w 146"/>
                <a:gd name="T87" fmla="*/ 23 h 149"/>
                <a:gd name="T88" fmla="*/ 16 w 146"/>
                <a:gd name="T89" fmla="*/ 112 h 149"/>
                <a:gd name="T90" fmla="*/ 46 w 146"/>
                <a:gd name="T91" fmla="*/ 81 h 149"/>
                <a:gd name="T92" fmla="*/ 76 w 146"/>
                <a:gd name="T93" fmla="*/ 112 h 149"/>
                <a:gd name="T94" fmla="*/ 46 w 146"/>
                <a:gd name="T95" fmla="*/ 142 h 149"/>
                <a:gd name="T96" fmla="*/ 16 w 146"/>
                <a:gd name="T97" fmla="*/ 112 h 149"/>
                <a:gd name="T98" fmla="*/ 14 w 146"/>
                <a:gd name="T99" fmla="*/ 17 h 149"/>
                <a:gd name="T100" fmla="*/ 19 w 146"/>
                <a:gd name="T101" fmla="*/ 12 h 149"/>
                <a:gd name="T102" fmla="*/ 72 w 146"/>
                <a:gd name="T103" fmla="*/ 12 h 149"/>
                <a:gd name="T104" fmla="*/ 77 w 146"/>
                <a:gd name="T105" fmla="*/ 17 h 149"/>
                <a:gd name="T106" fmla="*/ 77 w 146"/>
                <a:gd name="T107" fmla="*/ 68 h 149"/>
                <a:gd name="T108" fmla="*/ 72 w 146"/>
                <a:gd name="T109" fmla="*/ 73 h 149"/>
                <a:gd name="T110" fmla="*/ 19 w 146"/>
                <a:gd name="T111" fmla="*/ 73 h 149"/>
                <a:gd name="T112" fmla="*/ 14 w 146"/>
                <a:gd name="T113" fmla="*/ 68 h 149"/>
                <a:gd name="T114" fmla="*/ 14 w 146"/>
                <a:gd name="T115" fmla="*/ 1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6" h="149">
                  <a:moveTo>
                    <a:pt x="0" y="10"/>
                  </a:moveTo>
                  <a:cubicBezTo>
                    <a:pt x="0" y="138"/>
                    <a:pt x="0" y="138"/>
                    <a:pt x="0" y="138"/>
                  </a:cubicBezTo>
                  <a:cubicBezTo>
                    <a:pt x="0" y="144"/>
                    <a:pt x="5" y="149"/>
                    <a:pt x="11" y="149"/>
                  </a:cubicBezTo>
                  <a:cubicBezTo>
                    <a:pt x="79" y="149"/>
                    <a:pt x="79" y="149"/>
                    <a:pt x="79" y="149"/>
                  </a:cubicBezTo>
                  <a:cubicBezTo>
                    <a:pt x="85" y="149"/>
                    <a:pt x="90" y="144"/>
                    <a:pt x="90" y="138"/>
                  </a:cubicBezTo>
                  <a:cubicBezTo>
                    <a:pt x="90" y="69"/>
                    <a:pt x="90" y="69"/>
                    <a:pt x="90" y="69"/>
                  </a:cubicBezTo>
                  <a:cubicBezTo>
                    <a:pt x="92" y="71"/>
                    <a:pt x="95" y="73"/>
                    <a:pt x="100" y="75"/>
                  </a:cubicBezTo>
                  <a:cubicBezTo>
                    <a:pt x="94" y="90"/>
                    <a:pt x="101" y="100"/>
                    <a:pt x="104" y="103"/>
                  </a:cubicBezTo>
                  <a:cubicBezTo>
                    <a:pt x="103" y="105"/>
                    <a:pt x="103" y="105"/>
                    <a:pt x="103" y="105"/>
                  </a:cubicBezTo>
                  <a:cubicBezTo>
                    <a:pt x="110" y="111"/>
                    <a:pt x="110" y="111"/>
                    <a:pt x="110" y="111"/>
                  </a:cubicBezTo>
                  <a:cubicBezTo>
                    <a:pt x="111" y="113"/>
                    <a:pt x="112" y="115"/>
                    <a:pt x="114" y="116"/>
                  </a:cubicBezTo>
                  <a:cubicBezTo>
                    <a:pt x="119" y="120"/>
                    <a:pt x="126" y="119"/>
                    <a:pt x="130" y="115"/>
                  </a:cubicBezTo>
                  <a:cubicBezTo>
                    <a:pt x="134" y="110"/>
                    <a:pt x="131" y="105"/>
                    <a:pt x="126" y="101"/>
                  </a:cubicBezTo>
                  <a:cubicBezTo>
                    <a:pt x="121" y="97"/>
                    <a:pt x="116" y="95"/>
                    <a:pt x="112" y="99"/>
                  </a:cubicBezTo>
                  <a:cubicBezTo>
                    <a:pt x="111" y="100"/>
                    <a:pt x="111" y="102"/>
                    <a:pt x="110" y="103"/>
                  </a:cubicBezTo>
                  <a:cubicBezTo>
                    <a:pt x="107" y="100"/>
                    <a:pt x="107" y="100"/>
                    <a:pt x="107" y="100"/>
                  </a:cubicBezTo>
                  <a:cubicBezTo>
                    <a:pt x="106" y="101"/>
                    <a:pt x="106" y="101"/>
                    <a:pt x="106" y="101"/>
                  </a:cubicBezTo>
                  <a:cubicBezTo>
                    <a:pt x="103" y="98"/>
                    <a:pt x="98" y="89"/>
                    <a:pt x="103" y="77"/>
                  </a:cubicBezTo>
                  <a:cubicBezTo>
                    <a:pt x="108" y="79"/>
                    <a:pt x="115" y="82"/>
                    <a:pt x="123" y="86"/>
                  </a:cubicBezTo>
                  <a:cubicBezTo>
                    <a:pt x="141" y="94"/>
                    <a:pt x="140" y="113"/>
                    <a:pt x="140" y="119"/>
                  </a:cubicBezTo>
                  <a:cubicBezTo>
                    <a:pt x="138" y="119"/>
                    <a:pt x="138" y="119"/>
                    <a:pt x="138" y="119"/>
                  </a:cubicBezTo>
                  <a:cubicBezTo>
                    <a:pt x="138" y="123"/>
                    <a:pt x="138" y="123"/>
                    <a:pt x="138" y="123"/>
                  </a:cubicBezTo>
                  <a:cubicBezTo>
                    <a:pt x="137" y="123"/>
                    <a:pt x="135" y="122"/>
                    <a:pt x="134" y="122"/>
                  </a:cubicBezTo>
                  <a:cubicBezTo>
                    <a:pt x="128" y="122"/>
                    <a:pt x="126" y="128"/>
                    <a:pt x="126" y="134"/>
                  </a:cubicBezTo>
                  <a:cubicBezTo>
                    <a:pt x="126" y="141"/>
                    <a:pt x="128" y="146"/>
                    <a:pt x="134" y="146"/>
                  </a:cubicBezTo>
                  <a:cubicBezTo>
                    <a:pt x="141" y="146"/>
                    <a:pt x="146" y="141"/>
                    <a:pt x="146" y="134"/>
                  </a:cubicBezTo>
                  <a:cubicBezTo>
                    <a:pt x="146" y="132"/>
                    <a:pt x="145" y="130"/>
                    <a:pt x="144" y="129"/>
                  </a:cubicBezTo>
                  <a:cubicBezTo>
                    <a:pt x="144" y="119"/>
                    <a:pt x="144" y="119"/>
                    <a:pt x="144" y="119"/>
                  </a:cubicBezTo>
                  <a:cubicBezTo>
                    <a:pt x="143" y="119"/>
                    <a:pt x="143" y="119"/>
                    <a:pt x="143" y="119"/>
                  </a:cubicBezTo>
                  <a:cubicBezTo>
                    <a:pt x="144" y="112"/>
                    <a:pt x="144" y="92"/>
                    <a:pt x="124" y="83"/>
                  </a:cubicBezTo>
                  <a:cubicBezTo>
                    <a:pt x="117" y="80"/>
                    <a:pt x="110" y="77"/>
                    <a:pt x="104" y="74"/>
                  </a:cubicBezTo>
                  <a:cubicBezTo>
                    <a:pt x="104" y="73"/>
                    <a:pt x="105" y="71"/>
                    <a:pt x="106" y="70"/>
                  </a:cubicBezTo>
                  <a:cubicBezTo>
                    <a:pt x="114" y="57"/>
                    <a:pt x="112" y="46"/>
                    <a:pt x="109" y="39"/>
                  </a:cubicBezTo>
                  <a:cubicBezTo>
                    <a:pt x="106" y="30"/>
                    <a:pt x="99" y="23"/>
                    <a:pt x="90" y="20"/>
                  </a:cubicBezTo>
                  <a:cubicBezTo>
                    <a:pt x="90" y="10"/>
                    <a:pt x="90" y="10"/>
                    <a:pt x="90" y="10"/>
                  </a:cubicBezTo>
                  <a:cubicBezTo>
                    <a:pt x="90" y="4"/>
                    <a:pt x="85" y="0"/>
                    <a:pt x="79" y="0"/>
                  </a:cubicBezTo>
                  <a:cubicBezTo>
                    <a:pt x="11" y="0"/>
                    <a:pt x="11" y="0"/>
                    <a:pt x="11" y="0"/>
                  </a:cubicBezTo>
                  <a:cubicBezTo>
                    <a:pt x="5" y="0"/>
                    <a:pt x="0" y="4"/>
                    <a:pt x="0" y="10"/>
                  </a:cubicBezTo>
                  <a:moveTo>
                    <a:pt x="90" y="23"/>
                  </a:moveTo>
                  <a:cubicBezTo>
                    <a:pt x="98" y="27"/>
                    <a:pt x="103" y="33"/>
                    <a:pt x="106" y="40"/>
                  </a:cubicBezTo>
                  <a:cubicBezTo>
                    <a:pt x="109" y="46"/>
                    <a:pt x="110" y="56"/>
                    <a:pt x="103" y="69"/>
                  </a:cubicBezTo>
                  <a:cubicBezTo>
                    <a:pt x="102" y="70"/>
                    <a:pt x="102" y="71"/>
                    <a:pt x="101" y="72"/>
                  </a:cubicBezTo>
                  <a:cubicBezTo>
                    <a:pt x="95" y="69"/>
                    <a:pt x="91" y="66"/>
                    <a:pt x="90" y="64"/>
                  </a:cubicBezTo>
                  <a:lnTo>
                    <a:pt x="90" y="23"/>
                  </a:lnTo>
                  <a:close/>
                  <a:moveTo>
                    <a:pt x="16" y="112"/>
                  </a:moveTo>
                  <a:cubicBezTo>
                    <a:pt x="16" y="95"/>
                    <a:pt x="29" y="81"/>
                    <a:pt x="46" y="81"/>
                  </a:cubicBezTo>
                  <a:cubicBezTo>
                    <a:pt x="63" y="81"/>
                    <a:pt x="76" y="95"/>
                    <a:pt x="76" y="112"/>
                  </a:cubicBezTo>
                  <a:cubicBezTo>
                    <a:pt x="76" y="128"/>
                    <a:pt x="63" y="142"/>
                    <a:pt x="46" y="142"/>
                  </a:cubicBezTo>
                  <a:cubicBezTo>
                    <a:pt x="29" y="142"/>
                    <a:pt x="16" y="128"/>
                    <a:pt x="16" y="112"/>
                  </a:cubicBezTo>
                  <a:moveTo>
                    <a:pt x="14" y="17"/>
                  </a:moveTo>
                  <a:cubicBezTo>
                    <a:pt x="14" y="14"/>
                    <a:pt x="16" y="12"/>
                    <a:pt x="19" y="12"/>
                  </a:cubicBezTo>
                  <a:cubicBezTo>
                    <a:pt x="72" y="12"/>
                    <a:pt x="72" y="12"/>
                    <a:pt x="72" y="12"/>
                  </a:cubicBezTo>
                  <a:cubicBezTo>
                    <a:pt x="75" y="12"/>
                    <a:pt x="77" y="14"/>
                    <a:pt x="77" y="17"/>
                  </a:cubicBezTo>
                  <a:cubicBezTo>
                    <a:pt x="77" y="68"/>
                    <a:pt x="77" y="68"/>
                    <a:pt x="77" y="68"/>
                  </a:cubicBezTo>
                  <a:cubicBezTo>
                    <a:pt x="77" y="71"/>
                    <a:pt x="75" y="73"/>
                    <a:pt x="72" y="73"/>
                  </a:cubicBezTo>
                  <a:cubicBezTo>
                    <a:pt x="19" y="73"/>
                    <a:pt x="19" y="73"/>
                    <a:pt x="19" y="73"/>
                  </a:cubicBezTo>
                  <a:cubicBezTo>
                    <a:pt x="16" y="73"/>
                    <a:pt x="14" y="71"/>
                    <a:pt x="14" y="68"/>
                  </a:cubicBezTo>
                  <a:lnTo>
                    <a:pt x="14"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1" name="Freeform 197"/>
            <p:cNvSpPr>
              <a:spLocks/>
            </p:cNvSpPr>
            <p:nvPr/>
          </p:nvSpPr>
          <p:spPr bwMode="auto">
            <a:xfrm>
              <a:off x="5627688" y="1446213"/>
              <a:ext cx="11113" cy="11113"/>
            </a:xfrm>
            <a:custGeom>
              <a:avLst/>
              <a:gdLst>
                <a:gd name="T0" fmla="*/ 2 w 10"/>
                <a:gd name="T1" fmla="*/ 0 h 12"/>
                <a:gd name="T2" fmla="*/ 9 w 10"/>
                <a:gd name="T3" fmla="*/ 5 h 12"/>
                <a:gd name="T4" fmla="*/ 9 w 10"/>
                <a:gd name="T5" fmla="*/ 7 h 12"/>
                <a:gd name="T6" fmla="*/ 2 w 10"/>
                <a:gd name="T7" fmla="*/ 12 h 12"/>
                <a:gd name="T8" fmla="*/ 0 w 10"/>
                <a:gd name="T9" fmla="*/ 11 h 12"/>
                <a:gd name="T10" fmla="*/ 0 w 10"/>
                <a:gd name="T11" fmla="*/ 1 h 12"/>
                <a:gd name="T12" fmla="*/ 2 w 1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2" y="0"/>
                  </a:moveTo>
                  <a:cubicBezTo>
                    <a:pt x="9" y="5"/>
                    <a:pt x="9" y="5"/>
                    <a:pt x="9" y="5"/>
                  </a:cubicBezTo>
                  <a:cubicBezTo>
                    <a:pt x="10" y="6"/>
                    <a:pt x="10" y="6"/>
                    <a:pt x="9" y="7"/>
                  </a:cubicBezTo>
                  <a:cubicBezTo>
                    <a:pt x="2" y="12"/>
                    <a:pt x="2" y="12"/>
                    <a:pt x="2" y="12"/>
                  </a:cubicBezTo>
                  <a:cubicBezTo>
                    <a:pt x="1" y="12"/>
                    <a:pt x="0" y="12"/>
                    <a:pt x="0" y="11"/>
                  </a:cubicBezTo>
                  <a:cubicBezTo>
                    <a:pt x="0" y="1"/>
                    <a:pt x="0" y="1"/>
                    <a:pt x="0" y="1"/>
                  </a:cubicBezTo>
                  <a:cubicBezTo>
                    <a:pt x="0" y="0"/>
                    <a:pt x="1" y="0"/>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2" name="Freeform 198"/>
            <p:cNvSpPr>
              <a:spLocks/>
            </p:cNvSpPr>
            <p:nvPr/>
          </p:nvSpPr>
          <p:spPr bwMode="auto">
            <a:xfrm>
              <a:off x="5613401" y="1460501"/>
              <a:ext cx="11113" cy="11113"/>
            </a:xfrm>
            <a:custGeom>
              <a:avLst/>
              <a:gdLst>
                <a:gd name="T0" fmla="*/ 0 w 12"/>
                <a:gd name="T1" fmla="*/ 0 h 10"/>
                <a:gd name="T2" fmla="*/ 11 w 12"/>
                <a:gd name="T3" fmla="*/ 0 h 10"/>
                <a:gd name="T4" fmla="*/ 12 w 12"/>
                <a:gd name="T5" fmla="*/ 2 h 10"/>
                <a:gd name="T6" fmla="*/ 6 w 12"/>
                <a:gd name="T7" fmla="*/ 10 h 10"/>
                <a:gd name="T8" fmla="*/ 5 w 12"/>
                <a:gd name="T9" fmla="*/ 10 h 10"/>
                <a:gd name="T10" fmla="*/ 0 w 12"/>
                <a:gd name="T11" fmla="*/ 2 h 10"/>
                <a:gd name="T12" fmla="*/ 0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0" y="0"/>
                  </a:moveTo>
                  <a:cubicBezTo>
                    <a:pt x="11" y="0"/>
                    <a:pt x="11" y="0"/>
                    <a:pt x="11" y="0"/>
                  </a:cubicBezTo>
                  <a:cubicBezTo>
                    <a:pt x="12" y="0"/>
                    <a:pt x="12" y="2"/>
                    <a:pt x="12" y="2"/>
                  </a:cubicBezTo>
                  <a:cubicBezTo>
                    <a:pt x="6" y="10"/>
                    <a:pt x="6" y="10"/>
                    <a:pt x="6" y="10"/>
                  </a:cubicBezTo>
                  <a:cubicBezTo>
                    <a:pt x="6" y="10"/>
                    <a:pt x="5" y="10"/>
                    <a:pt x="5" y="10"/>
                  </a:cubicBezTo>
                  <a:cubicBezTo>
                    <a:pt x="0" y="2"/>
                    <a:pt x="0" y="2"/>
                    <a:pt x="0" y="2"/>
                  </a:cubicBezTo>
                  <a:cubicBezTo>
                    <a:pt x="0" y="2"/>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3" name="Freeform 199"/>
            <p:cNvSpPr>
              <a:spLocks/>
            </p:cNvSpPr>
            <p:nvPr/>
          </p:nvSpPr>
          <p:spPr bwMode="auto">
            <a:xfrm>
              <a:off x="5613401" y="1431926"/>
              <a:ext cx="11113" cy="11113"/>
            </a:xfrm>
            <a:custGeom>
              <a:avLst/>
              <a:gdLst>
                <a:gd name="T0" fmla="*/ 5 w 12"/>
                <a:gd name="T1" fmla="*/ 1 h 10"/>
                <a:gd name="T2" fmla="*/ 6 w 12"/>
                <a:gd name="T3" fmla="*/ 1 h 10"/>
                <a:gd name="T4" fmla="*/ 12 w 12"/>
                <a:gd name="T5" fmla="*/ 8 h 10"/>
                <a:gd name="T6" fmla="*/ 11 w 12"/>
                <a:gd name="T7" fmla="*/ 10 h 10"/>
                <a:gd name="T8" fmla="*/ 0 w 12"/>
                <a:gd name="T9" fmla="*/ 10 h 10"/>
                <a:gd name="T10" fmla="*/ 0 w 12"/>
                <a:gd name="T11" fmla="*/ 8 h 10"/>
                <a:gd name="T12" fmla="*/ 5 w 12"/>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5" y="1"/>
                  </a:moveTo>
                  <a:cubicBezTo>
                    <a:pt x="5" y="0"/>
                    <a:pt x="6" y="0"/>
                    <a:pt x="6" y="1"/>
                  </a:cubicBezTo>
                  <a:cubicBezTo>
                    <a:pt x="12" y="8"/>
                    <a:pt x="12" y="8"/>
                    <a:pt x="12" y="8"/>
                  </a:cubicBezTo>
                  <a:cubicBezTo>
                    <a:pt x="12" y="9"/>
                    <a:pt x="12" y="10"/>
                    <a:pt x="11" y="10"/>
                  </a:cubicBezTo>
                  <a:cubicBezTo>
                    <a:pt x="0" y="10"/>
                    <a:pt x="0" y="10"/>
                    <a:pt x="0" y="10"/>
                  </a:cubicBezTo>
                  <a:cubicBezTo>
                    <a:pt x="0" y="10"/>
                    <a:pt x="0" y="9"/>
                    <a:pt x="0" y="8"/>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4" name="Freeform 200"/>
            <p:cNvSpPr>
              <a:spLocks/>
            </p:cNvSpPr>
            <p:nvPr/>
          </p:nvSpPr>
          <p:spPr bwMode="auto">
            <a:xfrm>
              <a:off x="5599113" y="1446213"/>
              <a:ext cx="9525" cy="11113"/>
            </a:xfrm>
            <a:custGeom>
              <a:avLst/>
              <a:gdLst>
                <a:gd name="T0" fmla="*/ 9 w 9"/>
                <a:gd name="T1" fmla="*/ 1 h 12"/>
                <a:gd name="T2" fmla="*/ 9 w 9"/>
                <a:gd name="T3" fmla="*/ 11 h 12"/>
                <a:gd name="T4" fmla="*/ 8 w 9"/>
                <a:gd name="T5" fmla="*/ 12 h 12"/>
                <a:gd name="T6" fmla="*/ 0 w 9"/>
                <a:gd name="T7" fmla="*/ 7 h 12"/>
                <a:gd name="T8" fmla="*/ 0 w 9"/>
                <a:gd name="T9" fmla="*/ 5 h 12"/>
                <a:gd name="T10" fmla="*/ 8 w 9"/>
                <a:gd name="T11" fmla="*/ 0 h 12"/>
                <a:gd name="T12" fmla="*/ 9 w 9"/>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9" y="1"/>
                  </a:moveTo>
                  <a:cubicBezTo>
                    <a:pt x="9" y="11"/>
                    <a:pt x="9" y="11"/>
                    <a:pt x="9" y="11"/>
                  </a:cubicBezTo>
                  <a:cubicBezTo>
                    <a:pt x="9" y="12"/>
                    <a:pt x="8" y="12"/>
                    <a:pt x="8" y="12"/>
                  </a:cubicBezTo>
                  <a:cubicBezTo>
                    <a:pt x="0" y="7"/>
                    <a:pt x="0" y="7"/>
                    <a:pt x="0" y="7"/>
                  </a:cubicBezTo>
                  <a:cubicBezTo>
                    <a:pt x="0" y="6"/>
                    <a:pt x="0" y="6"/>
                    <a:pt x="0" y="5"/>
                  </a:cubicBezTo>
                  <a:cubicBezTo>
                    <a:pt x="8" y="0"/>
                    <a:pt x="8" y="0"/>
                    <a:pt x="8" y="0"/>
                  </a:cubicBezTo>
                  <a:cubicBezTo>
                    <a:pt x="8" y="0"/>
                    <a:pt x="9" y="0"/>
                    <a:pt x="9"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5" name="Freeform 201"/>
            <p:cNvSpPr>
              <a:spLocks noEditPoints="1"/>
            </p:cNvSpPr>
            <p:nvPr/>
          </p:nvSpPr>
          <p:spPr bwMode="auto">
            <a:xfrm>
              <a:off x="5583238" y="1363663"/>
              <a:ext cx="114300" cy="117475"/>
            </a:xfrm>
            <a:custGeom>
              <a:avLst/>
              <a:gdLst>
                <a:gd name="T0" fmla="*/ 0 w 111"/>
                <a:gd name="T1" fmla="*/ 8 h 113"/>
                <a:gd name="T2" fmla="*/ 0 w 111"/>
                <a:gd name="T3" fmla="*/ 105 h 113"/>
                <a:gd name="T4" fmla="*/ 8 w 111"/>
                <a:gd name="T5" fmla="*/ 113 h 113"/>
                <a:gd name="T6" fmla="*/ 60 w 111"/>
                <a:gd name="T7" fmla="*/ 113 h 113"/>
                <a:gd name="T8" fmla="*/ 68 w 111"/>
                <a:gd name="T9" fmla="*/ 105 h 113"/>
                <a:gd name="T10" fmla="*/ 68 w 111"/>
                <a:gd name="T11" fmla="*/ 53 h 113"/>
                <a:gd name="T12" fmla="*/ 76 w 111"/>
                <a:gd name="T13" fmla="*/ 57 h 113"/>
                <a:gd name="T14" fmla="*/ 79 w 111"/>
                <a:gd name="T15" fmla="*/ 79 h 113"/>
                <a:gd name="T16" fmla="*/ 78 w 111"/>
                <a:gd name="T17" fmla="*/ 80 h 113"/>
                <a:gd name="T18" fmla="*/ 84 w 111"/>
                <a:gd name="T19" fmla="*/ 85 h 113"/>
                <a:gd name="T20" fmla="*/ 86 w 111"/>
                <a:gd name="T21" fmla="*/ 89 h 113"/>
                <a:gd name="T22" fmla="*/ 99 w 111"/>
                <a:gd name="T23" fmla="*/ 87 h 113"/>
                <a:gd name="T24" fmla="*/ 96 w 111"/>
                <a:gd name="T25" fmla="*/ 77 h 113"/>
                <a:gd name="T26" fmla="*/ 85 w 111"/>
                <a:gd name="T27" fmla="*/ 76 h 113"/>
                <a:gd name="T28" fmla="*/ 84 w 111"/>
                <a:gd name="T29" fmla="*/ 78 h 113"/>
                <a:gd name="T30" fmla="*/ 81 w 111"/>
                <a:gd name="T31" fmla="*/ 76 h 113"/>
                <a:gd name="T32" fmla="*/ 80 w 111"/>
                <a:gd name="T33" fmla="*/ 77 h 113"/>
                <a:gd name="T34" fmla="*/ 78 w 111"/>
                <a:gd name="T35" fmla="*/ 59 h 113"/>
                <a:gd name="T36" fmla="*/ 93 w 111"/>
                <a:gd name="T37" fmla="*/ 66 h 113"/>
                <a:gd name="T38" fmla="*/ 106 w 111"/>
                <a:gd name="T39" fmla="*/ 90 h 113"/>
                <a:gd name="T40" fmla="*/ 105 w 111"/>
                <a:gd name="T41" fmla="*/ 90 h 113"/>
                <a:gd name="T42" fmla="*/ 105 w 111"/>
                <a:gd name="T43" fmla="*/ 94 h 113"/>
                <a:gd name="T44" fmla="*/ 102 w 111"/>
                <a:gd name="T45" fmla="*/ 93 h 113"/>
                <a:gd name="T46" fmla="*/ 96 w 111"/>
                <a:gd name="T47" fmla="*/ 102 h 113"/>
                <a:gd name="T48" fmla="*/ 102 w 111"/>
                <a:gd name="T49" fmla="*/ 111 h 113"/>
                <a:gd name="T50" fmla="*/ 111 w 111"/>
                <a:gd name="T51" fmla="*/ 102 h 113"/>
                <a:gd name="T52" fmla="*/ 110 w 111"/>
                <a:gd name="T53" fmla="*/ 98 h 113"/>
                <a:gd name="T54" fmla="*/ 110 w 111"/>
                <a:gd name="T55" fmla="*/ 90 h 113"/>
                <a:gd name="T56" fmla="*/ 109 w 111"/>
                <a:gd name="T57" fmla="*/ 90 h 113"/>
                <a:gd name="T58" fmla="*/ 94 w 111"/>
                <a:gd name="T59" fmla="*/ 63 h 113"/>
                <a:gd name="T60" fmla="*/ 79 w 111"/>
                <a:gd name="T61" fmla="*/ 56 h 113"/>
                <a:gd name="T62" fmla="*/ 80 w 111"/>
                <a:gd name="T63" fmla="*/ 54 h 113"/>
                <a:gd name="T64" fmla="*/ 83 w 111"/>
                <a:gd name="T65" fmla="*/ 30 h 113"/>
                <a:gd name="T66" fmla="*/ 68 w 111"/>
                <a:gd name="T67" fmla="*/ 15 h 113"/>
                <a:gd name="T68" fmla="*/ 68 w 111"/>
                <a:gd name="T69" fmla="*/ 8 h 113"/>
                <a:gd name="T70" fmla="*/ 60 w 111"/>
                <a:gd name="T71" fmla="*/ 0 h 113"/>
                <a:gd name="T72" fmla="*/ 8 w 111"/>
                <a:gd name="T73" fmla="*/ 0 h 113"/>
                <a:gd name="T74" fmla="*/ 0 w 111"/>
                <a:gd name="T75" fmla="*/ 8 h 113"/>
                <a:gd name="T76" fmla="*/ 68 w 111"/>
                <a:gd name="T77" fmla="*/ 18 h 113"/>
                <a:gd name="T78" fmla="*/ 81 w 111"/>
                <a:gd name="T79" fmla="*/ 31 h 113"/>
                <a:gd name="T80" fmla="*/ 78 w 111"/>
                <a:gd name="T81" fmla="*/ 52 h 113"/>
                <a:gd name="T82" fmla="*/ 77 w 111"/>
                <a:gd name="T83" fmla="*/ 55 h 113"/>
                <a:gd name="T84" fmla="*/ 68 w 111"/>
                <a:gd name="T85" fmla="*/ 49 h 113"/>
                <a:gd name="T86" fmla="*/ 68 w 111"/>
                <a:gd name="T87" fmla="*/ 18 h 113"/>
                <a:gd name="T88" fmla="*/ 12 w 111"/>
                <a:gd name="T89" fmla="*/ 85 h 113"/>
                <a:gd name="T90" fmla="*/ 35 w 111"/>
                <a:gd name="T91" fmla="*/ 62 h 113"/>
                <a:gd name="T92" fmla="*/ 58 w 111"/>
                <a:gd name="T93" fmla="*/ 85 h 113"/>
                <a:gd name="T94" fmla="*/ 35 w 111"/>
                <a:gd name="T95" fmla="*/ 108 h 113"/>
                <a:gd name="T96" fmla="*/ 12 w 111"/>
                <a:gd name="T97" fmla="*/ 85 h 113"/>
                <a:gd name="T98" fmla="*/ 10 w 111"/>
                <a:gd name="T99" fmla="*/ 13 h 113"/>
                <a:gd name="T100" fmla="*/ 14 w 111"/>
                <a:gd name="T101" fmla="*/ 9 h 113"/>
                <a:gd name="T102" fmla="*/ 55 w 111"/>
                <a:gd name="T103" fmla="*/ 9 h 113"/>
                <a:gd name="T104" fmla="*/ 59 w 111"/>
                <a:gd name="T105" fmla="*/ 13 h 113"/>
                <a:gd name="T106" fmla="*/ 59 w 111"/>
                <a:gd name="T107" fmla="*/ 52 h 113"/>
                <a:gd name="T108" fmla="*/ 55 w 111"/>
                <a:gd name="T109" fmla="*/ 56 h 113"/>
                <a:gd name="T110" fmla="*/ 14 w 111"/>
                <a:gd name="T111" fmla="*/ 56 h 113"/>
                <a:gd name="T112" fmla="*/ 10 w 111"/>
                <a:gd name="T113" fmla="*/ 52 h 113"/>
                <a:gd name="T114" fmla="*/ 10 w 111"/>
                <a:gd name="T115" fmla="*/ 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1" h="113">
                  <a:moveTo>
                    <a:pt x="0" y="8"/>
                  </a:moveTo>
                  <a:cubicBezTo>
                    <a:pt x="0" y="105"/>
                    <a:pt x="0" y="105"/>
                    <a:pt x="0" y="105"/>
                  </a:cubicBezTo>
                  <a:cubicBezTo>
                    <a:pt x="0" y="110"/>
                    <a:pt x="4" y="113"/>
                    <a:pt x="8" y="113"/>
                  </a:cubicBezTo>
                  <a:cubicBezTo>
                    <a:pt x="60" y="113"/>
                    <a:pt x="60" y="113"/>
                    <a:pt x="60" y="113"/>
                  </a:cubicBezTo>
                  <a:cubicBezTo>
                    <a:pt x="65" y="113"/>
                    <a:pt x="68" y="110"/>
                    <a:pt x="68" y="105"/>
                  </a:cubicBezTo>
                  <a:cubicBezTo>
                    <a:pt x="68" y="53"/>
                    <a:pt x="68" y="53"/>
                    <a:pt x="68" y="53"/>
                  </a:cubicBezTo>
                  <a:cubicBezTo>
                    <a:pt x="70" y="54"/>
                    <a:pt x="72" y="56"/>
                    <a:pt x="76" y="57"/>
                  </a:cubicBezTo>
                  <a:cubicBezTo>
                    <a:pt x="71" y="69"/>
                    <a:pt x="77" y="76"/>
                    <a:pt x="79" y="79"/>
                  </a:cubicBezTo>
                  <a:cubicBezTo>
                    <a:pt x="78" y="80"/>
                    <a:pt x="78" y="80"/>
                    <a:pt x="78" y="80"/>
                  </a:cubicBezTo>
                  <a:cubicBezTo>
                    <a:pt x="84" y="85"/>
                    <a:pt x="84" y="85"/>
                    <a:pt x="84" y="85"/>
                  </a:cubicBezTo>
                  <a:cubicBezTo>
                    <a:pt x="84" y="86"/>
                    <a:pt x="85" y="88"/>
                    <a:pt x="86" y="89"/>
                  </a:cubicBezTo>
                  <a:cubicBezTo>
                    <a:pt x="90" y="92"/>
                    <a:pt x="96" y="91"/>
                    <a:pt x="99" y="87"/>
                  </a:cubicBezTo>
                  <a:cubicBezTo>
                    <a:pt x="102" y="84"/>
                    <a:pt x="100" y="80"/>
                    <a:pt x="96" y="77"/>
                  </a:cubicBezTo>
                  <a:cubicBezTo>
                    <a:pt x="92" y="74"/>
                    <a:pt x="88" y="72"/>
                    <a:pt x="85" y="76"/>
                  </a:cubicBezTo>
                  <a:cubicBezTo>
                    <a:pt x="85" y="77"/>
                    <a:pt x="84" y="78"/>
                    <a:pt x="84" y="78"/>
                  </a:cubicBezTo>
                  <a:cubicBezTo>
                    <a:pt x="81" y="76"/>
                    <a:pt x="81" y="76"/>
                    <a:pt x="81" y="76"/>
                  </a:cubicBezTo>
                  <a:cubicBezTo>
                    <a:pt x="80" y="77"/>
                    <a:pt x="80" y="77"/>
                    <a:pt x="80" y="77"/>
                  </a:cubicBezTo>
                  <a:cubicBezTo>
                    <a:pt x="79" y="75"/>
                    <a:pt x="74" y="68"/>
                    <a:pt x="78" y="59"/>
                  </a:cubicBezTo>
                  <a:cubicBezTo>
                    <a:pt x="82" y="61"/>
                    <a:pt x="87" y="63"/>
                    <a:pt x="93" y="66"/>
                  </a:cubicBezTo>
                  <a:cubicBezTo>
                    <a:pt x="107" y="72"/>
                    <a:pt x="107" y="87"/>
                    <a:pt x="106" y="90"/>
                  </a:cubicBezTo>
                  <a:cubicBezTo>
                    <a:pt x="105" y="90"/>
                    <a:pt x="105" y="90"/>
                    <a:pt x="105" y="90"/>
                  </a:cubicBezTo>
                  <a:cubicBezTo>
                    <a:pt x="105" y="94"/>
                    <a:pt x="105" y="94"/>
                    <a:pt x="105" y="94"/>
                  </a:cubicBezTo>
                  <a:cubicBezTo>
                    <a:pt x="104" y="94"/>
                    <a:pt x="103" y="93"/>
                    <a:pt x="102" y="93"/>
                  </a:cubicBezTo>
                  <a:cubicBezTo>
                    <a:pt x="97" y="93"/>
                    <a:pt x="96" y="97"/>
                    <a:pt x="96" y="102"/>
                  </a:cubicBezTo>
                  <a:cubicBezTo>
                    <a:pt x="96" y="107"/>
                    <a:pt x="97" y="111"/>
                    <a:pt x="102" y="111"/>
                  </a:cubicBezTo>
                  <a:cubicBezTo>
                    <a:pt x="107" y="111"/>
                    <a:pt x="111" y="107"/>
                    <a:pt x="111" y="102"/>
                  </a:cubicBezTo>
                  <a:cubicBezTo>
                    <a:pt x="111" y="101"/>
                    <a:pt x="110" y="99"/>
                    <a:pt x="110" y="98"/>
                  </a:cubicBezTo>
                  <a:cubicBezTo>
                    <a:pt x="110" y="90"/>
                    <a:pt x="110" y="90"/>
                    <a:pt x="110" y="90"/>
                  </a:cubicBezTo>
                  <a:cubicBezTo>
                    <a:pt x="109" y="90"/>
                    <a:pt x="109" y="90"/>
                    <a:pt x="109" y="90"/>
                  </a:cubicBezTo>
                  <a:cubicBezTo>
                    <a:pt x="109" y="86"/>
                    <a:pt x="109" y="70"/>
                    <a:pt x="94" y="63"/>
                  </a:cubicBezTo>
                  <a:cubicBezTo>
                    <a:pt x="89" y="61"/>
                    <a:pt x="83" y="59"/>
                    <a:pt x="79" y="56"/>
                  </a:cubicBezTo>
                  <a:cubicBezTo>
                    <a:pt x="79" y="55"/>
                    <a:pt x="80" y="55"/>
                    <a:pt x="80" y="54"/>
                  </a:cubicBezTo>
                  <a:cubicBezTo>
                    <a:pt x="86" y="43"/>
                    <a:pt x="85" y="35"/>
                    <a:pt x="83" y="30"/>
                  </a:cubicBezTo>
                  <a:cubicBezTo>
                    <a:pt x="81" y="23"/>
                    <a:pt x="75" y="18"/>
                    <a:pt x="68" y="15"/>
                  </a:cubicBezTo>
                  <a:cubicBezTo>
                    <a:pt x="68" y="8"/>
                    <a:pt x="68" y="8"/>
                    <a:pt x="68" y="8"/>
                  </a:cubicBezTo>
                  <a:cubicBezTo>
                    <a:pt x="68" y="4"/>
                    <a:pt x="65" y="0"/>
                    <a:pt x="60" y="0"/>
                  </a:cubicBezTo>
                  <a:cubicBezTo>
                    <a:pt x="8" y="0"/>
                    <a:pt x="8" y="0"/>
                    <a:pt x="8" y="0"/>
                  </a:cubicBezTo>
                  <a:cubicBezTo>
                    <a:pt x="4" y="0"/>
                    <a:pt x="0" y="4"/>
                    <a:pt x="0" y="8"/>
                  </a:cubicBezTo>
                  <a:moveTo>
                    <a:pt x="68" y="18"/>
                  </a:moveTo>
                  <a:cubicBezTo>
                    <a:pt x="74" y="21"/>
                    <a:pt x="79" y="25"/>
                    <a:pt x="81" y="31"/>
                  </a:cubicBezTo>
                  <a:cubicBezTo>
                    <a:pt x="83" y="35"/>
                    <a:pt x="84" y="43"/>
                    <a:pt x="78" y="52"/>
                  </a:cubicBezTo>
                  <a:cubicBezTo>
                    <a:pt x="78" y="53"/>
                    <a:pt x="77" y="54"/>
                    <a:pt x="77" y="55"/>
                  </a:cubicBezTo>
                  <a:cubicBezTo>
                    <a:pt x="72" y="53"/>
                    <a:pt x="69" y="51"/>
                    <a:pt x="68" y="49"/>
                  </a:cubicBezTo>
                  <a:lnTo>
                    <a:pt x="68" y="18"/>
                  </a:lnTo>
                  <a:close/>
                  <a:moveTo>
                    <a:pt x="12" y="85"/>
                  </a:moveTo>
                  <a:cubicBezTo>
                    <a:pt x="12" y="72"/>
                    <a:pt x="22" y="62"/>
                    <a:pt x="35" y="62"/>
                  </a:cubicBezTo>
                  <a:cubicBezTo>
                    <a:pt x="48" y="62"/>
                    <a:pt x="58" y="72"/>
                    <a:pt x="58" y="85"/>
                  </a:cubicBezTo>
                  <a:cubicBezTo>
                    <a:pt x="58" y="98"/>
                    <a:pt x="48" y="108"/>
                    <a:pt x="35" y="108"/>
                  </a:cubicBezTo>
                  <a:cubicBezTo>
                    <a:pt x="22" y="108"/>
                    <a:pt x="12" y="98"/>
                    <a:pt x="12" y="85"/>
                  </a:cubicBezTo>
                  <a:moveTo>
                    <a:pt x="10" y="13"/>
                  </a:moveTo>
                  <a:cubicBezTo>
                    <a:pt x="10" y="11"/>
                    <a:pt x="12" y="9"/>
                    <a:pt x="14" y="9"/>
                  </a:cubicBezTo>
                  <a:cubicBezTo>
                    <a:pt x="55" y="9"/>
                    <a:pt x="55" y="9"/>
                    <a:pt x="55" y="9"/>
                  </a:cubicBezTo>
                  <a:cubicBezTo>
                    <a:pt x="57" y="9"/>
                    <a:pt x="59" y="11"/>
                    <a:pt x="59" y="13"/>
                  </a:cubicBezTo>
                  <a:cubicBezTo>
                    <a:pt x="59" y="52"/>
                    <a:pt x="59" y="52"/>
                    <a:pt x="59" y="52"/>
                  </a:cubicBezTo>
                  <a:cubicBezTo>
                    <a:pt x="59" y="54"/>
                    <a:pt x="57" y="56"/>
                    <a:pt x="55" y="56"/>
                  </a:cubicBezTo>
                  <a:cubicBezTo>
                    <a:pt x="14" y="56"/>
                    <a:pt x="14" y="56"/>
                    <a:pt x="14" y="56"/>
                  </a:cubicBezTo>
                  <a:cubicBezTo>
                    <a:pt x="12" y="56"/>
                    <a:pt x="10" y="54"/>
                    <a:pt x="10" y="52"/>
                  </a:cubicBezTo>
                  <a:lnTo>
                    <a:pt x="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6" name="Freeform 202"/>
            <p:cNvSpPr>
              <a:spLocks/>
            </p:cNvSpPr>
            <p:nvPr/>
          </p:nvSpPr>
          <p:spPr bwMode="auto">
            <a:xfrm>
              <a:off x="6389688" y="871538"/>
              <a:ext cx="61913" cy="158750"/>
            </a:xfrm>
            <a:custGeom>
              <a:avLst/>
              <a:gdLst>
                <a:gd name="T0" fmla="*/ 7 w 60"/>
                <a:gd name="T1" fmla="*/ 0 h 153"/>
                <a:gd name="T2" fmla="*/ 2 w 60"/>
                <a:gd name="T3" fmla="*/ 3 h 153"/>
                <a:gd name="T4" fmla="*/ 4 w 60"/>
                <a:gd name="T5" fmla="*/ 12 h 153"/>
                <a:gd name="T6" fmla="*/ 17 w 60"/>
                <a:gd name="T7" fmla="*/ 23 h 153"/>
                <a:gd name="T8" fmla="*/ 17 w 60"/>
                <a:gd name="T9" fmla="*/ 130 h 153"/>
                <a:gd name="T10" fmla="*/ 4 w 60"/>
                <a:gd name="T11" fmla="*/ 141 h 153"/>
                <a:gd name="T12" fmla="*/ 2 w 60"/>
                <a:gd name="T13" fmla="*/ 149 h 153"/>
                <a:gd name="T14" fmla="*/ 10 w 60"/>
                <a:gd name="T15" fmla="*/ 151 h 153"/>
                <a:gd name="T16" fmla="*/ 26 w 60"/>
                <a:gd name="T17" fmla="*/ 139 h 153"/>
                <a:gd name="T18" fmla="*/ 26 w 60"/>
                <a:gd name="T19" fmla="*/ 14 h 153"/>
                <a:gd name="T20" fmla="*/ 10 w 60"/>
                <a:gd name="T21" fmla="*/ 1 h 153"/>
                <a:gd name="T22" fmla="*/ 7 w 60"/>
                <a:gd name="T2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53">
                  <a:moveTo>
                    <a:pt x="7" y="0"/>
                  </a:moveTo>
                  <a:cubicBezTo>
                    <a:pt x="5" y="0"/>
                    <a:pt x="3" y="2"/>
                    <a:pt x="2" y="3"/>
                  </a:cubicBezTo>
                  <a:cubicBezTo>
                    <a:pt x="0" y="6"/>
                    <a:pt x="1" y="10"/>
                    <a:pt x="4" y="12"/>
                  </a:cubicBezTo>
                  <a:cubicBezTo>
                    <a:pt x="9" y="15"/>
                    <a:pt x="13" y="19"/>
                    <a:pt x="17" y="23"/>
                  </a:cubicBezTo>
                  <a:cubicBezTo>
                    <a:pt x="47" y="52"/>
                    <a:pt x="47" y="100"/>
                    <a:pt x="17" y="130"/>
                  </a:cubicBezTo>
                  <a:cubicBezTo>
                    <a:pt x="13" y="134"/>
                    <a:pt x="9" y="138"/>
                    <a:pt x="4" y="141"/>
                  </a:cubicBezTo>
                  <a:cubicBezTo>
                    <a:pt x="1" y="143"/>
                    <a:pt x="0" y="146"/>
                    <a:pt x="2" y="149"/>
                  </a:cubicBezTo>
                  <a:cubicBezTo>
                    <a:pt x="4" y="152"/>
                    <a:pt x="7" y="153"/>
                    <a:pt x="10" y="151"/>
                  </a:cubicBezTo>
                  <a:cubicBezTo>
                    <a:pt x="16" y="148"/>
                    <a:pt x="21" y="143"/>
                    <a:pt x="26" y="139"/>
                  </a:cubicBezTo>
                  <a:cubicBezTo>
                    <a:pt x="60" y="104"/>
                    <a:pt x="60" y="48"/>
                    <a:pt x="26" y="14"/>
                  </a:cubicBezTo>
                  <a:cubicBezTo>
                    <a:pt x="21" y="9"/>
                    <a:pt x="16" y="5"/>
                    <a:pt x="10" y="1"/>
                  </a:cubicBezTo>
                  <a:cubicBezTo>
                    <a:pt x="9" y="1"/>
                    <a:pt x="8"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7" name="Freeform 203"/>
            <p:cNvSpPr>
              <a:spLocks/>
            </p:cNvSpPr>
            <p:nvPr/>
          </p:nvSpPr>
          <p:spPr bwMode="auto">
            <a:xfrm>
              <a:off x="6376988" y="895351"/>
              <a:ext cx="46038" cy="112713"/>
            </a:xfrm>
            <a:custGeom>
              <a:avLst/>
              <a:gdLst>
                <a:gd name="T0" fmla="*/ 7 w 45"/>
                <a:gd name="T1" fmla="*/ 0 h 109"/>
                <a:gd name="T2" fmla="*/ 1 w 45"/>
                <a:gd name="T3" fmla="*/ 3 h 109"/>
                <a:gd name="T4" fmla="*/ 3 w 45"/>
                <a:gd name="T5" fmla="*/ 12 h 109"/>
                <a:gd name="T6" fmla="*/ 12 w 45"/>
                <a:gd name="T7" fmla="*/ 19 h 109"/>
                <a:gd name="T8" fmla="*/ 12 w 45"/>
                <a:gd name="T9" fmla="*/ 90 h 109"/>
                <a:gd name="T10" fmla="*/ 3 w 45"/>
                <a:gd name="T11" fmla="*/ 97 h 109"/>
                <a:gd name="T12" fmla="*/ 1 w 45"/>
                <a:gd name="T13" fmla="*/ 106 h 109"/>
                <a:gd name="T14" fmla="*/ 10 w 45"/>
                <a:gd name="T15" fmla="*/ 108 h 109"/>
                <a:gd name="T16" fmla="*/ 21 w 45"/>
                <a:gd name="T17" fmla="*/ 99 h 109"/>
                <a:gd name="T18" fmla="*/ 21 w 45"/>
                <a:gd name="T19" fmla="*/ 10 h 109"/>
                <a:gd name="T20" fmla="*/ 10 w 45"/>
                <a:gd name="T21" fmla="*/ 1 h 109"/>
                <a:gd name="T22" fmla="*/ 7 w 45"/>
                <a:gd name="T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109">
                  <a:moveTo>
                    <a:pt x="7" y="0"/>
                  </a:moveTo>
                  <a:cubicBezTo>
                    <a:pt x="4" y="0"/>
                    <a:pt x="2" y="1"/>
                    <a:pt x="1" y="3"/>
                  </a:cubicBezTo>
                  <a:cubicBezTo>
                    <a:pt x="0" y="6"/>
                    <a:pt x="0" y="10"/>
                    <a:pt x="3" y="12"/>
                  </a:cubicBezTo>
                  <a:cubicBezTo>
                    <a:pt x="7" y="14"/>
                    <a:pt x="10" y="16"/>
                    <a:pt x="12" y="19"/>
                  </a:cubicBezTo>
                  <a:cubicBezTo>
                    <a:pt x="32" y="38"/>
                    <a:pt x="32" y="70"/>
                    <a:pt x="12" y="90"/>
                  </a:cubicBezTo>
                  <a:cubicBezTo>
                    <a:pt x="10" y="93"/>
                    <a:pt x="7" y="95"/>
                    <a:pt x="3" y="97"/>
                  </a:cubicBezTo>
                  <a:cubicBezTo>
                    <a:pt x="0" y="99"/>
                    <a:pt x="0" y="103"/>
                    <a:pt x="1" y="106"/>
                  </a:cubicBezTo>
                  <a:cubicBezTo>
                    <a:pt x="3" y="108"/>
                    <a:pt x="7" y="109"/>
                    <a:pt x="10" y="108"/>
                  </a:cubicBezTo>
                  <a:cubicBezTo>
                    <a:pt x="14" y="105"/>
                    <a:pt x="18" y="102"/>
                    <a:pt x="21" y="99"/>
                  </a:cubicBezTo>
                  <a:cubicBezTo>
                    <a:pt x="45" y="74"/>
                    <a:pt x="45" y="34"/>
                    <a:pt x="21" y="10"/>
                  </a:cubicBezTo>
                  <a:cubicBezTo>
                    <a:pt x="18" y="7"/>
                    <a:pt x="14" y="4"/>
                    <a:pt x="10" y="1"/>
                  </a:cubicBezTo>
                  <a:cubicBezTo>
                    <a:pt x="9" y="1"/>
                    <a:pt x="8"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8" name="Freeform 204"/>
            <p:cNvSpPr>
              <a:spLocks/>
            </p:cNvSpPr>
            <p:nvPr/>
          </p:nvSpPr>
          <p:spPr bwMode="auto">
            <a:xfrm>
              <a:off x="6361113" y="919163"/>
              <a:ext cx="30163" cy="65088"/>
            </a:xfrm>
            <a:custGeom>
              <a:avLst/>
              <a:gdLst>
                <a:gd name="T0" fmla="*/ 7 w 30"/>
                <a:gd name="T1" fmla="*/ 0 h 62"/>
                <a:gd name="T2" fmla="*/ 2 w 30"/>
                <a:gd name="T3" fmla="*/ 2 h 62"/>
                <a:gd name="T4" fmla="*/ 4 w 30"/>
                <a:gd name="T5" fmla="*/ 11 h 62"/>
                <a:gd name="T6" fmla="*/ 8 w 30"/>
                <a:gd name="T7" fmla="*/ 14 h 62"/>
                <a:gd name="T8" fmla="*/ 8 w 30"/>
                <a:gd name="T9" fmla="*/ 47 h 62"/>
                <a:gd name="T10" fmla="*/ 4 w 30"/>
                <a:gd name="T11" fmla="*/ 50 h 62"/>
                <a:gd name="T12" fmla="*/ 2 w 30"/>
                <a:gd name="T13" fmla="*/ 58 h 62"/>
                <a:gd name="T14" fmla="*/ 10 w 30"/>
                <a:gd name="T15" fmla="*/ 60 h 62"/>
                <a:gd name="T16" fmla="*/ 17 w 30"/>
                <a:gd name="T17" fmla="*/ 55 h 62"/>
                <a:gd name="T18" fmla="*/ 17 w 30"/>
                <a:gd name="T19" fmla="*/ 5 h 62"/>
                <a:gd name="T20" fmla="*/ 10 w 30"/>
                <a:gd name="T21" fmla="*/ 0 h 62"/>
                <a:gd name="T22" fmla="*/ 7 w 30"/>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62">
                  <a:moveTo>
                    <a:pt x="7" y="0"/>
                  </a:moveTo>
                  <a:cubicBezTo>
                    <a:pt x="5" y="0"/>
                    <a:pt x="3" y="1"/>
                    <a:pt x="2" y="2"/>
                  </a:cubicBezTo>
                  <a:cubicBezTo>
                    <a:pt x="0" y="5"/>
                    <a:pt x="1" y="9"/>
                    <a:pt x="4" y="11"/>
                  </a:cubicBezTo>
                  <a:cubicBezTo>
                    <a:pt x="5" y="12"/>
                    <a:pt x="7" y="13"/>
                    <a:pt x="8" y="14"/>
                  </a:cubicBezTo>
                  <a:cubicBezTo>
                    <a:pt x="17" y="23"/>
                    <a:pt x="17" y="38"/>
                    <a:pt x="8" y="47"/>
                  </a:cubicBezTo>
                  <a:cubicBezTo>
                    <a:pt x="7" y="48"/>
                    <a:pt x="5" y="49"/>
                    <a:pt x="4" y="50"/>
                  </a:cubicBezTo>
                  <a:cubicBezTo>
                    <a:pt x="1" y="52"/>
                    <a:pt x="0" y="55"/>
                    <a:pt x="2" y="58"/>
                  </a:cubicBezTo>
                  <a:cubicBezTo>
                    <a:pt x="4" y="61"/>
                    <a:pt x="7" y="62"/>
                    <a:pt x="10" y="60"/>
                  </a:cubicBezTo>
                  <a:cubicBezTo>
                    <a:pt x="13" y="59"/>
                    <a:pt x="15" y="57"/>
                    <a:pt x="17" y="55"/>
                  </a:cubicBezTo>
                  <a:cubicBezTo>
                    <a:pt x="30" y="42"/>
                    <a:pt x="30" y="19"/>
                    <a:pt x="17" y="5"/>
                  </a:cubicBezTo>
                  <a:cubicBezTo>
                    <a:pt x="15" y="4"/>
                    <a:pt x="13" y="2"/>
                    <a:pt x="10" y="0"/>
                  </a:cubicBezTo>
                  <a:cubicBezTo>
                    <a:pt x="9" y="0"/>
                    <a:pt x="8"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79" name="Freeform 206"/>
            <p:cNvSpPr>
              <a:spLocks/>
            </p:cNvSpPr>
            <p:nvPr/>
          </p:nvSpPr>
          <p:spPr bwMode="auto">
            <a:xfrm>
              <a:off x="6281738" y="906463"/>
              <a:ext cx="68263" cy="87313"/>
            </a:xfrm>
            <a:custGeom>
              <a:avLst/>
              <a:gdLst>
                <a:gd name="T0" fmla="*/ 60 w 66"/>
                <a:gd name="T1" fmla="*/ 0 h 85"/>
                <a:gd name="T2" fmla="*/ 62 w 66"/>
                <a:gd name="T3" fmla="*/ 0 h 85"/>
                <a:gd name="T4" fmla="*/ 66 w 66"/>
                <a:gd name="T5" fmla="*/ 5 h 85"/>
                <a:gd name="T6" fmla="*/ 66 w 66"/>
                <a:gd name="T7" fmla="*/ 79 h 85"/>
                <a:gd name="T8" fmla="*/ 62 w 66"/>
                <a:gd name="T9" fmla="*/ 84 h 85"/>
                <a:gd name="T10" fmla="*/ 57 w 66"/>
                <a:gd name="T11" fmla="*/ 83 h 85"/>
                <a:gd name="T12" fmla="*/ 36 w 66"/>
                <a:gd name="T13" fmla="*/ 62 h 85"/>
                <a:gd name="T14" fmla="*/ 6 w 66"/>
                <a:gd name="T15" fmla="*/ 62 h 85"/>
                <a:gd name="T16" fmla="*/ 0 w 66"/>
                <a:gd name="T17" fmla="*/ 57 h 85"/>
                <a:gd name="T18" fmla="*/ 0 w 66"/>
                <a:gd name="T19" fmla="*/ 27 h 85"/>
                <a:gd name="T20" fmla="*/ 6 w 66"/>
                <a:gd name="T21" fmla="*/ 22 h 85"/>
                <a:gd name="T22" fmla="*/ 36 w 66"/>
                <a:gd name="T23" fmla="*/ 22 h 85"/>
                <a:gd name="T24" fmla="*/ 57 w 66"/>
                <a:gd name="T25" fmla="*/ 1 h 85"/>
                <a:gd name="T26" fmla="*/ 60 w 66"/>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85">
                  <a:moveTo>
                    <a:pt x="60" y="0"/>
                  </a:moveTo>
                  <a:cubicBezTo>
                    <a:pt x="61" y="0"/>
                    <a:pt x="62" y="0"/>
                    <a:pt x="62" y="0"/>
                  </a:cubicBezTo>
                  <a:cubicBezTo>
                    <a:pt x="64" y="1"/>
                    <a:pt x="66" y="3"/>
                    <a:pt x="66" y="5"/>
                  </a:cubicBezTo>
                  <a:cubicBezTo>
                    <a:pt x="66" y="79"/>
                    <a:pt x="66" y="79"/>
                    <a:pt x="66" y="79"/>
                  </a:cubicBezTo>
                  <a:cubicBezTo>
                    <a:pt x="66" y="81"/>
                    <a:pt x="64" y="83"/>
                    <a:pt x="62" y="84"/>
                  </a:cubicBezTo>
                  <a:cubicBezTo>
                    <a:pt x="60" y="85"/>
                    <a:pt x="58" y="84"/>
                    <a:pt x="57" y="83"/>
                  </a:cubicBezTo>
                  <a:cubicBezTo>
                    <a:pt x="36" y="62"/>
                    <a:pt x="36" y="62"/>
                    <a:pt x="36" y="62"/>
                  </a:cubicBezTo>
                  <a:cubicBezTo>
                    <a:pt x="6" y="62"/>
                    <a:pt x="6" y="62"/>
                    <a:pt x="6" y="62"/>
                  </a:cubicBezTo>
                  <a:cubicBezTo>
                    <a:pt x="3" y="62"/>
                    <a:pt x="0" y="59"/>
                    <a:pt x="0" y="57"/>
                  </a:cubicBezTo>
                  <a:cubicBezTo>
                    <a:pt x="0" y="27"/>
                    <a:pt x="0" y="27"/>
                    <a:pt x="0" y="27"/>
                  </a:cubicBezTo>
                  <a:cubicBezTo>
                    <a:pt x="0" y="25"/>
                    <a:pt x="3" y="22"/>
                    <a:pt x="6" y="22"/>
                  </a:cubicBezTo>
                  <a:cubicBezTo>
                    <a:pt x="36" y="22"/>
                    <a:pt x="36" y="22"/>
                    <a:pt x="36" y="22"/>
                  </a:cubicBezTo>
                  <a:cubicBezTo>
                    <a:pt x="57" y="1"/>
                    <a:pt x="57" y="1"/>
                    <a:pt x="57" y="1"/>
                  </a:cubicBezTo>
                  <a:cubicBezTo>
                    <a:pt x="58" y="0"/>
                    <a:pt x="59"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0" name="Freeform 207"/>
            <p:cNvSpPr>
              <a:spLocks/>
            </p:cNvSpPr>
            <p:nvPr/>
          </p:nvSpPr>
          <p:spPr bwMode="auto">
            <a:xfrm>
              <a:off x="5746750" y="0"/>
              <a:ext cx="115888" cy="127000"/>
            </a:xfrm>
            <a:custGeom>
              <a:avLst/>
              <a:gdLst>
                <a:gd name="T0" fmla="*/ 111 w 111"/>
                <a:gd name="T1" fmla="*/ 93 h 123"/>
                <a:gd name="T2" fmla="*/ 91 w 111"/>
                <a:gd name="T3" fmla="*/ 111 h 123"/>
                <a:gd name="T4" fmla="*/ 71 w 111"/>
                <a:gd name="T5" fmla="*/ 98 h 123"/>
                <a:gd name="T6" fmla="*/ 91 w 111"/>
                <a:gd name="T7" fmla="*/ 79 h 123"/>
                <a:gd name="T8" fmla="*/ 101 w 111"/>
                <a:gd name="T9" fmla="*/ 80 h 123"/>
                <a:gd name="T10" fmla="*/ 101 w 111"/>
                <a:gd name="T11" fmla="*/ 37 h 123"/>
                <a:gd name="T12" fmla="*/ 40 w 111"/>
                <a:gd name="T13" fmla="*/ 53 h 123"/>
                <a:gd name="T14" fmla="*/ 40 w 111"/>
                <a:gd name="T15" fmla="*/ 103 h 123"/>
                <a:gd name="T16" fmla="*/ 20 w 111"/>
                <a:gd name="T17" fmla="*/ 122 h 123"/>
                <a:gd name="T18" fmla="*/ 0 w 111"/>
                <a:gd name="T19" fmla="*/ 108 h 123"/>
                <a:gd name="T20" fmla="*/ 20 w 111"/>
                <a:gd name="T21" fmla="*/ 89 h 123"/>
                <a:gd name="T22" fmla="*/ 30 w 111"/>
                <a:gd name="T23" fmla="*/ 90 h 123"/>
                <a:gd name="T24" fmla="*/ 30 w 111"/>
                <a:gd name="T25" fmla="*/ 22 h 123"/>
                <a:gd name="T26" fmla="*/ 32 w 111"/>
                <a:gd name="T27" fmla="*/ 20 h 123"/>
                <a:gd name="T28" fmla="*/ 106 w 111"/>
                <a:gd name="T29" fmla="*/ 1 h 123"/>
                <a:gd name="T30" fmla="*/ 111 w 111"/>
                <a:gd name="T31" fmla="*/ 5 h 123"/>
                <a:gd name="T32" fmla="*/ 111 w 111"/>
                <a:gd name="T33" fmla="*/ 9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23">
                  <a:moveTo>
                    <a:pt x="111" y="93"/>
                  </a:moveTo>
                  <a:cubicBezTo>
                    <a:pt x="111" y="102"/>
                    <a:pt x="102" y="110"/>
                    <a:pt x="91" y="111"/>
                  </a:cubicBezTo>
                  <a:cubicBezTo>
                    <a:pt x="80" y="113"/>
                    <a:pt x="71" y="107"/>
                    <a:pt x="71" y="98"/>
                  </a:cubicBezTo>
                  <a:cubicBezTo>
                    <a:pt x="71" y="89"/>
                    <a:pt x="80" y="80"/>
                    <a:pt x="91" y="79"/>
                  </a:cubicBezTo>
                  <a:cubicBezTo>
                    <a:pt x="95" y="78"/>
                    <a:pt x="98" y="79"/>
                    <a:pt x="101" y="80"/>
                  </a:cubicBezTo>
                  <a:cubicBezTo>
                    <a:pt x="101" y="37"/>
                    <a:pt x="101" y="37"/>
                    <a:pt x="101" y="37"/>
                  </a:cubicBezTo>
                  <a:cubicBezTo>
                    <a:pt x="40" y="53"/>
                    <a:pt x="40" y="53"/>
                    <a:pt x="40" y="53"/>
                  </a:cubicBezTo>
                  <a:cubicBezTo>
                    <a:pt x="40" y="103"/>
                    <a:pt x="40" y="103"/>
                    <a:pt x="40" y="103"/>
                  </a:cubicBezTo>
                  <a:cubicBezTo>
                    <a:pt x="40" y="112"/>
                    <a:pt x="31" y="120"/>
                    <a:pt x="20" y="122"/>
                  </a:cubicBezTo>
                  <a:cubicBezTo>
                    <a:pt x="9" y="123"/>
                    <a:pt x="0" y="117"/>
                    <a:pt x="0" y="108"/>
                  </a:cubicBezTo>
                  <a:cubicBezTo>
                    <a:pt x="0" y="99"/>
                    <a:pt x="9" y="90"/>
                    <a:pt x="20" y="89"/>
                  </a:cubicBezTo>
                  <a:cubicBezTo>
                    <a:pt x="24" y="88"/>
                    <a:pt x="27" y="89"/>
                    <a:pt x="30" y="90"/>
                  </a:cubicBezTo>
                  <a:cubicBezTo>
                    <a:pt x="30" y="22"/>
                    <a:pt x="30" y="22"/>
                    <a:pt x="30" y="22"/>
                  </a:cubicBezTo>
                  <a:cubicBezTo>
                    <a:pt x="30" y="20"/>
                    <a:pt x="32" y="20"/>
                    <a:pt x="32" y="20"/>
                  </a:cubicBezTo>
                  <a:cubicBezTo>
                    <a:pt x="106" y="1"/>
                    <a:pt x="106" y="1"/>
                    <a:pt x="106" y="1"/>
                  </a:cubicBezTo>
                  <a:cubicBezTo>
                    <a:pt x="106" y="1"/>
                    <a:pt x="111" y="0"/>
                    <a:pt x="111" y="5"/>
                  </a:cubicBezTo>
                  <a:lnTo>
                    <a:pt x="111"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1" name="Freeform 208"/>
            <p:cNvSpPr>
              <a:spLocks noEditPoints="1"/>
            </p:cNvSpPr>
            <p:nvPr/>
          </p:nvSpPr>
          <p:spPr bwMode="auto">
            <a:xfrm>
              <a:off x="5370513" y="1009650"/>
              <a:ext cx="125413" cy="120650"/>
            </a:xfrm>
            <a:custGeom>
              <a:avLst/>
              <a:gdLst>
                <a:gd name="T0" fmla="*/ 122 w 122"/>
                <a:gd name="T1" fmla="*/ 6 h 118"/>
                <a:gd name="T2" fmla="*/ 116 w 122"/>
                <a:gd name="T3" fmla="*/ 0 h 118"/>
                <a:gd name="T4" fmla="*/ 6 w 122"/>
                <a:gd name="T5" fmla="*/ 0 h 118"/>
                <a:gd name="T6" fmla="*/ 0 w 122"/>
                <a:gd name="T7" fmla="*/ 6 h 118"/>
                <a:gd name="T8" fmla="*/ 0 w 122"/>
                <a:gd name="T9" fmla="*/ 112 h 118"/>
                <a:gd name="T10" fmla="*/ 6 w 122"/>
                <a:gd name="T11" fmla="*/ 118 h 118"/>
                <a:gd name="T12" fmla="*/ 116 w 122"/>
                <a:gd name="T13" fmla="*/ 118 h 118"/>
                <a:gd name="T14" fmla="*/ 122 w 122"/>
                <a:gd name="T15" fmla="*/ 112 h 118"/>
                <a:gd name="T16" fmla="*/ 122 w 122"/>
                <a:gd name="T17" fmla="*/ 6 h 118"/>
                <a:gd name="T18" fmla="*/ 32 w 122"/>
                <a:gd name="T19" fmla="*/ 97 h 118"/>
                <a:gd name="T20" fmla="*/ 22 w 122"/>
                <a:gd name="T21" fmla="*/ 106 h 118"/>
                <a:gd name="T22" fmla="*/ 13 w 122"/>
                <a:gd name="T23" fmla="*/ 97 h 118"/>
                <a:gd name="T24" fmla="*/ 22 w 122"/>
                <a:gd name="T25" fmla="*/ 88 h 118"/>
                <a:gd name="T26" fmla="*/ 32 w 122"/>
                <a:gd name="T27" fmla="*/ 97 h 118"/>
                <a:gd name="T28" fmla="*/ 51 w 122"/>
                <a:gd name="T29" fmla="*/ 106 h 118"/>
                <a:gd name="T30" fmla="*/ 13 w 122"/>
                <a:gd name="T31" fmla="*/ 69 h 118"/>
                <a:gd name="T32" fmla="*/ 13 w 122"/>
                <a:gd name="T33" fmla="*/ 50 h 118"/>
                <a:gd name="T34" fmla="*/ 71 w 122"/>
                <a:gd name="T35" fmla="*/ 106 h 118"/>
                <a:gd name="T36" fmla="*/ 51 w 122"/>
                <a:gd name="T37" fmla="*/ 106 h 118"/>
                <a:gd name="T38" fmla="*/ 90 w 122"/>
                <a:gd name="T39" fmla="*/ 106 h 118"/>
                <a:gd name="T40" fmla="*/ 13 w 122"/>
                <a:gd name="T41" fmla="*/ 31 h 118"/>
                <a:gd name="T42" fmla="*/ 13 w 122"/>
                <a:gd name="T43" fmla="*/ 13 h 118"/>
                <a:gd name="T44" fmla="*/ 110 w 122"/>
                <a:gd name="T45" fmla="*/ 106 h 118"/>
                <a:gd name="T46" fmla="*/ 90 w 122"/>
                <a:gd name="T47"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118">
                  <a:moveTo>
                    <a:pt x="122" y="6"/>
                  </a:moveTo>
                  <a:cubicBezTo>
                    <a:pt x="122" y="3"/>
                    <a:pt x="119" y="0"/>
                    <a:pt x="116" y="0"/>
                  </a:cubicBezTo>
                  <a:cubicBezTo>
                    <a:pt x="6" y="0"/>
                    <a:pt x="6" y="0"/>
                    <a:pt x="6" y="0"/>
                  </a:cubicBezTo>
                  <a:cubicBezTo>
                    <a:pt x="3" y="0"/>
                    <a:pt x="0" y="3"/>
                    <a:pt x="0" y="6"/>
                  </a:cubicBezTo>
                  <a:cubicBezTo>
                    <a:pt x="0" y="112"/>
                    <a:pt x="0" y="112"/>
                    <a:pt x="0" y="112"/>
                  </a:cubicBezTo>
                  <a:cubicBezTo>
                    <a:pt x="0" y="116"/>
                    <a:pt x="3" y="118"/>
                    <a:pt x="6" y="118"/>
                  </a:cubicBezTo>
                  <a:cubicBezTo>
                    <a:pt x="116" y="118"/>
                    <a:pt x="116" y="118"/>
                    <a:pt x="116" y="118"/>
                  </a:cubicBezTo>
                  <a:cubicBezTo>
                    <a:pt x="119" y="118"/>
                    <a:pt x="122" y="116"/>
                    <a:pt x="122" y="112"/>
                  </a:cubicBezTo>
                  <a:cubicBezTo>
                    <a:pt x="122" y="6"/>
                    <a:pt x="122" y="6"/>
                    <a:pt x="122" y="6"/>
                  </a:cubicBezTo>
                  <a:moveTo>
                    <a:pt x="32" y="97"/>
                  </a:moveTo>
                  <a:cubicBezTo>
                    <a:pt x="32" y="102"/>
                    <a:pt x="28" y="106"/>
                    <a:pt x="22" y="106"/>
                  </a:cubicBezTo>
                  <a:cubicBezTo>
                    <a:pt x="17" y="106"/>
                    <a:pt x="13" y="102"/>
                    <a:pt x="13" y="97"/>
                  </a:cubicBezTo>
                  <a:cubicBezTo>
                    <a:pt x="13" y="92"/>
                    <a:pt x="17" y="88"/>
                    <a:pt x="22" y="88"/>
                  </a:cubicBezTo>
                  <a:cubicBezTo>
                    <a:pt x="28" y="88"/>
                    <a:pt x="32" y="92"/>
                    <a:pt x="32" y="97"/>
                  </a:cubicBezTo>
                  <a:moveTo>
                    <a:pt x="51" y="106"/>
                  </a:moveTo>
                  <a:cubicBezTo>
                    <a:pt x="51" y="85"/>
                    <a:pt x="34" y="69"/>
                    <a:pt x="13" y="69"/>
                  </a:cubicBezTo>
                  <a:cubicBezTo>
                    <a:pt x="13" y="50"/>
                    <a:pt x="13" y="50"/>
                    <a:pt x="13" y="50"/>
                  </a:cubicBezTo>
                  <a:cubicBezTo>
                    <a:pt x="45" y="50"/>
                    <a:pt x="71" y="75"/>
                    <a:pt x="71" y="106"/>
                  </a:cubicBezTo>
                  <a:lnTo>
                    <a:pt x="51" y="106"/>
                  </a:lnTo>
                  <a:close/>
                  <a:moveTo>
                    <a:pt x="90" y="106"/>
                  </a:moveTo>
                  <a:cubicBezTo>
                    <a:pt x="90" y="65"/>
                    <a:pt x="56" y="31"/>
                    <a:pt x="13" y="31"/>
                  </a:cubicBezTo>
                  <a:cubicBezTo>
                    <a:pt x="13" y="13"/>
                    <a:pt x="13" y="13"/>
                    <a:pt x="13" y="13"/>
                  </a:cubicBezTo>
                  <a:cubicBezTo>
                    <a:pt x="66" y="13"/>
                    <a:pt x="110" y="54"/>
                    <a:pt x="110" y="106"/>
                  </a:cubicBezTo>
                  <a:lnTo>
                    <a:pt x="9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2" name="Freeform 209"/>
            <p:cNvSpPr>
              <a:spLocks noEditPoints="1"/>
            </p:cNvSpPr>
            <p:nvPr/>
          </p:nvSpPr>
          <p:spPr bwMode="auto">
            <a:xfrm>
              <a:off x="5316538" y="1603375"/>
              <a:ext cx="125413" cy="122238"/>
            </a:xfrm>
            <a:custGeom>
              <a:avLst/>
              <a:gdLst>
                <a:gd name="T0" fmla="*/ 122 w 122"/>
                <a:gd name="T1" fmla="*/ 6 h 118"/>
                <a:gd name="T2" fmla="*/ 116 w 122"/>
                <a:gd name="T3" fmla="*/ 0 h 118"/>
                <a:gd name="T4" fmla="*/ 6 w 122"/>
                <a:gd name="T5" fmla="*/ 0 h 118"/>
                <a:gd name="T6" fmla="*/ 0 w 122"/>
                <a:gd name="T7" fmla="*/ 6 h 118"/>
                <a:gd name="T8" fmla="*/ 0 w 122"/>
                <a:gd name="T9" fmla="*/ 112 h 118"/>
                <a:gd name="T10" fmla="*/ 6 w 122"/>
                <a:gd name="T11" fmla="*/ 118 h 118"/>
                <a:gd name="T12" fmla="*/ 116 w 122"/>
                <a:gd name="T13" fmla="*/ 118 h 118"/>
                <a:gd name="T14" fmla="*/ 122 w 122"/>
                <a:gd name="T15" fmla="*/ 112 h 118"/>
                <a:gd name="T16" fmla="*/ 122 w 122"/>
                <a:gd name="T17" fmla="*/ 6 h 118"/>
                <a:gd name="T18" fmla="*/ 31 w 122"/>
                <a:gd name="T19" fmla="*/ 96 h 118"/>
                <a:gd name="T20" fmla="*/ 22 w 122"/>
                <a:gd name="T21" fmla="*/ 106 h 118"/>
                <a:gd name="T22" fmla="*/ 12 w 122"/>
                <a:gd name="T23" fmla="*/ 96 h 118"/>
                <a:gd name="T24" fmla="*/ 22 w 122"/>
                <a:gd name="T25" fmla="*/ 87 h 118"/>
                <a:gd name="T26" fmla="*/ 31 w 122"/>
                <a:gd name="T27" fmla="*/ 96 h 118"/>
                <a:gd name="T28" fmla="*/ 51 w 122"/>
                <a:gd name="T29" fmla="*/ 105 h 118"/>
                <a:gd name="T30" fmla="*/ 12 w 122"/>
                <a:gd name="T31" fmla="*/ 68 h 118"/>
                <a:gd name="T32" fmla="*/ 12 w 122"/>
                <a:gd name="T33" fmla="*/ 49 h 118"/>
                <a:gd name="T34" fmla="*/ 71 w 122"/>
                <a:gd name="T35" fmla="*/ 105 h 118"/>
                <a:gd name="T36" fmla="*/ 51 w 122"/>
                <a:gd name="T37" fmla="*/ 105 h 118"/>
                <a:gd name="T38" fmla="*/ 90 w 122"/>
                <a:gd name="T39" fmla="*/ 105 h 118"/>
                <a:gd name="T40" fmla="*/ 12 w 122"/>
                <a:gd name="T41" fmla="*/ 30 h 118"/>
                <a:gd name="T42" fmla="*/ 12 w 122"/>
                <a:gd name="T43" fmla="*/ 12 h 118"/>
                <a:gd name="T44" fmla="*/ 109 w 122"/>
                <a:gd name="T45" fmla="*/ 105 h 118"/>
                <a:gd name="T46" fmla="*/ 90 w 122"/>
                <a:gd name="T47" fmla="*/ 10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118">
                  <a:moveTo>
                    <a:pt x="122" y="6"/>
                  </a:moveTo>
                  <a:cubicBezTo>
                    <a:pt x="122" y="2"/>
                    <a:pt x="119" y="0"/>
                    <a:pt x="116" y="0"/>
                  </a:cubicBezTo>
                  <a:cubicBezTo>
                    <a:pt x="6" y="0"/>
                    <a:pt x="6" y="0"/>
                    <a:pt x="6" y="0"/>
                  </a:cubicBezTo>
                  <a:cubicBezTo>
                    <a:pt x="3" y="0"/>
                    <a:pt x="0" y="2"/>
                    <a:pt x="0" y="6"/>
                  </a:cubicBezTo>
                  <a:cubicBezTo>
                    <a:pt x="0" y="112"/>
                    <a:pt x="0" y="112"/>
                    <a:pt x="0" y="112"/>
                  </a:cubicBezTo>
                  <a:cubicBezTo>
                    <a:pt x="0" y="115"/>
                    <a:pt x="3" y="118"/>
                    <a:pt x="6" y="118"/>
                  </a:cubicBezTo>
                  <a:cubicBezTo>
                    <a:pt x="116" y="118"/>
                    <a:pt x="116" y="118"/>
                    <a:pt x="116" y="118"/>
                  </a:cubicBezTo>
                  <a:cubicBezTo>
                    <a:pt x="119" y="118"/>
                    <a:pt x="122" y="115"/>
                    <a:pt x="122" y="112"/>
                  </a:cubicBezTo>
                  <a:cubicBezTo>
                    <a:pt x="122" y="6"/>
                    <a:pt x="122" y="6"/>
                    <a:pt x="122" y="6"/>
                  </a:cubicBezTo>
                  <a:moveTo>
                    <a:pt x="31" y="96"/>
                  </a:moveTo>
                  <a:cubicBezTo>
                    <a:pt x="31" y="101"/>
                    <a:pt x="27" y="106"/>
                    <a:pt x="22" y="106"/>
                  </a:cubicBezTo>
                  <a:cubicBezTo>
                    <a:pt x="17" y="106"/>
                    <a:pt x="12" y="101"/>
                    <a:pt x="12" y="96"/>
                  </a:cubicBezTo>
                  <a:cubicBezTo>
                    <a:pt x="12" y="91"/>
                    <a:pt x="17" y="87"/>
                    <a:pt x="22" y="87"/>
                  </a:cubicBezTo>
                  <a:cubicBezTo>
                    <a:pt x="27" y="87"/>
                    <a:pt x="31" y="91"/>
                    <a:pt x="31" y="96"/>
                  </a:cubicBezTo>
                  <a:moveTo>
                    <a:pt x="51" y="105"/>
                  </a:moveTo>
                  <a:cubicBezTo>
                    <a:pt x="51" y="85"/>
                    <a:pt x="34" y="68"/>
                    <a:pt x="12" y="68"/>
                  </a:cubicBezTo>
                  <a:cubicBezTo>
                    <a:pt x="12" y="49"/>
                    <a:pt x="12" y="49"/>
                    <a:pt x="12" y="49"/>
                  </a:cubicBezTo>
                  <a:cubicBezTo>
                    <a:pt x="44" y="49"/>
                    <a:pt x="71" y="74"/>
                    <a:pt x="71" y="105"/>
                  </a:cubicBezTo>
                  <a:lnTo>
                    <a:pt x="51" y="105"/>
                  </a:lnTo>
                  <a:close/>
                  <a:moveTo>
                    <a:pt x="90" y="105"/>
                  </a:moveTo>
                  <a:cubicBezTo>
                    <a:pt x="90" y="64"/>
                    <a:pt x="55" y="30"/>
                    <a:pt x="12" y="30"/>
                  </a:cubicBezTo>
                  <a:cubicBezTo>
                    <a:pt x="12" y="12"/>
                    <a:pt x="12" y="12"/>
                    <a:pt x="12" y="12"/>
                  </a:cubicBezTo>
                  <a:cubicBezTo>
                    <a:pt x="66" y="12"/>
                    <a:pt x="109" y="54"/>
                    <a:pt x="109" y="105"/>
                  </a:cubicBezTo>
                  <a:lnTo>
                    <a:pt x="90"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3" name="Freeform 210"/>
            <p:cNvSpPr>
              <a:spLocks noEditPoints="1"/>
            </p:cNvSpPr>
            <p:nvPr/>
          </p:nvSpPr>
          <p:spPr bwMode="auto">
            <a:xfrm>
              <a:off x="5487988" y="117475"/>
              <a:ext cx="120650" cy="115888"/>
            </a:xfrm>
            <a:custGeom>
              <a:avLst/>
              <a:gdLst>
                <a:gd name="T0" fmla="*/ 117 w 117"/>
                <a:gd name="T1" fmla="*/ 6 h 113"/>
                <a:gd name="T2" fmla="*/ 111 w 117"/>
                <a:gd name="T3" fmla="*/ 0 h 113"/>
                <a:gd name="T4" fmla="*/ 6 w 117"/>
                <a:gd name="T5" fmla="*/ 0 h 113"/>
                <a:gd name="T6" fmla="*/ 0 w 117"/>
                <a:gd name="T7" fmla="*/ 6 h 113"/>
                <a:gd name="T8" fmla="*/ 0 w 117"/>
                <a:gd name="T9" fmla="*/ 107 h 113"/>
                <a:gd name="T10" fmla="*/ 6 w 117"/>
                <a:gd name="T11" fmla="*/ 113 h 113"/>
                <a:gd name="T12" fmla="*/ 111 w 117"/>
                <a:gd name="T13" fmla="*/ 113 h 113"/>
                <a:gd name="T14" fmla="*/ 117 w 117"/>
                <a:gd name="T15" fmla="*/ 107 h 113"/>
                <a:gd name="T16" fmla="*/ 117 w 117"/>
                <a:gd name="T17" fmla="*/ 6 h 113"/>
                <a:gd name="T18" fmla="*/ 31 w 117"/>
                <a:gd name="T19" fmla="*/ 92 h 113"/>
                <a:gd name="T20" fmla="*/ 22 w 117"/>
                <a:gd name="T21" fmla="*/ 101 h 113"/>
                <a:gd name="T22" fmla="*/ 12 w 117"/>
                <a:gd name="T23" fmla="*/ 92 h 113"/>
                <a:gd name="T24" fmla="*/ 22 w 117"/>
                <a:gd name="T25" fmla="*/ 83 h 113"/>
                <a:gd name="T26" fmla="*/ 31 w 117"/>
                <a:gd name="T27" fmla="*/ 92 h 113"/>
                <a:gd name="T28" fmla="*/ 50 w 117"/>
                <a:gd name="T29" fmla="*/ 101 h 113"/>
                <a:gd name="T30" fmla="*/ 12 w 117"/>
                <a:gd name="T31" fmla="*/ 65 h 113"/>
                <a:gd name="T32" fmla="*/ 12 w 117"/>
                <a:gd name="T33" fmla="*/ 47 h 113"/>
                <a:gd name="T34" fmla="*/ 68 w 117"/>
                <a:gd name="T35" fmla="*/ 101 h 113"/>
                <a:gd name="T36" fmla="*/ 50 w 117"/>
                <a:gd name="T37" fmla="*/ 101 h 113"/>
                <a:gd name="T38" fmla="*/ 87 w 117"/>
                <a:gd name="T39" fmla="*/ 101 h 113"/>
                <a:gd name="T40" fmla="*/ 12 w 117"/>
                <a:gd name="T41" fmla="*/ 29 h 113"/>
                <a:gd name="T42" fmla="*/ 12 w 117"/>
                <a:gd name="T43" fmla="*/ 11 h 113"/>
                <a:gd name="T44" fmla="*/ 105 w 117"/>
                <a:gd name="T45" fmla="*/ 101 h 113"/>
                <a:gd name="T46" fmla="*/ 87 w 117"/>
                <a:gd name="T47" fmla="*/ 10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3">
                  <a:moveTo>
                    <a:pt x="117" y="6"/>
                  </a:moveTo>
                  <a:cubicBezTo>
                    <a:pt x="117" y="2"/>
                    <a:pt x="115" y="0"/>
                    <a:pt x="111" y="0"/>
                  </a:cubicBezTo>
                  <a:cubicBezTo>
                    <a:pt x="6" y="0"/>
                    <a:pt x="6" y="0"/>
                    <a:pt x="6" y="0"/>
                  </a:cubicBezTo>
                  <a:cubicBezTo>
                    <a:pt x="3" y="0"/>
                    <a:pt x="0" y="2"/>
                    <a:pt x="0" y="6"/>
                  </a:cubicBezTo>
                  <a:cubicBezTo>
                    <a:pt x="0" y="107"/>
                    <a:pt x="0" y="107"/>
                    <a:pt x="0" y="107"/>
                  </a:cubicBezTo>
                  <a:cubicBezTo>
                    <a:pt x="0" y="110"/>
                    <a:pt x="3" y="113"/>
                    <a:pt x="6" y="113"/>
                  </a:cubicBezTo>
                  <a:cubicBezTo>
                    <a:pt x="111" y="113"/>
                    <a:pt x="111" y="113"/>
                    <a:pt x="111" y="113"/>
                  </a:cubicBezTo>
                  <a:cubicBezTo>
                    <a:pt x="115" y="113"/>
                    <a:pt x="117" y="110"/>
                    <a:pt x="117" y="107"/>
                  </a:cubicBezTo>
                  <a:cubicBezTo>
                    <a:pt x="117" y="6"/>
                    <a:pt x="117" y="6"/>
                    <a:pt x="117" y="6"/>
                  </a:cubicBezTo>
                  <a:moveTo>
                    <a:pt x="31" y="92"/>
                  </a:moveTo>
                  <a:cubicBezTo>
                    <a:pt x="31" y="97"/>
                    <a:pt x="27" y="101"/>
                    <a:pt x="22" y="101"/>
                  </a:cubicBezTo>
                  <a:cubicBezTo>
                    <a:pt x="17" y="101"/>
                    <a:pt x="12" y="97"/>
                    <a:pt x="12" y="92"/>
                  </a:cubicBezTo>
                  <a:cubicBezTo>
                    <a:pt x="12" y="87"/>
                    <a:pt x="17" y="83"/>
                    <a:pt x="22" y="83"/>
                  </a:cubicBezTo>
                  <a:cubicBezTo>
                    <a:pt x="27" y="83"/>
                    <a:pt x="31" y="87"/>
                    <a:pt x="31" y="92"/>
                  </a:cubicBezTo>
                  <a:moveTo>
                    <a:pt x="50" y="101"/>
                  </a:moveTo>
                  <a:cubicBezTo>
                    <a:pt x="50" y="81"/>
                    <a:pt x="33" y="65"/>
                    <a:pt x="12" y="65"/>
                  </a:cubicBezTo>
                  <a:cubicBezTo>
                    <a:pt x="12" y="47"/>
                    <a:pt x="12" y="47"/>
                    <a:pt x="12" y="47"/>
                  </a:cubicBezTo>
                  <a:cubicBezTo>
                    <a:pt x="43" y="47"/>
                    <a:pt x="68" y="71"/>
                    <a:pt x="68" y="101"/>
                  </a:cubicBezTo>
                  <a:lnTo>
                    <a:pt x="50" y="101"/>
                  </a:lnTo>
                  <a:close/>
                  <a:moveTo>
                    <a:pt x="87" y="101"/>
                  </a:moveTo>
                  <a:cubicBezTo>
                    <a:pt x="87" y="61"/>
                    <a:pt x="54" y="29"/>
                    <a:pt x="12" y="29"/>
                  </a:cubicBezTo>
                  <a:cubicBezTo>
                    <a:pt x="12" y="11"/>
                    <a:pt x="12" y="11"/>
                    <a:pt x="12" y="11"/>
                  </a:cubicBezTo>
                  <a:cubicBezTo>
                    <a:pt x="64" y="11"/>
                    <a:pt x="105" y="51"/>
                    <a:pt x="105" y="101"/>
                  </a:cubicBezTo>
                  <a:lnTo>
                    <a:pt x="87"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4" name="Freeform 211"/>
            <p:cNvSpPr>
              <a:spLocks noEditPoints="1"/>
            </p:cNvSpPr>
            <p:nvPr/>
          </p:nvSpPr>
          <p:spPr bwMode="auto">
            <a:xfrm>
              <a:off x="6518275" y="946150"/>
              <a:ext cx="107950" cy="103188"/>
            </a:xfrm>
            <a:custGeom>
              <a:avLst/>
              <a:gdLst>
                <a:gd name="T0" fmla="*/ 104 w 104"/>
                <a:gd name="T1" fmla="*/ 5 h 100"/>
                <a:gd name="T2" fmla="*/ 99 w 104"/>
                <a:gd name="T3" fmla="*/ 0 h 100"/>
                <a:gd name="T4" fmla="*/ 6 w 104"/>
                <a:gd name="T5" fmla="*/ 0 h 100"/>
                <a:gd name="T6" fmla="*/ 0 w 104"/>
                <a:gd name="T7" fmla="*/ 5 h 100"/>
                <a:gd name="T8" fmla="*/ 0 w 104"/>
                <a:gd name="T9" fmla="*/ 95 h 100"/>
                <a:gd name="T10" fmla="*/ 6 w 104"/>
                <a:gd name="T11" fmla="*/ 100 h 100"/>
                <a:gd name="T12" fmla="*/ 99 w 104"/>
                <a:gd name="T13" fmla="*/ 100 h 100"/>
                <a:gd name="T14" fmla="*/ 104 w 104"/>
                <a:gd name="T15" fmla="*/ 95 h 100"/>
                <a:gd name="T16" fmla="*/ 104 w 104"/>
                <a:gd name="T17" fmla="*/ 5 h 100"/>
                <a:gd name="T18" fmla="*/ 27 w 104"/>
                <a:gd name="T19" fmla="*/ 82 h 100"/>
                <a:gd name="T20" fmla="*/ 19 w 104"/>
                <a:gd name="T21" fmla="*/ 90 h 100"/>
                <a:gd name="T22" fmla="*/ 11 w 104"/>
                <a:gd name="T23" fmla="*/ 82 h 100"/>
                <a:gd name="T24" fmla="*/ 19 w 104"/>
                <a:gd name="T25" fmla="*/ 74 h 100"/>
                <a:gd name="T26" fmla="*/ 27 w 104"/>
                <a:gd name="T27" fmla="*/ 82 h 100"/>
                <a:gd name="T28" fmla="*/ 44 w 104"/>
                <a:gd name="T29" fmla="*/ 90 h 100"/>
                <a:gd name="T30" fmla="*/ 11 w 104"/>
                <a:gd name="T31" fmla="*/ 58 h 100"/>
                <a:gd name="T32" fmla="*/ 11 w 104"/>
                <a:gd name="T33" fmla="*/ 42 h 100"/>
                <a:gd name="T34" fmla="*/ 60 w 104"/>
                <a:gd name="T35" fmla="*/ 90 h 100"/>
                <a:gd name="T36" fmla="*/ 44 w 104"/>
                <a:gd name="T37" fmla="*/ 90 h 100"/>
                <a:gd name="T38" fmla="*/ 77 w 104"/>
                <a:gd name="T39" fmla="*/ 90 h 100"/>
                <a:gd name="T40" fmla="*/ 11 w 104"/>
                <a:gd name="T41" fmla="*/ 26 h 100"/>
                <a:gd name="T42" fmla="*/ 11 w 104"/>
                <a:gd name="T43" fmla="*/ 10 h 100"/>
                <a:gd name="T44" fmla="*/ 93 w 104"/>
                <a:gd name="T45" fmla="*/ 90 h 100"/>
                <a:gd name="T46" fmla="*/ 77 w 104"/>
                <a:gd name="T47" fmla="*/ 9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0">
                  <a:moveTo>
                    <a:pt x="104" y="5"/>
                  </a:moveTo>
                  <a:cubicBezTo>
                    <a:pt x="104" y="2"/>
                    <a:pt x="102" y="0"/>
                    <a:pt x="99" y="0"/>
                  </a:cubicBezTo>
                  <a:cubicBezTo>
                    <a:pt x="6" y="0"/>
                    <a:pt x="6" y="0"/>
                    <a:pt x="6" y="0"/>
                  </a:cubicBezTo>
                  <a:cubicBezTo>
                    <a:pt x="3" y="0"/>
                    <a:pt x="0" y="2"/>
                    <a:pt x="0" y="5"/>
                  </a:cubicBezTo>
                  <a:cubicBezTo>
                    <a:pt x="0" y="95"/>
                    <a:pt x="0" y="95"/>
                    <a:pt x="0" y="95"/>
                  </a:cubicBezTo>
                  <a:cubicBezTo>
                    <a:pt x="0" y="98"/>
                    <a:pt x="3" y="100"/>
                    <a:pt x="6" y="100"/>
                  </a:cubicBezTo>
                  <a:cubicBezTo>
                    <a:pt x="99" y="100"/>
                    <a:pt x="99" y="100"/>
                    <a:pt x="99" y="100"/>
                  </a:cubicBezTo>
                  <a:cubicBezTo>
                    <a:pt x="102" y="100"/>
                    <a:pt x="104" y="98"/>
                    <a:pt x="104" y="95"/>
                  </a:cubicBezTo>
                  <a:cubicBezTo>
                    <a:pt x="104" y="5"/>
                    <a:pt x="104" y="5"/>
                    <a:pt x="104" y="5"/>
                  </a:cubicBezTo>
                  <a:moveTo>
                    <a:pt x="27" y="82"/>
                  </a:moveTo>
                  <a:cubicBezTo>
                    <a:pt x="27" y="87"/>
                    <a:pt x="24" y="90"/>
                    <a:pt x="19" y="90"/>
                  </a:cubicBezTo>
                  <a:cubicBezTo>
                    <a:pt x="15" y="90"/>
                    <a:pt x="11" y="87"/>
                    <a:pt x="11" y="82"/>
                  </a:cubicBezTo>
                  <a:cubicBezTo>
                    <a:pt x="11" y="78"/>
                    <a:pt x="15" y="74"/>
                    <a:pt x="19" y="74"/>
                  </a:cubicBezTo>
                  <a:cubicBezTo>
                    <a:pt x="24" y="74"/>
                    <a:pt x="27" y="78"/>
                    <a:pt x="27" y="82"/>
                  </a:cubicBezTo>
                  <a:moveTo>
                    <a:pt x="44" y="90"/>
                  </a:moveTo>
                  <a:cubicBezTo>
                    <a:pt x="44" y="72"/>
                    <a:pt x="29" y="58"/>
                    <a:pt x="11" y="58"/>
                  </a:cubicBezTo>
                  <a:cubicBezTo>
                    <a:pt x="11" y="42"/>
                    <a:pt x="11" y="42"/>
                    <a:pt x="11" y="42"/>
                  </a:cubicBezTo>
                  <a:cubicBezTo>
                    <a:pt x="38" y="42"/>
                    <a:pt x="60" y="63"/>
                    <a:pt x="60" y="90"/>
                  </a:cubicBezTo>
                  <a:lnTo>
                    <a:pt x="44" y="90"/>
                  </a:lnTo>
                  <a:close/>
                  <a:moveTo>
                    <a:pt x="77" y="90"/>
                  </a:moveTo>
                  <a:cubicBezTo>
                    <a:pt x="77" y="55"/>
                    <a:pt x="47" y="26"/>
                    <a:pt x="11" y="26"/>
                  </a:cubicBezTo>
                  <a:cubicBezTo>
                    <a:pt x="11" y="10"/>
                    <a:pt x="11" y="10"/>
                    <a:pt x="11" y="10"/>
                  </a:cubicBezTo>
                  <a:cubicBezTo>
                    <a:pt x="56" y="10"/>
                    <a:pt x="93" y="46"/>
                    <a:pt x="93" y="90"/>
                  </a:cubicBezTo>
                  <a:lnTo>
                    <a:pt x="77"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5" name="Freeform 212"/>
            <p:cNvSpPr>
              <a:spLocks noEditPoints="1"/>
            </p:cNvSpPr>
            <p:nvPr/>
          </p:nvSpPr>
          <p:spPr bwMode="auto">
            <a:xfrm>
              <a:off x="5764213" y="450850"/>
              <a:ext cx="160338" cy="146050"/>
            </a:xfrm>
            <a:custGeom>
              <a:avLst/>
              <a:gdLst>
                <a:gd name="T0" fmla="*/ 66 w 155"/>
                <a:gd name="T1" fmla="*/ 110 h 141"/>
                <a:gd name="T2" fmla="*/ 98 w 155"/>
                <a:gd name="T3" fmla="*/ 141 h 141"/>
                <a:gd name="T4" fmla="*/ 99 w 155"/>
                <a:gd name="T5" fmla="*/ 139 h 141"/>
                <a:gd name="T6" fmla="*/ 90 w 155"/>
                <a:gd name="T7" fmla="*/ 110 h 141"/>
                <a:gd name="T8" fmla="*/ 155 w 155"/>
                <a:gd name="T9" fmla="*/ 55 h 141"/>
                <a:gd name="T10" fmla="*/ 77 w 155"/>
                <a:gd name="T11" fmla="*/ 0 h 141"/>
                <a:gd name="T12" fmla="*/ 0 w 155"/>
                <a:gd name="T13" fmla="*/ 55 h 141"/>
                <a:gd name="T14" fmla="*/ 66 w 155"/>
                <a:gd name="T15" fmla="*/ 110 h 141"/>
                <a:gd name="T16" fmla="*/ 106 w 155"/>
                <a:gd name="T17" fmla="*/ 56 h 141"/>
                <a:gd name="T18" fmla="*/ 120 w 155"/>
                <a:gd name="T19" fmla="*/ 42 h 141"/>
                <a:gd name="T20" fmla="*/ 134 w 155"/>
                <a:gd name="T21" fmla="*/ 56 h 141"/>
                <a:gd name="T22" fmla="*/ 120 w 155"/>
                <a:gd name="T23" fmla="*/ 69 h 141"/>
                <a:gd name="T24" fmla="*/ 106 w 155"/>
                <a:gd name="T25" fmla="*/ 56 h 141"/>
                <a:gd name="T26" fmla="*/ 64 w 155"/>
                <a:gd name="T27" fmla="*/ 56 h 141"/>
                <a:gd name="T28" fmla="*/ 78 w 155"/>
                <a:gd name="T29" fmla="*/ 42 h 141"/>
                <a:gd name="T30" fmla="*/ 91 w 155"/>
                <a:gd name="T31" fmla="*/ 56 h 141"/>
                <a:gd name="T32" fmla="*/ 78 w 155"/>
                <a:gd name="T33" fmla="*/ 69 h 141"/>
                <a:gd name="T34" fmla="*/ 64 w 155"/>
                <a:gd name="T35" fmla="*/ 56 h 141"/>
                <a:gd name="T36" fmla="*/ 22 w 155"/>
                <a:gd name="T37" fmla="*/ 56 h 141"/>
                <a:gd name="T38" fmla="*/ 35 w 155"/>
                <a:gd name="T39" fmla="*/ 42 h 141"/>
                <a:gd name="T40" fmla="*/ 49 w 155"/>
                <a:gd name="T41" fmla="*/ 56 h 141"/>
                <a:gd name="T42" fmla="*/ 35 w 155"/>
                <a:gd name="T43" fmla="*/ 69 h 141"/>
                <a:gd name="T44" fmla="*/ 22 w 155"/>
                <a:gd name="T45" fmla="*/ 5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41">
                  <a:moveTo>
                    <a:pt x="66" y="110"/>
                  </a:moveTo>
                  <a:cubicBezTo>
                    <a:pt x="69" y="125"/>
                    <a:pt x="82" y="137"/>
                    <a:pt x="98" y="141"/>
                  </a:cubicBezTo>
                  <a:cubicBezTo>
                    <a:pt x="99" y="141"/>
                    <a:pt x="100" y="140"/>
                    <a:pt x="99" y="139"/>
                  </a:cubicBezTo>
                  <a:cubicBezTo>
                    <a:pt x="94" y="132"/>
                    <a:pt x="91" y="122"/>
                    <a:pt x="90" y="110"/>
                  </a:cubicBezTo>
                  <a:cubicBezTo>
                    <a:pt x="127" y="105"/>
                    <a:pt x="155" y="83"/>
                    <a:pt x="155" y="55"/>
                  </a:cubicBezTo>
                  <a:cubicBezTo>
                    <a:pt x="155" y="25"/>
                    <a:pt x="120" y="0"/>
                    <a:pt x="77" y="0"/>
                  </a:cubicBezTo>
                  <a:cubicBezTo>
                    <a:pt x="35" y="0"/>
                    <a:pt x="0" y="25"/>
                    <a:pt x="0" y="55"/>
                  </a:cubicBezTo>
                  <a:cubicBezTo>
                    <a:pt x="0" y="83"/>
                    <a:pt x="29" y="106"/>
                    <a:pt x="66" y="110"/>
                  </a:cubicBezTo>
                  <a:moveTo>
                    <a:pt x="106" y="56"/>
                  </a:moveTo>
                  <a:cubicBezTo>
                    <a:pt x="106" y="48"/>
                    <a:pt x="112" y="42"/>
                    <a:pt x="120" y="42"/>
                  </a:cubicBezTo>
                  <a:cubicBezTo>
                    <a:pt x="127" y="42"/>
                    <a:pt x="134" y="48"/>
                    <a:pt x="134" y="56"/>
                  </a:cubicBezTo>
                  <a:cubicBezTo>
                    <a:pt x="134" y="63"/>
                    <a:pt x="127" y="69"/>
                    <a:pt x="120" y="69"/>
                  </a:cubicBezTo>
                  <a:cubicBezTo>
                    <a:pt x="112" y="69"/>
                    <a:pt x="106" y="63"/>
                    <a:pt x="106" y="56"/>
                  </a:cubicBezTo>
                  <a:moveTo>
                    <a:pt x="64" y="56"/>
                  </a:moveTo>
                  <a:cubicBezTo>
                    <a:pt x="64" y="48"/>
                    <a:pt x="70" y="42"/>
                    <a:pt x="78" y="42"/>
                  </a:cubicBezTo>
                  <a:cubicBezTo>
                    <a:pt x="85" y="42"/>
                    <a:pt x="91" y="48"/>
                    <a:pt x="91" y="56"/>
                  </a:cubicBezTo>
                  <a:cubicBezTo>
                    <a:pt x="91" y="63"/>
                    <a:pt x="85" y="69"/>
                    <a:pt x="78" y="69"/>
                  </a:cubicBezTo>
                  <a:cubicBezTo>
                    <a:pt x="70" y="69"/>
                    <a:pt x="64" y="63"/>
                    <a:pt x="64" y="56"/>
                  </a:cubicBezTo>
                  <a:moveTo>
                    <a:pt x="22" y="56"/>
                  </a:moveTo>
                  <a:cubicBezTo>
                    <a:pt x="22" y="48"/>
                    <a:pt x="28" y="42"/>
                    <a:pt x="35" y="42"/>
                  </a:cubicBezTo>
                  <a:cubicBezTo>
                    <a:pt x="43" y="42"/>
                    <a:pt x="49" y="48"/>
                    <a:pt x="49" y="56"/>
                  </a:cubicBezTo>
                  <a:cubicBezTo>
                    <a:pt x="49" y="63"/>
                    <a:pt x="43" y="69"/>
                    <a:pt x="35" y="69"/>
                  </a:cubicBezTo>
                  <a:cubicBezTo>
                    <a:pt x="28" y="69"/>
                    <a:pt x="22" y="63"/>
                    <a:pt x="22" y="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6" name="Freeform 213"/>
            <p:cNvSpPr>
              <a:spLocks/>
            </p:cNvSpPr>
            <p:nvPr/>
          </p:nvSpPr>
          <p:spPr bwMode="auto">
            <a:xfrm>
              <a:off x="5672138" y="481013"/>
              <a:ext cx="123825" cy="136525"/>
            </a:xfrm>
            <a:custGeom>
              <a:avLst/>
              <a:gdLst>
                <a:gd name="T0" fmla="*/ 0 w 120"/>
                <a:gd name="T1" fmla="*/ 51 h 132"/>
                <a:gd name="T2" fmla="*/ 71 w 120"/>
                <a:gd name="T3" fmla="*/ 0 h 132"/>
                <a:gd name="T4" fmla="*/ 79 w 120"/>
                <a:gd name="T5" fmla="*/ 1 h 132"/>
                <a:gd name="T6" fmla="*/ 72 w 120"/>
                <a:gd name="T7" fmla="*/ 27 h 132"/>
                <a:gd name="T8" fmla="*/ 120 w 120"/>
                <a:gd name="T9" fmla="*/ 86 h 132"/>
                <a:gd name="T10" fmla="*/ 82 w 120"/>
                <a:gd name="T11" fmla="*/ 100 h 132"/>
                <a:gd name="T12" fmla="*/ 51 w 120"/>
                <a:gd name="T13" fmla="*/ 131 h 132"/>
                <a:gd name="T14" fmla="*/ 49 w 120"/>
                <a:gd name="T15" fmla="*/ 129 h 132"/>
                <a:gd name="T16" fmla="*/ 58 w 120"/>
                <a:gd name="T17" fmla="*/ 100 h 132"/>
                <a:gd name="T18" fmla="*/ 0 w 120"/>
                <a:gd name="T19"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32">
                  <a:moveTo>
                    <a:pt x="0" y="51"/>
                  </a:moveTo>
                  <a:cubicBezTo>
                    <a:pt x="0" y="23"/>
                    <a:pt x="32" y="0"/>
                    <a:pt x="71" y="0"/>
                  </a:cubicBezTo>
                  <a:cubicBezTo>
                    <a:pt x="73" y="0"/>
                    <a:pt x="76" y="1"/>
                    <a:pt x="79" y="1"/>
                  </a:cubicBezTo>
                  <a:cubicBezTo>
                    <a:pt x="74" y="9"/>
                    <a:pt x="72" y="18"/>
                    <a:pt x="72" y="27"/>
                  </a:cubicBezTo>
                  <a:cubicBezTo>
                    <a:pt x="72" y="52"/>
                    <a:pt x="91" y="74"/>
                    <a:pt x="120" y="86"/>
                  </a:cubicBezTo>
                  <a:cubicBezTo>
                    <a:pt x="110" y="93"/>
                    <a:pt x="97" y="98"/>
                    <a:pt x="82" y="100"/>
                  </a:cubicBezTo>
                  <a:cubicBezTo>
                    <a:pt x="79" y="115"/>
                    <a:pt x="67" y="127"/>
                    <a:pt x="51" y="131"/>
                  </a:cubicBezTo>
                  <a:cubicBezTo>
                    <a:pt x="49" y="132"/>
                    <a:pt x="48" y="130"/>
                    <a:pt x="49" y="129"/>
                  </a:cubicBezTo>
                  <a:cubicBezTo>
                    <a:pt x="54" y="122"/>
                    <a:pt x="58" y="112"/>
                    <a:pt x="58" y="100"/>
                  </a:cubicBezTo>
                  <a:cubicBezTo>
                    <a:pt x="25" y="96"/>
                    <a:pt x="0" y="75"/>
                    <a:pt x="0"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7" name="Freeform 214"/>
            <p:cNvSpPr>
              <a:spLocks noEditPoints="1"/>
            </p:cNvSpPr>
            <p:nvPr/>
          </p:nvSpPr>
          <p:spPr bwMode="auto">
            <a:xfrm>
              <a:off x="6413500" y="1614488"/>
              <a:ext cx="123825" cy="112713"/>
            </a:xfrm>
            <a:custGeom>
              <a:avLst/>
              <a:gdLst>
                <a:gd name="T0" fmla="*/ 68 w 119"/>
                <a:gd name="T1" fmla="*/ 84 h 108"/>
                <a:gd name="T2" fmla="*/ 119 w 119"/>
                <a:gd name="T3" fmla="*/ 43 h 108"/>
                <a:gd name="T4" fmla="*/ 59 w 119"/>
                <a:gd name="T5" fmla="*/ 0 h 108"/>
                <a:gd name="T6" fmla="*/ 0 w 119"/>
                <a:gd name="T7" fmla="*/ 43 h 108"/>
                <a:gd name="T8" fmla="*/ 50 w 119"/>
                <a:gd name="T9" fmla="*/ 84 h 108"/>
                <a:gd name="T10" fmla="*/ 43 w 119"/>
                <a:gd name="T11" fmla="*/ 107 h 108"/>
                <a:gd name="T12" fmla="*/ 44 w 119"/>
                <a:gd name="T13" fmla="*/ 108 h 108"/>
                <a:gd name="T14" fmla="*/ 68 w 119"/>
                <a:gd name="T15" fmla="*/ 84 h 108"/>
                <a:gd name="T16" fmla="*/ 37 w 119"/>
                <a:gd name="T17" fmla="*/ 43 h 108"/>
                <a:gd name="T18" fmla="*/ 27 w 119"/>
                <a:gd name="T19" fmla="*/ 53 h 108"/>
                <a:gd name="T20" fmla="*/ 16 w 119"/>
                <a:gd name="T21" fmla="*/ 43 h 108"/>
                <a:gd name="T22" fmla="*/ 27 w 119"/>
                <a:gd name="T23" fmla="*/ 32 h 108"/>
                <a:gd name="T24" fmla="*/ 37 w 119"/>
                <a:gd name="T25" fmla="*/ 43 h 108"/>
                <a:gd name="T26" fmla="*/ 70 w 119"/>
                <a:gd name="T27" fmla="*/ 43 h 108"/>
                <a:gd name="T28" fmla="*/ 59 w 119"/>
                <a:gd name="T29" fmla="*/ 53 h 108"/>
                <a:gd name="T30" fmla="*/ 49 w 119"/>
                <a:gd name="T31" fmla="*/ 43 h 108"/>
                <a:gd name="T32" fmla="*/ 59 w 119"/>
                <a:gd name="T33" fmla="*/ 32 h 108"/>
                <a:gd name="T34" fmla="*/ 70 w 119"/>
                <a:gd name="T35" fmla="*/ 43 h 108"/>
                <a:gd name="T36" fmla="*/ 102 w 119"/>
                <a:gd name="T37" fmla="*/ 43 h 108"/>
                <a:gd name="T38" fmla="*/ 92 w 119"/>
                <a:gd name="T39" fmla="*/ 53 h 108"/>
                <a:gd name="T40" fmla="*/ 81 w 119"/>
                <a:gd name="T41" fmla="*/ 43 h 108"/>
                <a:gd name="T42" fmla="*/ 92 w 119"/>
                <a:gd name="T43" fmla="*/ 32 h 108"/>
                <a:gd name="T44" fmla="*/ 102 w 119"/>
                <a:gd name="T45" fmla="*/ 4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68" y="84"/>
                  </a:moveTo>
                  <a:cubicBezTo>
                    <a:pt x="97" y="81"/>
                    <a:pt x="119" y="64"/>
                    <a:pt x="119" y="43"/>
                  </a:cubicBezTo>
                  <a:cubicBezTo>
                    <a:pt x="119" y="19"/>
                    <a:pt x="92" y="0"/>
                    <a:pt x="59" y="0"/>
                  </a:cubicBezTo>
                  <a:cubicBezTo>
                    <a:pt x="27" y="0"/>
                    <a:pt x="0" y="19"/>
                    <a:pt x="0" y="43"/>
                  </a:cubicBezTo>
                  <a:cubicBezTo>
                    <a:pt x="0" y="64"/>
                    <a:pt x="22" y="81"/>
                    <a:pt x="50" y="84"/>
                  </a:cubicBezTo>
                  <a:cubicBezTo>
                    <a:pt x="49" y="93"/>
                    <a:pt x="47" y="101"/>
                    <a:pt x="43" y="107"/>
                  </a:cubicBezTo>
                  <a:cubicBezTo>
                    <a:pt x="42" y="108"/>
                    <a:pt x="43" y="108"/>
                    <a:pt x="44" y="108"/>
                  </a:cubicBezTo>
                  <a:cubicBezTo>
                    <a:pt x="56" y="105"/>
                    <a:pt x="66" y="96"/>
                    <a:pt x="68" y="84"/>
                  </a:cubicBezTo>
                  <a:moveTo>
                    <a:pt x="37" y="43"/>
                  </a:moveTo>
                  <a:cubicBezTo>
                    <a:pt x="37" y="49"/>
                    <a:pt x="33" y="53"/>
                    <a:pt x="27" y="53"/>
                  </a:cubicBezTo>
                  <a:cubicBezTo>
                    <a:pt x="21" y="53"/>
                    <a:pt x="16" y="49"/>
                    <a:pt x="16" y="43"/>
                  </a:cubicBezTo>
                  <a:cubicBezTo>
                    <a:pt x="16" y="37"/>
                    <a:pt x="21" y="32"/>
                    <a:pt x="27" y="32"/>
                  </a:cubicBezTo>
                  <a:cubicBezTo>
                    <a:pt x="33" y="32"/>
                    <a:pt x="37" y="37"/>
                    <a:pt x="37" y="43"/>
                  </a:cubicBezTo>
                  <a:moveTo>
                    <a:pt x="70" y="43"/>
                  </a:moveTo>
                  <a:cubicBezTo>
                    <a:pt x="70" y="49"/>
                    <a:pt x="65" y="53"/>
                    <a:pt x="59" y="53"/>
                  </a:cubicBezTo>
                  <a:cubicBezTo>
                    <a:pt x="54" y="53"/>
                    <a:pt x="49" y="49"/>
                    <a:pt x="49" y="43"/>
                  </a:cubicBezTo>
                  <a:cubicBezTo>
                    <a:pt x="49" y="37"/>
                    <a:pt x="54" y="32"/>
                    <a:pt x="59" y="32"/>
                  </a:cubicBezTo>
                  <a:cubicBezTo>
                    <a:pt x="65" y="32"/>
                    <a:pt x="70" y="37"/>
                    <a:pt x="70" y="43"/>
                  </a:cubicBezTo>
                  <a:moveTo>
                    <a:pt x="102" y="43"/>
                  </a:moveTo>
                  <a:cubicBezTo>
                    <a:pt x="102" y="49"/>
                    <a:pt x="97" y="53"/>
                    <a:pt x="92" y="53"/>
                  </a:cubicBezTo>
                  <a:cubicBezTo>
                    <a:pt x="86" y="53"/>
                    <a:pt x="81" y="49"/>
                    <a:pt x="81" y="43"/>
                  </a:cubicBezTo>
                  <a:cubicBezTo>
                    <a:pt x="81" y="37"/>
                    <a:pt x="86" y="32"/>
                    <a:pt x="92" y="32"/>
                  </a:cubicBezTo>
                  <a:cubicBezTo>
                    <a:pt x="97" y="32"/>
                    <a:pt x="102" y="37"/>
                    <a:pt x="102"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8" name="Freeform 215"/>
            <p:cNvSpPr>
              <a:spLocks/>
            </p:cNvSpPr>
            <p:nvPr/>
          </p:nvSpPr>
          <p:spPr bwMode="auto">
            <a:xfrm>
              <a:off x="6511925" y="1638300"/>
              <a:ext cx="95250" cy="104775"/>
            </a:xfrm>
            <a:custGeom>
              <a:avLst/>
              <a:gdLst>
                <a:gd name="T0" fmla="*/ 92 w 92"/>
                <a:gd name="T1" fmla="*/ 38 h 100"/>
                <a:gd name="T2" fmla="*/ 38 w 92"/>
                <a:gd name="T3" fmla="*/ 0 h 100"/>
                <a:gd name="T4" fmla="*/ 32 w 92"/>
                <a:gd name="T5" fmla="*/ 0 h 100"/>
                <a:gd name="T6" fmla="*/ 37 w 92"/>
                <a:gd name="T7" fmla="*/ 20 h 100"/>
                <a:gd name="T8" fmla="*/ 0 w 92"/>
                <a:gd name="T9" fmla="*/ 65 h 100"/>
                <a:gd name="T10" fmla="*/ 29 w 92"/>
                <a:gd name="T11" fmla="*/ 76 h 100"/>
                <a:gd name="T12" fmla="*/ 53 w 92"/>
                <a:gd name="T13" fmla="*/ 100 h 100"/>
                <a:gd name="T14" fmla="*/ 55 w 92"/>
                <a:gd name="T15" fmla="*/ 98 h 100"/>
                <a:gd name="T16" fmla="*/ 48 w 92"/>
                <a:gd name="T17" fmla="*/ 76 h 100"/>
                <a:gd name="T18" fmla="*/ 92 w 92"/>
                <a:gd name="T19"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0">
                  <a:moveTo>
                    <a:pt x="92" y="38"/>
                  </a:moveTo>
                  <a:cubicBezTo>
                    <a:pt x="92" y="17"/>
                    <a:pt x="68" y="0"/>
                    <a:pt x="38" y="0"/>
                  </a:cubicBezTo>
                  <a:cubicBezTo>
                    <a:pt x="36" y="0"/>
                    <a:pt x="34" y="0"/>
                    <a:pt x="32" y="0"/>
                  </a:cubicBezTo>
                  <a:cubicBezTo>
                    <a:pt x="35" y="6"/>
                    <a:pt x="37" y="13"/>
                    <a:pt x="37" y="20"/>
                  </a:cubicBezTo>
                  <a:cubicBezTo>
                    <a:pt x="37" y="39"/>
                    <a:pt x="22" y="56"/>
                    <a:pt x="0" y="65"/>
                  </a:cubicBezTo>
                  <a:cubicBezTo>
                    <a:pt x="8" y="71"/>
                    <a:pt x="18" y="75"/>
                    <a:pt x="29" y="76"/>
                  </a:cubicBezTo>
                  <a:cubicBezTo>
                    <a:pt x="31" y="88"/>
                    <a:pt x="41" y="97"/>
                    <a:pt x="53" y="100"/>
                  </a:cubicBezTo>
                  <a:cubicBezTo>
                    <a:pt x="54" y="100"/>
                    <a:pt x="55" y="99"/>
                    <a:pt x="55" y="98"/>
                  </a:cubicBezTo>
                  <a:cubicBezTo>
                    <a:pt x="50" y="93"/>
                    <a:pt x="48" y="85"/>
                    <a:pt x="48" y="76"/>
                  </a:cubicBezTo>
                  <a:cubicBezTo>
                    <a:pt x="73" y="73"/>
                    <a:pt x="92" y="57"/>
                    <a:pt x="92"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89" name="Freeform 216"/>
            <p:cNvSpPr>
              <a:spLocks noEditPoints="1"/>
            </p:cNvSpPr>
            <p:nvPr/>
          </p:nvSpPr>
          <p:spPr bwMode="auto">
            <a:xfrm>
              <a:off x="5862638" y="1217613"/>
              <a:ext cx="166688" cy="152400"/>
            </a:xfrm>
            <a:custGeom>
              <a:avLst/>
              <a:gdLst>
                <a:gd name="T0" fmla="*/ 68 w 161"/>
                <a:gd name="T1" fmla="*/ 114 h 147"/>
                <a:gd name="T2" fmla="*/ 102 w 161"/>
                <a:gd name="T3" fmla="*/ 147 h 147"/>
                <a:gd name="T4" fmla="*/ 103 w 161"/>
                <a:gd name="T5" fmla="*/ 145 h 147"/>
                <a:gd name="T6" fmla="*/ 94 w 161"/>
                <a:gd name="T7" fmla="*/ 114 h 147"/>
                <a:gd name="T8" fmla="*/ 161 w 161"/>
                <a:gd name="T9" fmla="*/ 58 h 147"/>
                <a:gd name="T10" fmla="*/ 81 w 161"/>
                <a:gd name="T11" fmla="*/ 0 h 147"/>
                <a:gd name="T12" fmla="*/ 0 w 161"/>
                <a:gd name="T13" fmla="*/ 58 h 147"/>
                <a:gd name="T14" fmla="*/ 68 w 161"/>
                <a:gd name="T15" fmla="*/ 114 h 147"/>
                <a:gd name="T16" fmla="*/ 110 w 161"/>
                <a:gd name="T17" fmla="*/ 58 h 147"/>
                <a:gd name="T18" fmla="*/ 125 w 161"/>
                <a:gd name="T19" fmla="*/ 44 h 147"/>
                <a:gd name="T20" fmla="*/ 139 w 161"/>
                <a:gd name="T21" fmla="*/ 58 h 147"/>
                <a:gd name="T22" fmla="*/ 125 w 161"/>
                <a:gd name="T23" fmla="*/ 72 h 147"/>
                <a:gd name="T24" fmla="*/ 110 w 161"/>
                <a:gd name="T25" fmla="*/ 58 h 147"/>
                <a:gd name="T26" fmla="*/ 67 w 161"/>
                <a:gd name="T27" fmla="*/ 58 h 147"/>
                <a:gd name="T28" fmla="*/ 81 w 161"/>
                <a:gd name="T29" fmla="*/ 44 h 147"/>
                <a:gd name="T30" fmla="*/ 95 w 161"/>
                <a:gd name="T31" fmla="*/ 58 h 147"/>
                <a:gd name="T32" fmla="*/ 81 w 161"/>
                <a:gd name="T33" fmla="*/ 72 h 147"/>
                <a:gd name="T34" fmla="*/ 67 w 161"/>
                <a:gd name="T35" fmla="*/ 58 h 147"/>
                <a:gd name="T36" fmla="*/ 23 w 161"/>
                <a:gd name="T37" fmla="*/ 58 h 147"/>
                <a:gd name="T38" fmla="*/ 37 w 161"/>
                <a:gd name="T39" fmla="*/ 44 h 147"/>
                <a:gd name="T40" fmla="*/ 51 w 161"/>
                <a:gd name="T41" fmla="*/ 58 h 147"/>
                <a:gd name="T42" fmla="*/ 37 w 161"/>
                <a:gd name="T43" fmla="*/ 72 h 147"/>
                <a:gd name="T44" fmla="*/ 23 w 161"/>
                <a:gd name="T45"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147">
                  <a:moveTo>
                    <a:pt x="68" y="114"/>
                  </a:moveTo>
                  <a:cubicBezTo>
                    <a:pt x="72" y="130"/>
                    <a:pt x="85" y="142"/>
                    <a:pt x="102" y="147"/>
                  </a:cubicBezTo>
                  <a:cubicBezTo>
                    <a:pt x="103" y="147"/>
                    <a:pt x="104" y="146"/>
                    <a:pt x="103" y="145"/>
                  </a:cubicBezTo>
                  <a:cubicBezTo>
                    <a:pt x="98" y="137"/>
                    <a:pt x="94" y="126"/>
                    <a:pt x="94" y="114"/>
                  </a:cubicBezTo>
                  <a:cubicBezTo>
                    <a:pt x="132" y="110"/>
                    <a:pt x="161" y="86"/>
                    <a:pt x="161" y="58"/>
                  </a:cubicBezTo>
                  <a:cubicBezTo>
                    <a:pt x="161" y="26"/>
                    <a:pt x="125" y="0"/>
                    <a:pt x="81" y="0"/>
                  </a:cubicBezTo>
                  <a:cubicBezTo>
                    <a:pt x="36" y="0"/>
                    <a:pt x="0" y="26"/>
                    <a:pt x="0" y="58"/>
                  </a:cubicBezTo>
                  <a:cubicBezTo>
                    <a:pt x="0" y="86"/>
                    <a:pt x="30" y="110"/>
                    <a:pt x="68" y="114"/>
                  </a:cubicBezTo>
                  <a:moveTo>
                    <a:pt x="110" y="58"/>
                  </a:moveTo>
                  <a:cubicBezTo>
                    <a:pt x="110" y="50"/>
                    <a:pt x="117" y="44"/>
                    <a:pt x="125" y="44"/>
                  </a:cubicBezTo>
                  <a:cubicBezTo>
                    <a:pt x="132" y="44"/>
                    <a:pt x="139" y="50"/>
                    <a:pt x="139" y="58"/>
                  </a:cubicBezTo>
                  <a:cubicBezTo>
                    <a:pt x="139" y="66"/>
                    <a:pt x="132" y="72"/>
                    <a:pt x="125" y="72"/>
                  </a:cubicBezTo>
                  <a:cubicBezTo>
                    <a:pt x="117" y="72"/>
                    <a:pt x="110" y="66"/>
                    <a:pt x="110" y="58"/>
                  </a:cubicBezTo>
                  <a:moveTo>
                    <a:pt x="67" y="58"/>
                  </a:moveTo>
                  <a:cubicBezTo>
                    <a:pt x="67" y="50"/>
                    <a:pt x="73" y="44"/>
                    <a:pt x="81" y="44"/>
                  </a:cubicBezTo>
                  <a:cubicBezTo>
                    <a:pt x="89" y="44"/>
                    <a:pt x="95" y="50"/>
                    <a:pt x="95" y="58"/>
                  </a:cubicBezTo>
                  <a:cubicBezTo>
                    <a:pt x="95" y="66"/>
                    <a:pt x="89" y="72"/>
                    <a:pt x="81" y="72"/>
                  </a:cubicBezTo>
                  <a:cubicBezTo>
                    <a:pt x="73" y="72"/>
                    <a:pt x="67" y="66"/>
                    <a:pt x="67" y="58"/>
                  </a:cubicBezTo>
                  <a:moveTo>
                    <a:pt x="23" y="58"/>
                  </a:moveTo>
                  <a:cubicBezTo>
                    <a:pt x="23" y="50"/>
                    <a:pt x="29" y="44"/>
                    <a:pt x="37" y="44"/>
                  </a:cubicBezTo>
                  <a:cubicBezTo>
                    <a:pt x="45" y="44"/>
                    <a:pt x="51" y="50"/>
                    <a:pt x="51" y="58"/>
                  </a:cubicBezTo>
                  <a:cubicBezTo>
                    <a:pt x="51" y="66"/>
                    <a:pt x="45" y="72"/>
                    <a:pt x="37" y="72"/>
                  </a:cubicBezTo>
                  <a:cubicBezTo>
                    <a:pt x="29" y="72"/>
                    <a:pt x="23" y="66"/>
                    <a:pt x="23"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0" name="Freeform 217"/>
            <p:cNvSpPr>
              <a:spLocks/>
            </p:cNvSpPr>
            <p:nvPr/>
          </p:nvSpPr>
          <p:spPr bwMode="auto">
            <a:xfrm>
              <a:off x="5767388" y="1249363"/>
              <a:ext cx="130175" cy="141288"/>
            </a:xfrm>
            <a:custGeom>
              <a:avLst/>
              <a:gdLst>
                <a:gd name="T0" fmla="*/ 0 w 125"/>
                <a:gd name="T1" fmla="*/ 52 h 136"/>
                <a:gd name="T2" fmla="*/ 73 w 125"/>
                <a:gd name="T3" fmla="*/ 0 h 136"/>
                <a:gd name="T4" fmla="*/ 82 w 125"/>
                <a:gd name="T5" fmla="*/ 0 h 136"/>
                <a:gd name="T6" fmla="*/ 74 w 125"/>
                <a:gd name="T7" fmla="*/ 27 h 136"/>
                <a:gd name="T8" fmla="*/ 125 w 125"/>
                <a:gd name="T9" fmla="*/ 88 h 136"/>
                <a:gd name="T10" fmla="*/ 85 w 125"/>
                <a:gd name="T11" fmla="*/ 103 h 136"/>
                <a:gd name="T12" fmla="*/ 52 w 125"/>
                <a:gd name="T13" fmla="*/ 136 h 136"/>
                <a:gd name="T14" fmla="*/ 51 w 125"/>
                <a:gd name="T15" fmla="*/ 134 h 136"/>
                <a:gd name="T16" fmla="*/ 60 w 125"/>
                <a:gd name="T17" fmla="*/ 103 h 136"/>
                <a:gd name="T18" fmla="*/ 0 w 125"/>
                <a:gd name="T19" fmla="*/ 5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36">
                  <a:moveTo>
                    <a:pt x="0" y="52"/>
                  </a:moveTo>
                  <a:cubicBezTo>
                    <a:pt x="0" y="23"/>
                    <a:pt x="33" y="0"/>
                    <a:pt x="73" y="0"/>
                  </a:cubicBezTo>
                  <a:cubicBezTo>
                    <a:pt x="76" y="0"/>
                    <a:pt x="79" y="0"/>
                    <a:pt x="82" y="0"/>
                  </a:cubicBezTo>
                  <a:cubicBezTo>
                    <a:pt x="77" y="9"/>
                    <a:pt x="74" y="18"/>
                    <a:pt x="74" y="27"/>
                  </a:cubicBezTo>
                  <a:cubicBezTo>
                    <a:pt x="74" y="54"/>
                    <a:pt x="95" y="76"/>
                    <a:pt x="125" y="88"/>
                  </a:cubicBezTo>
                  <a:cubicBezTo>
                    <a:pt x="114" y="96"/>
                    <a:pt x="101" y="101"/>
                    <a:pt x="85" y="103"/>
                  </a:cubicBezTo>
                  <a:cubicBezTo>
                    <a:pt x="82" y="119"/>
                    <a:pt x="69" y="131"/>
                    <a:pt x="52" y="136"/>
                  </a:cubicBezTo>
                  <a:cubicBezTo>
                    <a:pt x="51" y="136"/>
                    <a:pt x="50" y="135"/>
                    <a:pt x="51" y="134"/>
                  </a:cubicBezTo>
                  <a:cubicBezTo>
                    <a:pt x="56" y="126"/>
                    <a:pt x="60" y="115"/>
                    <a:pt x="60" y="103"/>
                  </a:cubicBezTo>
                  <a:cubicBezTo>
                    <a:pt x="26" y="99"/>
                    <a:pt x="0" y="77"/>
                    <a:pt x="0"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1" name="Freeform 218"/>
            <p:cNvSpPr>
              <a:spLocks noEditPoints="1"/>
            </p:cNvSpPr>
            <p:nvPr/>
          </p:nvSpPr>
          <p:spPr bwMode="auto">
            <a:xfrm>
              <a:off x="6640513" y="254000"/>
              <a:ext cx="131763" cy="131763"/>
            </a:xfrm>
            <a:custGeom>
              <a:avLst/>
              <a:gdLst>
                <a:gd name="T0" fmla="*/ 110 w 127"/>
                <a:gd name="T1" fmla="*/ 79 h 127"/>
                <a:gd name="T2" fmla="*/ 110 w 127"/>
                <a:gd name="T3" fmla="*/ 17 h 127"/>
                <a:gd name="T4" fmla="*/ 48 w 127"/>
                <a:gd name="T5" fmla="*/ 17 h 127"/>
                <a:gd name="T6" fmla="*/ 42 w 127"/>
                <a:gd name="T7" fmla="*/ 72 h 127"/>
                <a:gd name="T8" fmla="*/ 41 w 127"/>
                <a:gd name="T9" fmla="*/ 72 h 127"/>
                <a:gd name="T10" fmla="*/ 5 w 127"/>
                <a:gd name="T11" fmla="*/ 104 h 127"/>
                <a:gd name="T12" fmla="*/ 5 w 127"/>
                <a:gd name="T13" fmla="*/ 122 h 127"/>
                <a:gd name="T14" fmla="*/ 5 w 127"/>
                <a:gd name="T15" fmla="*/ 122 h 127"/>
                <a:gd name="T16" fmla="*/ 23 w 127"/>
                <a:gd name="T17" fmla="*/ 122 h 127"/>
                <a:gd name="T18" fmla="*/ 55 w 127"/>
                <a:gd name="T19" fmla="*/ 85 h 127"/>
                <a:gd name="T20" fmla="*/ 55 w 127"/>
                <a:gd name="T21" fmla="*/ 85 h 127"/>
                <a:gd name="T22" fmla="*/ 110 w 127"/>
                <a:gd name="T23" fmla="*/ 79 h 127"/>
                <a:gd name="T24" fmla="*/ 101 w 127"/>
                <a:gd name="T25" fmla="*/ 25 h 127"/>
                <a:gd name="T26" fmla="*/ 101 w 127"/>
                <a:gd name="T27" fmla="*/ 70 h 127"/>
                <a:gd name="T28" fmla="*/ 56 w 127"/>
                <a:gd name="T29" fmla="*/ 70 h 127"/>
                <a:gd name="T30" fmla="*/ 56 w 127"/>
                <a:gd name="T31" fmla="*/ 25 h 127"/>
                <a:gd name="T32" fmla="*/ 101 w 127"/>
                <a:gd name="T33" fmla="*/ 2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10" y="79"/>
                  </a:moveTo>
                  <a:cubicBezTo>
                    <a:pt x="127" y="62"/>
                    <a:pt x="127" y="34"/>
                    <a:pt x="110" y="17"/>
                  </a:cubicBezTo>
                  <a:cubicBezTo>
                    <a:pt x="93" y="0"/>
                    <a:pt x="65" y="0"/>
                    <a:pt x="48" y="17"/>
                  </a:cubicBezTo>
                  <a:cubicBezTo>
                    <a:pt x="33" y="32"/>
                    <a:pt x="31" y="55"/>
                    <a:pt x="42" y="72"/>
                  </a:cubicBezTo>
                  <a:cubicBezTo>
                    <a:pt x="42" y="72"/>
                    <a:pt x="41" y="72"/>
                    <a:pt x="41" y="72"/>
                  </a:cubicBezTo>
                  <a:cubicBezTo>
                    <a:pt x="5" y="104"/>
                    <a:pt x="5" y="104"/>
                    <a:pt x="5" y="104"/>
                  </a:cubicBezTo>
                  <a:cubicBezTo>
                    <a:pt x="0" y="109"/>
                    <a:pt x="0" y="117"/>
                    <a:pt x="5" y="122"/>
                  </a:cubicBezTo>
                  <a:cubicBezTo>
                    <a:pt x="5" y="122"/>
                    <a:pt x="5" y="122"/>
                    <a:pt x="5" y="122"/>
                  </a:cubicBezTo>
                  <a:cubicBezTo>
                    <a:pt x="10" y="127"/>
                    <a:pt x="18" y="127"/>
                    <a:pt x="23" y="122"/>
                  </a:cubicBezTo>
                  <a:cubicBezTo>
                    <a:pt x="55" y="85"/>
                    <a:pt x="55" y="85"/>
                    <a:pt x="55" y="85"/>
                  </a:cubicBezTo>
                  <a:cubicBezTo>
                    <a:pt x="55" y="85"/>
                    <a:pt x="55" y="85"/>
                    <a:pt x="55" y="85"/>
                  </a:cubicBezTo>
                  <a:cubicBezTo>
                    <a:pt x="72" y="96"/>
                    <a:pt x="95" y="94"/>
                    <a:pt x="110" y="79"/>
                  </a:cubicBezTo>
                  <a:moveTo>
                    <a:pt x="101" y="25"/>
                  </a:moveTo>
                  <a:cubicBezTo>
                    <a:pt x="114" y="38"/>
                    <a:pt x="114" y="58"/>
                    <a:pt x="101" y="70"/>
                  </a:cubicBezTo>
                  <a:cubicBezTo>
                    <a:pt x="89" y="83"/>
                    <a:pt x="69" y="83"/>
                    <a:pt x="56" y="70"/>
                  </a:cubicBezTo>
                  <a:cubicBezTo>
                    <a:pt x="44" y="58"/>
                    <a:pt x="44" y="38"/>
                    <a:pt x="56" y="25"/>
                  </a:cubicBezTo>
                  <a:cubicBezTo>
                    <a:pt x="69" y="13"/>
                    <a:pt x="89" y="13"/>
                    <a:pt x="10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2" name="Freeform 219"/>
            <p:cNvSpPr>
              <a:spLocks/>
            </p:cNvSpPr>
            <p:nvPr/>
          </p:nvSpPr>
          <p:spPr bwMode="auto">
            <a:xfrm>
              <a:off x="6702425" y="284163"/>
              <a:ext cx="41275" cy="41275"/>
            </a:xfrm>
            <a:custGeom>
              <a:avLst/>
              <a:gdLst>
                <a:gd name="T0" fmla="*/ 17 w 26"/>
                <a:gd name="T1" fmla="*/ 0 h 26"/>
                <a:gd name="T2" fmla="*/ 8 w 26"/>
                <a:gd name="T3" fmla="*/ 0 h 26"/>
                <a:gd name="T4" fmla="*/ 8 w 26"/>
                <a:gd name="T5" fmla="*/ 7 h 26"/>
                <a:gd name="T6" fmla="*/ 0 w 26"/>
                <a:gd name="T7" fmla="*/ 7 h 26"/>
                <a:gd name="T8" fmla="*/ 0 w 26"/>
                <a:gd name="T9" fmla="*/ 17 h 26"/>
                <a:gd name="T10" fmla="*/ 8 w 26"/>
                <a:gd name="T11" fmla="*/ 17 h 26"/>
                <a:gd name="T12" fmla="*/ 8 w 26"/>
                <a:gd name="T13" fmla="*/ 26 h 26"/>
                <a:gd name="T14" fmla="*/ 17 w 26"/>
                <a:gd name="T15" fmla="*/ 26 h 26"/>
                <a:gd name="T16" fmla="*/ 17 w 26"/>
                <a:gd name="T17" fmla="*/ 17 h 26"/>
                <a:gd name="T18" fmla="*/ 26 w 26"/>
                <a:gd name="T19" fmla="*/ 17 h 26"/>
                <a:gd name="T20" fmla="*/ 26 w 26"/>
                <a:gd name="T21" fmla="*/ 7 h 26"/>
                <a:gd name="T22" fmla="*/ 17 w 26"/>
                <a:gd name="T23" fmla="*/ 7 h 26"/>
                <a:gd name="T24" fmla="*/ 17 w 26"/>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6">
                  <a:moveTo>
                    <a:pt x="17" y="0"/>
                  </a:moveTo>
                  <a:lnTo>
                    <a:pt x="8" y="0"/>
                  </a:lnTo>
                  <a:lnTo>
                    <a:pt x="8" y="7"/>
                  </a:lnTo>
                  <a:lnTo>
                    <a:pt x="0" y="7"/>
                  </a:lnTo>
                  <a:lnTo>
                    <a:pt x="0" y="17"/>
                  </a:lnTo>
                  <a:lnTo>
                    <a:pt x="8" y="17"/>
                  </a:lnTo>
                  <a:lnTo>
                    <a:pt x="8" y="26"/>
                  </a:lnTo>
                  <a:lnTo>
                    <a:pt x="17" y="26"/>
                  </a:lnTo>
                  <a:lnTo>
                    <a:pt x="17" y="17"/>
                  </a:lnTo>
                  <a:lnTo>
                    <a:pt x="26" y="17"/>
                  </a:lnTo>
                  <a:lnTo>
                    <a:pt x="26" y="7"/>
                  </a:lnTo>
                  <a:lnTo>
                    <a:pt x="17" y="7"/>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3" name="Freeform 220"/>
            <p:cNvSpPr>
              <a:spLocks noEditPoints="1"/>
            </p:cNvSpPr>
            <p:nvPr/>
          </p:nvSpPr>
          <p:spPr bwMode="auto">
            <a:xfrm>
              <a:off x="7264400" y="1595438"/>
              <a:ext cx="131763" cy="133350"/>
            </a:xfrm>
            <a:custGeom>
              <a:avLst/>
              <a:gdLst>
                <a:gd name="T0" fmla="*/ 111 w 128"/>
                <a:gd name="T1" fmla="*/ 80 h 128"/>
                <a:gd name="T2" fmla="*/ 111 w 128"/>
                <a:gd name="T3" fmla="*/ 18 h 128"/>
                <a:gd name="T4" fmla="*/ 48 w 128"/>
                <a:gd name="T5" fmla="*/ 18 h 128"/>
                <a:gd name="T6" fmla="*/ 43 w 128"/>
                <a:gd name="T7" fmla="*/ 72 h 128"/>
                <a:gd name="T8" fmla="*/ 42 w 128"/>
                <a:gd name="T9" fmla="*/ 73 h 128"/>
                <a:gd name="T10" fmla="*/ 5 w 128"/>
                <a:gd name="T11" fmla="*/ 105 h 128"/>
                <a:gd name="T12" fmla="*/ 5 w 128"/>
                <a:gd name="T13" fmla="*/ 123 h 128"/>
                <a:gd name="T14" fmla="*/ 6 w 128"/>
                <a:gd name="T15" fmla="*/ 123 h 128"/>
                <a:gd name="T16" fmla="*/ 24 w 128"/>
                <a:gd name="T17" fmla="*/ 123 h 128"/>
                <a:gd name="T18" fmla="*/ 55 w 128"/>
                <a:gd name="T19" fmla="*/ 86 h 128"/>
                <a:gd name="T20" fmla="*/ 56 w 128"/>
                <a:gd name="T21" fmla="*/ 85 h 128"/>
                <a:gd name="T22" fmla="*/ 111 w 128"/>
                <a:gd name="T23" fmla="*/ 80 h 128"/>
                <a:gd name="T24" fmla="*/ 102 w 128"/>
                <a:gd name="T25" fmla="*/ 26 h 128"/>
                <a:gd name="T26" fmla="*/ 102 w 128"/>
                <a:gd name="T27" fmla="*/ 71 h 128"/>
                <a:gd name="T28" fmla="*/ 57 w 128"/>
                <a:gd name="T29" fmla="*/ 71 h 128"/>
                <a:gd name="T30" fmla="*/ 57 w 128"/>
                <a:gd name="T31" fmla="*/ 26 h 128"/>
                <a:gd name="T32" fmla="*/ 102 w 128"/>
                <a:gd name="T33" fmla="*/ 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111" y="80"/>
                  </a:moveTo>
                  <a:cubicBezTo>
                    <a:pt x="128" y="63"/>
                    <a:pt x="128" y="35"/>
                    <a:pt x="111" y="18"/>
                  </a:cubicBezTo>
                  <a:cubicBezTo>
                    <a:pt x="93" y="0"/>
                    <a:pt x="66" y="0"/>
                    <a:pt x="48" y="18"/>
                  </a:cubicBezTo>
                  <a:cubicBezTo>
                    <a:pt x="34" y="32"/>
                    <a:pt x="32" y="55"/>
                    <a:pt x="43" y="72"/>
                  </a:cubicBezTo>
                  <a:cubicBezTo>
                    <a:pt x="42" y="73"/>
                    <a:pt x="42" y="73"/>
                    <a:pt x="42" y="73"/>
                  </a:cubicBezTo>
                  <a:cubicBezTo>
                    <a:pt x="5" y="105"/>
                    <a:pt x="5" y="105"/>
                    <a:pt x="5" y="105"/>
                  </a:cubicBezTo>
                  <a:cubicBezTo>
                    <a:pt x="0" y="110"/>
                    <a:pt x="0" y="118"/>
                    <a:pt x="5" y="123"/>
                  </a:cubicBezTo>
                  <a:cubicBezTo>
                    <a:pt x="6" y="123"/>
                    <a:pt x="6" y="123"/>
                    <a:pt x="6" y="123"/>
                  </a:cubicBezTo>
                  <a:cubicBezTo>
                    <a:pt x="11" y="128"/>
                    <a:pt x="19" y="128"/>
                    <a:pt x="24" y="123"/>
                  </a:cubicBezTo>
                  <a:cubicBezTo>
                    <a:pt x="55" y="86"/>
                    <a:pt x="55" y="86"/>
                    <a:pt x="55" y="86"/>
                  </a:cubicBezTo>
                  <a:cubicBezTo>
                    <a:pt x="55" y="86"/>
                    <a:pt x="55" y="86"/>
                    <a:pt x="56" y="85"/>
                  </a:cubicBezTo>
                  <a:cubicBezTo>
                    <a:pt x="73" y="96"/>
                    <a:pt x="96" y="95"/>
                    <a:pt x="111" y="80"/>
                  </a:cubicBezTo>
                  <a:moveTo>
                    <a:pt x="102" y="26"/>
                  </a:moveTo>
                  <a:cubicBezTo>
                    <a:pt x="114" y="38"/>
                    <a:pt x="114" y="59"/>
                    <a:pt x="102" y="71"/>
                  </a:cubicBezTo>
                  <a:cubicBezTo>
                    <a:pt x="90" y="84"/>
                    <a:pt x="69" y="84"/>
                    <a:pt x="57" y="71"/>
                  </a:cubicBezTo>
                  <a:cubicBezTo>
                    <a:pt x="45" y="59"/>
                    <a:pt x="45" y="38"/>
                    <a:pt x="57" y="26"/>
                  </a:cubicBezTo>
                  <a:cubicBezTo>
                    <a:pt x="69" y="14"/>
                    <a:pt x="90" y="14"/>
                    <a:pt x="102"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4" name="Freeform 221"/>
            <p:cNvSpPr>
              <a:spLocks/>
            </p:cNvSpPr>
            <p:nvPr/>
          </p:nvSpPr>
          <p:spPr bwMode="auto">
            <a:xfrm>
              <a:off x="7326313" y="1625600"/>
              <a:ext cx="39688" cy="41275"/>
            </a:xfrm>
            <a:custGeom>
              <a:avLst/>
              <a:gdLst>
                <a:gd name="T0" fmla="*/ 17 w 25"/>
                <a:gd name="T1" fmla="*/ 0 h 26"/>
                <a:gd name="T2" fmla="*/ 8 w 25"/>
                <a:gd name="T3" fmla="*/ 0 h 26"/>
                <a:gd name="T4" fmla="*/ 8 w 25"/>
                <a:gd name="T5" fmla="*/ 8 h 26"/>
                <a:gd name="T6" fmla="*/ 0 w 25"/>
                <a:gd name="T7" fmla="*/ 8 h 26"/>
                <a:gd name="T8" fmla="*/ 0 w 25"/>
                <a:gd name="T9" fmla="*/ 18 h 26"/>
                <a:gd name="T10" fmla="*/ 8 w 25"/>
                <a:gd name="T11" fmla="*/ 18 h 26"/>
                <a:gd name="T12" fmla="*/ 8 w 25"/>
                <a:gd name="T13" fmla="*/ 26 h 26"/>
                <a:gd name="T14" fmla="*/ 17 w 25"/>
                <a:gd name="T15" fmla="*/ 26 h 26"/>
                <a:gd name="T16" fmla="*/ 17 w 25"/>
                <a:gd name="T17" fmla="*/ 18 h 26"/>
                <a:gd name="T18" fmla="*/ 25 w 25"/>
                <a:gd name="T19" fmla="*/ 18 h 26"/>
                <a:gd name="T20" fmla="*/ 25 w 25"/>
                <a:gd name="T21" fmla="*/ 8 h 26"/>
                <a:gd name="T22" fmla="*/ 17 w 25"/>
                <a:gd name="T23" fmla="*/ 8 h 26"/>
                <a:gd name="T24" fmla="*/ 17 w 25"/>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6">
                  <a:moveTo>
                    <a:pt x="17" y="0"/>
                  </a:moveTo>
                  <a:lnTo>
                    <a:pt x="8" y="0"/>
                  </a:lnTo>
                  <a:lnTo>
                    <a:pt x="8" y="8"/>
                  </a:lnTo>
                  <a:lnTo>
                    <a:pt x="0" y="8"/>
                  </a:lnTo>
                  <a:lnTo>
                    <a:pt x="0" y="18"/>
                  </a:lnTo>
                  <a:lnTo>
                    <a:pt x="8" y="18"/>
                  </a:lnTo>
                  <a:lnTo>
                    <a:pt x="8" y="26"/>
                  </a:lnTo>
                  <a:lnTo>
                    <a:pt x="17" y="26"/>
                  </a:lnTo>
                  <a:lnTo>
                    <a:pt x="17" y="18"/>
                  </a:lnTo>
                  <a:lnTo>
                    <a:pt x="25" y="18"/>
                  </a:lnTo>
                  <a:lnTo>
                    <a:pt x="25" y="8"/>
                  </a:lnTo>
                  <a:lnTo>
                    <a:pt x="17" y="8"/>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5" name="Freeform 222"/>
            <p:cNvSpPr>
              <a:spLocks noEditPoints="1"/>
            </p:cNvSpPr>
            <p:nvPr/>
          </p:nvSpPr>
          <p:spPr bwMode="auto">
            <a:xfrm>
              <a:off x="5486400" y="898525"/>
              <a:ext cx="123825" cy="123825"/>
            </a:xfrm>
            <a:custGeom>
              <a:avLst/>
              <a:gdLst>
                <a:gd name="T0" fmla="*/ 16 w 120"/>
                <a:gd name="T1" fmla="*/ 75 h 120"/>
                <a:gd name="T2" fmla="*/ 68 w 120"/>
                <a:gd name="T3" fmla="*/ 80 h 120"/>
                <a:gd name="T4" fmla="*/ 68 w 120"/>
                <a:gd name="T5" fmla="*/ 81 h 120"/>
                <a:gd name="T6" fmla="*/ 98 w 120"/>
                <a:gd name="T7" fmla="*/ 116 h 120"/>
                <a:gd name="T8" fmla="*/ 115 w 120"/>
                <a:gd name="T9" fmla="*/ 116 h 120"/>
                <a:gd name="T10" fmla="*/ 115 w 120"/>
                <a:gd name="T11" fmla="*/ 115 h 120"/>
                <a:gd name="T12" fmla="*/ 115 w 120"/>
                <a:gd name="T13" fmla="*/ 99 h 120"/>
                <a:gd name="T14" fmla="*/ 81 w 120"/>
                <a:gd name="T15" fmla="*/ 69 h 120"/>
                <a:gd name="T16" fmla="*/ 80 w 120"/>
                <a:gd name="T17" fmla="*/ 68 h 120"/>
                <a:gd name="T18" fmla="*/ 74 w 120"/>
                <a:gd name="T19" fmla="*/ 16 h 120"/>
                <a:gd name="T20" fmla="*/ 16 w 120"/>
                <a:gd name="T21" fmla="*/ 16 h 120"/>
                <a:gd name="T22" fmla="*/ 16 w 120"/>
                <a:gd name="T23" fmla="*/ 75 h 120"/>
                <a:gd name="T24" fmla="*/ 24 w 120"/>
                <a:gd name="T25" fmla="*/ 24 h 120"/>
                <a:gd name="T26" fmla="*/ 66 w 120"/>
                <a:gd name="T27" fmla="*/ 24 h 120"/>
                <a:gd name="T28" fmla="*/ 66 w 120"/>
                <a:gd name="T29" fmla="*/ 67 h 120"/>
                <a:gd name="T30" fmla="*/ 24 w 120"/>
                <a:gd name="T31" fmla="*/ 67 h 120"/>
                <a:gd name="T32" fmla="*/ 24 w 120"/>
                <a:gd name="T33"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20">
                  <a:moveTo>
                    <a:pt x="16" y="75"/>
                  </a:moveTo>
                  <a:cubicBezTo>
                    <a:pt x="30" y="89"/>
                    <a:pt x="52" y="91"/>
                    <a:pt x="68" y="80"/>
                  </a:cubicBezTo>
                  <a:cubicBezTo>
                    <a:pt x="68" y="81"/>
                    <a:pt x="68" y="81"/>
                    <a:pt x="68" y="81"/>
                  </a:cubicBezTo>
                  <a:cubicBezTo>
                    <a:pt x="98" y="116"/>
                    <a:pt x="98" y="116"/>
                    <a:pt x="98" y="116"/>
                  </a:cubicBezTo>
                  <a:cubicBezTo>
                    <a:pt x="103" y="120"/>
                    <a:pt x="110" y="120"/>
                    <a:pt x="115" y="116"/>
                  </a:cubicBezTo>
                  <a:cubicBezTo>
                    <a:pt x="115" y="115"/>
                    <a:pt x="115" y="115"/>
                    <a:pt x="115" y="115"/>
                  </a:cubicBezTo>
                  <a:cubicBezTo>
                    <a:pt x="120" y="111"/>
                    <a:pt x="120" y="103"/>
                    <a:pt x="115" y="99"/>
                  </a:cubicBezTo>
                  <a:cubicBezTo>
                    <a:pt x="81" y="69"/>
                    <a:pt x="81" y="69"/>
                    <a:pt x="81" y="69"/>
                  </a:cubicBezTo>
                  <a:cubicBezTo>
                    <a:pt x="81" y="68"/>
                    <a:pt x="80" y="68"/>
                    <a:pt x="80" y="68"/>
                  </a:cubicBezTo>
                  <a:cubicBezTo>
                    <a:pt x="90" y="52"/>
                    <a:pt x="89" y="30"/>
                    <a:pt x="74" y="16"/>
                  </a:cubicBezTo>
                  <a:cubicBezTo>
                    <a:pt x="58" y="0"/>
                    <a:pt x="32" y="0"/>
                    <a:pt x="16" y="16"/>
                  </a:cubicBezTo>
                  <a:cubicBezTo>
                    <a:pt x="0" y="32"/>
                    <a:pt x="0" y="59"/>
                    <a:pt x="16" y="75"/>
                  </a:cubicBezTo>
                  <a:moveTo>
                    <a:pt x="24" y="24"/>
                  </a:moveTo>
                  <a:cubicBezTo>
                    <a:pt x="36" y="13"/>
                    <a:pt x="55" y="13"/>
                    <a:pt x="66" y="24"/>
                  </a:cubicBezTo>
                  <a:cubicBezTo>
                    <a:pt x="78" y="36"/>
                    <a:pt x="78" y="55"/>
                    <a:pt x="66" y="67"/>
                  </a:cubicBezTo>
                  <a:cubicBezTo>
                    <a:pt x="55" y="79"/>
                    <a:pt x="36" y="79"/>
                    <a:pt x="24" y="67"/>
                  </a:cubicBezTo>
                  <a:cubicBezTo>
                    <a:pt x="12" y="55"/>
                    <a:pt x="12" y="36"/>
                    <a:pt x="24"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6" name="Freeform 223"/>
            <p:cNvSpPr>
              <a:spLocks/>
            </p:cNvSpPr>
            <p:nvPr/>
          </p:nvSpPr>
          <p:spPr bwMode="auto">
            <a:xfrm>
              <a:off x="5511800" y="925513"/>
              <a:ext cx="39688" cy="39688"/>
            </a:xfrm>
            <a:custGeom>
              <a:avLst/>
              <a:gdLst>
                <a:gd name="T0" fmla="*/ 8 w 25"/>
                <a:gd name="T1" fmla="*/ 0 h 25"/>
                <a:gd name="T2" fmla="*/ 17 w 25"/>
                <a:gd name="T3" fmla="*/ 0 h 25"/>
                <a:gd name="T4" fmla="*/ 17 w 25"/>
                <a:gd name="T5" fmla="*/ 8 h 25"/>
                <a:gd name="T6" fmla="*/ 25 w 25"/>
                <a:gd name="T7" fmla="*/ 8 h 25"/>
                <a:gd name="T8" fmla="*/ 25 w 25"/>
                <a:gd name="T9" fmla="*/ 17 h 25"/>
                <a:gd name="T10" fmla="*/ 17 w 25"/>
                <a:gd name="T11" fmla="*/ 17 h 25"/>
                <a:gd name="T12" fmla="*/ 17 w 25"/>
                <a:gd name="T13" fmla="*/ 25 h 25"/>
                <a:gd name="T14" fmla="*/ 8 w 25"/>
                <a:gd name="T15" fmla="*/ 25 h 25"/>
                <a:gd name="T16" fmla="*/ 8 w 25"/>
                <a:gd name="T17" fmla="*/ 17 h 25"/>
                <a:gd name="T18" fmla="*/ 0 w 25"/>
                <a:gd name="T19" fmla="*/ 17 h 25"/>
                <a:gd name="T20" fmla="*/ 0 w 25"/>
                <a:gd name="T21" fmla="*/ 8 h 25"/>
                <a:gd name="T22" fmla="*/ 8 w 25"/>
                <a:gd name="T23" fmla="*/ 8 h 25"/>
                <a:gd name="T24" fmla="*/ 8 w 25"/>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8" y="0"/>
                  </a:moveTo>
                  <a:lnTo>
                    <a:pt x="17" y="0"/>
                  </a:lnTo>
                  <a:lnTo>
                    <a:pt x="17" y="8"/>
                  </a:lnTo>
                  <a:lnTo>
                    <a:pt x="25" y="8"/>
                  </a:lnTo>
                  <a:lnTo>
                    <a:pt x="25" y="17"/>
                  </a:lnTo>
                  <a:lnTo>
                    <a:pt x="17" y="17"/>
                  </a:lnTo>
                  <a:lnTo>
                    <a:pt x="17" y="25"/>
                  </a:lnTo>
                  <a:lnTo>
                    <a:pt x="8" y="25"/>
                  </a:lnTo>
                  <a:lnTo>
                    <a:pt x="8" y="17"/>
                  </a:lnTo>
                  <a:lnTo>
                    <a:pt x="0" y="17"/>
                  </a:lnTo>
                  <a:lnTo>
                    <a:pt x="0" y="8"/>
                  </a:lnTo>
                  <a:lnTo>
                    <a:pt x="8"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7" name="Freeform 224"/>
            <p:cNvSpPr>
              <a:spLocks/>
            </p:cNvSpPr>
            <p:nvPr/>
          </p:nvSpPr>
          <p:spPr bwMode="auto">
            <a:xfrm>
              <a:off x="5853113" y="179388"/>
              <a:ext cx="19050" cy="26988"/>
            </a:xfrm>
            <a:custGeom>
              <a:avLst/>
              <a:gdLst>
                <a:gd name="T0" fmla="*/ 15 w 17"/>
                <a:gd name="T1" fmla="*/ 2 h 26"/>
                <a:gd name="T2" fmla="*/ 11 w 17"/>
                <a:gd name="T3" fmla="*/ 0 h 26"/>
                <a:gd name="T4" fmla="*/ 4 w 17"/>
                <a:gd name="T5" fmla="*/ 6 h 26"/>
                <a:gd name="T6" fmla="*/ 0 w 17"/>
                <a:gd name="T7" fmla="*/ 18 h 26"/>
                <a:gd name="T8" fmla="*/ 2 w 17"/>
                <a:gd name="T9" fmla="*/ 24 h 26"/>
                <a:gd name="T10" fmla="*/ 6 w 17"/>
                <a:gd name="T11" fmla="*/ 26 h 26"/>
                <a:gd name="T12" fmla="*/ 14 w 17"/>
                <a:gd name="T13" fmla="*/ 18 h 26"/>
                <a:gd name="T14" fmla="*/ 17 w 17"/>
                <a:gd name="T15" fmla="*/ 6 h 26"/>
                <a:gd name="T16" fmla="*/ 15 w 1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6">
                  <a:moveTo>
                    <a:pt x="15" y="2"/>
                  </a:moveTo>
                  <a:cubicBezTo>
                    <a:pt x="14" y="1"/>
                    <a:pt x="13" y="0"/>
                    <a:pt x="11" y="0"/>
                  </a:cubicBezTo>
                  <a:cubicBezTo>
                    <a:pt x="8" y="0"/>
                    <a:pt x="6" y="2"/>
                    <a:pt x="4" y="6"/>
                  </a:cubicBezTo>
                  <a:cubicBezTo>
                    <a:pt x="1" y="10"/>
                    <a:pt x="0" y="14"/>
                    <a:pt x="0" y="18"/>
                  </a:cubicBezTo>
                  <a:cubicBezTo>
                    <a:pt x="0" y="20"/>
                    <a:pt x="1" y="22"/>
                    <a:pt x="2" y="24"/>
                  </a:cubicBezTo>
                  <a:cubicBezTo>
                    <a:pt x="3" y="25"/>
                    <a:pt x="4" y="26"/>
                    <a:pt x="6" y="26"/>
                  </a:cubicBezTo>
                  <a:cubicBezTo>
                    <a:pt x="9" y="26"/>
                    <a:pt x="12" y="23"/>
                    <a:pt x="14" y="18"/>
                  </a:cubicBezTo>
                  <a:cubicBezTo>
                    <a:pt x="16" y="13"/>
                    <a:pt x="17" y="9"/>
                    <a:pt x="17" y="6"/>
                  </a:cubicBezTo>
                  <a:cubicBezTo>
                    <a:pt x="17" y="4"/>
                    <a:pt x="16" y="3"/>
                    <a:pt x="15"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8" name="Freeform 225"/>
            <p:cNvSpPr>
              <a:spLocks noEditPoints="1"/>
            </p:cNvSpPr>
            <p:nvPr/>
          </p:nvSpPr>
          <p:spPr bwMode="auto">
            <a:xfrm>
              <a:off x="5807075" y="138113"/>
              <a:ext cx="112713" cy="112713"/>
            </a:xfrm>
            <a:custGeom>
              <a:avLst/>
              <a:gdLst>
                <a:gd name="T0" fmla="*/ 109 w 109"/>
                <a:gd name="T1" fmla="*/ 54 h 109"/>
                <a:gd name="T2" fmla="*/ 54 w 109"/>
                <a:gd name="T3" fmla="*/ 0 h 109"/>
                <a:gd name="T4" fmla="*/ 0 w 109"/>
                <a:gd name="T5" fmla="*/ 54 h 109"/>
                <a:gd name="T6" fmla="*/ 54 w 109"/>
                <a:gd name="T7" fmla="*/ 109 h 109"/>
                <a:gd name="T8" fmla="*/ 109 w 109"/>
                <a:gd name="T9" fmla="*/ 54 h 109"/>
                <a:gd name="T10" fmla="*/ 61 w 109"/>
                <a:gd name="T11" fmla="*/ 64 h 109"/>
                <a:gd name="T12" fmla="*/ 57 w 109"/>
                <a:gd name="T13" fmla="*/ 69 h 109"/>
                <a:gd name="T14" fmla="*/ 48 w 109"/>
                <a:gd name="T15" fmla="*/ 73 h 109"/>
                <a:gd name="T16" fmla="*/ 39 w 109"/>
                <a:gd name="T17" fmla="*/ 69 h 109"/>
                <a:gd name="T18" fmla="*/ 36 w 109"/>
                <a:gd name="T19" fmla="*/ 57 h 109"/>
                <a:gd name="T20" fmla="*/ 41 w 109"/>
                <a:gd name="T21" fmla="*/ 41 h 109"/>
                <a:gd name="T22" fmla="*/ 54 w 109"/>
                <a:gd name="T23" fmla="*/ 34 h 109"/>
                <a:gd name="T24" fmla="*/ 61 w 109"/>
                <a:gd name="T25" fmla="*/ 36 h 109"/>
                <a:gd name="T26" fmla="*/ 64 w 109"/>
                <a:gd name="T27" fmla="*/ 41 h 109"/>
                <a:gd name="T28" fmla="*/ 65 w 109"/>
                <a:gd name="T29" fmla="*/ 38 h 109"/>
                <a:gd name="T30" fmla="*/ 70 w 109"/>
                <a:gd name="T31" fmla="*/ 34 h 109"/>
                <a:gd name="T32" fmla="*/ 73 w 109"/>
                <a:gd name="T33" fmla="*/ 38 h 109"/>
                <a:gd name="T34" fmla="*/ 68 w 109"/>
                <a:gd name="T35" fmla="*/ 56 h 109"/>
                <a:gd name="T36" fmla="*/ 67 w 109"/>
                <a:gd name="T37" fmla="*/ 59 h 109"/>
                <a:gd name="T38" fmla="*/ 67 w 109"/>
                <a:gd name="T39" fmla="*/ 62 h 109"/>
                <a:gd name="T40" fmla="*/ 68 w 109"/>
                <a:gd name="T41" fmla="*/ 64 h 109"/>
                <a:gd name="T42" fmla="*/ 71 w 109"/>
                <a:gd name="T43" fmla="*/ 65 h 109"/>
                <a:gd name="T44" fmla="*/ 78 w 109"/>
                <a:gd name="T45" fmla="*/ 60 h 109"/>
                <a:gd name="T46" fmla="*/ 82 w 109"/>
                <a:gd name="T47" fmla="*/ 46 h 109"/>
                <a:gd name="T48" fmla="*/ 72 w 109"/>
                <a:gd name="T49" fmla="*/ 28 h 109"/>
                <a:gd name="T50" fmla="*/ 57 w 109"/>
                <a:gd name="T51" fmla="*/ 24 h 109"/>
                <a:gd name="T52" fmla="*/ 33 w 109"/>
                <a:gd name="T53" fmla="*/ 34 h 109"/>
                <a:gd name="T54" fmla="*/ 25 w 109"/>
                <a:gd name="T55" fmla="*/ 55 h 109"/>
                <a:gd name="T56" fmla="*/ 35 w 109"/>
                <a:gd name="T57" fmla="*/ 77 h 109"/>
                <a:gd name="T58" fmla="*/ 55 w 109"/>
                <a:gd name="T59" fmla="*/ 84 h 109"/>
                <a:gd name="T60" fmla="*/ 71 w 109"/>
                <a:gd name="T61" fmla="*/ 81 h 109"/>
                <a:gd name="T62" fmla="*/ 79 w 109"/>
                <a:gd name="T63" fmla="*/ 76 h 109"/>
                <a:gd name="T64" fmla="*/ 83 w 109"/>
                <a:gd name="T65" fmla="*/ 76 h 109"/>
                <a:gd name="T66" fmla="*/ 82 w 109"/>
                <a:gd name="T67" fmla="*/ 81 h 109"/>
                <a:gd name="T68" fmla="*/ 70 w 109"/>
                <a:gd name="T69" fmla="*/ 88 h 109"/>
                <a:gd name="T70" fmla="*/ 55 w 109"/>
                <a:gd name="T71" fmla="*/ 91 h 109"/>
                <a:gd name="T72" fmla="*/ 27 w 109"/>
                <a:gd name="T73" fmla="*/ 79 h 109"/>
                <a:gd name="T74" fmla="*/ 18 w 109"/>
                <a:gd name="T75" fmla="*/ 55 h 109"/>
                <a:gd name="T76" fmla="*/ 29 w 109"/>
                <a:gd name="T77" fmla="*/ 29 h 109"/>
                <a:gd name="T78" fmla="*/ 56 w 109"/>
                <a:gd name="T79" fmla="*/ 17 h 109"/>
                <a:gd name="T80" fmla="*/ 79 w 109"/>
                <a:gd name="T81" fmla="*/ 25 h 109"/>
                <a:gd name="T82" fmla="*/ 89 w 109"/>
                <a:gd name="T83" fmla="*/ 47 h 109"/>
                <a:gd name="T84" fmla="*/ 83 w 109"/>
                <a:gd name="T85" fmla="*/ 65 h 109"/>
                <a:gd name="T86" fmla="*/ 69 w 109"/>
                <a:gd name="T87" fmla="*/ 73 h 109"/>
                <a:gd name="T88" fmla="*/ 63 w 109"/>
                <a:gd name="T89" fmla="*/ 70 h 109"/>
                <a:gd name="T90" fmla="*/ 61 w 109"/>
                <a:gd name="T91" fmla="*/ 65 h 109"/>
                <a:gd name="T92" fmla="*/ 61 w 109"/>
                <a:gd name="T93" fmla="*/ 64 h 109"/>
                <a:gd name="T94" fmla="*/ 61 w 109"/>
                <a:gd name="T9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109">
                  <a:moveTo>
                    <a:pt x="109" y="54"/>
                  </a:moveTo>
                  <a:cubicBezTo>
                    <a:pt x="109" y="24"/>
                    <a:pt x="84" y="0"/>
                    <a:pt x="54" y="0"/>
                  </a:cubicBezTo>
                  <a:cubicBezTo>
                    <a:pt x="24" y="0"/>
                    <a:pt x="0" y="24"/>
                    <a:pt x="0" y="54"/>
                  </a:cubicBezTo>
                  <a:cubicBezTo>
                    <a:pt x="0" y="85"/>
                    <a:pt x="24" y="109"/>
                    <a:pt x="54" y="109"/>
                  </a:cubicBezTo>
                  <a:cubicBezTo>
                    <a:pt x="84" y="109"/>
                    <a:pt x="109" y="85"/>
                    <a:pt x="109" y="54"/>
                  </a:cubicBezTo>
                  <a:moveTo>
                    <a:pt x="61" y="64"/>
                  </a:moveTo>
                  <a:cubicBezTo>
                    <a:pt x="60" y="66"/>
                    <a:pt x="58" y="68"/>
                    <a:pt x="57" y="69"/>
                  </a:cubicBezTo>
                  <a:cubicBezTo>
                    <a:pt x="55" y="71"/>
                    <a:pt x="52" y="73"/>
                    <a:pt x="48" y="73"/>
                  </a:cubicBezTo>
                  <a:cubicBezTo>
                    <a:pt x="45" y="73"/>
                    <a:pt x="42" y="71"/>
                    <a:pt x="39" y="69"/>
                  </a:cubicBezTo>
                  <a:cubicBezTo>
                    <a:pt x="37" y="66"/>
                    <a:pt x="36" y="62"/>
                    <a:pt x="36" y="57"/>
                  </a:cubicBezTo>
                  <a:cubicBezTo>
                    <a:pt x="36" y="51"/>
                    <a:pt x="37" y="46"/>
                    <a:pt x="41" y="41"/>
                  </a:cubicBezTo>
                  <a:cubicBezTo>
                    <a:pt x="45" y="36"/>
                    <a:pt x="49" y="34"/>
                    <a:pt x="54" y="34"/>
                  </a:cubicBezTo>
                  <a:cubicBezTo>
                    <a:pt x="57" y="34"/>
                    <a:pt x="60" y="35"/>
                    <a:pt x="61" y="36"/>
                  </a:cubicBezTo>
                  <a:cubicBezTo>
                    <a:pt x="63" y="38"/>
                    <a:pt x="64" y="39"/>
                    <a:pt x="64" y="41"/>
                  </a:cubicBezTo>
                  <a:cubicBezTo>
                    <a:pt x="65" y="38"/>
                    <a:pt x="65" y="38"/>
                    <a:pt x="65" y="38"/>
                  </a:cubicBezTo>
                  <a:cubicBezTo>
                    <a:pt x="65" y="38"/>
                    <a:pt x="66" y="34"/>
                    <a:pt x="70" y="34"/>
                  </a:cubicBezTo>
                  <a:cubicBezTo>
                    <a:pt x="73" y="34"/>
                    <a:pt x="73" y="37"/>
                    <a:pt x="73" y="38"/>
                  </a:cubicBezTo>
                  <a:cubicBezTo>
                    <a:pt x="68" y="56"/>
                    <a:pt x="68" y="56"/>
                    <a:pt x="68" y="56"/>
                  </a:cubicBezTo>
                  <a:cubicBezTo>
                    <a:pt x="68" y="57"/>
                    <a:pt x="68" y="59"/>
                    <a:pt x="67" y="59"/>
                  </a:cubicBezTo>
                  <a:cubicBezTo>
                    <a:pt x="67" y="60"/>
                    <a:pt x="67" y="61"/>
                    <a:pt x="67" y="62"/>
                  </a:cubicBezTo>
                  <a:cubicBezTo>
                    <a:pt x="67" y="63"/>
                    <a:pt x="67" y="63"/>
                    <a:pt x="68" y="64"/>
                  </a:cubicBezTo>
                  <a:cubicBezTo>
                    <a:pt x="69" y="65"/>
                    <a:pt x="70" y="65"/>
                    <a:pt x="71" y="65"/>
                  </a:cubicBezTo>
                  <a:cubicBezTo>
                    <a:pt x="73" y="65"/>
                    <a:pt x="76" y="64"/>
                    <a:pt x="78" y="60"/>
                  </a:cubicBezTo>
                  <a:cubicBezTo>
                    <a:pt x="81" y="57"/>
                    <a:pt x="82" y="52"/>
                    <a:pt x="82" y="46"/>
                  </a:cubicBezTo>
                  <a:cubicBezTo>
                    <a:pt x="82" y="37"/>
                    <a:pt x="79" y="31"/>
                    <a:pt x="72" y="28"/>
                  </a:cubicBezTo>
                  <a:cubicBezTo>
                    <a:pt x="67" y="25"/>
                    <a:pt x="63" y="24"/>
                    <a:pt x="57" y="24"/>
                  </a:cubicBezTo>
                  <a:cubicBezTo>
                    <a:pt x="47" y="24"/>
                    <a:pt x="39" y="27"/>
                    <a:pt x="33" y="34"/>
                  </a:cubicBezTo>
                  <a:cubicBezTo>
                    <a:pt x="28" y="40"/>
                    <a:pt x="25" y="47"/>
                    <a:pt x="25" y="55"/>
                  </a:cubicBezTo>
                  <a:cubicBezTo>
                    <a:pt x="25" y="64"/>
                    <a:pt x="28" y="71"/>
                    <a:pt x="35" y="77"/>
                  </a:cubicBezTo>
                  <a:cubicBezTo>
                    <a:pt x="40" y="82"/>
                    <a:pt x="47" y="84"/>
                    <a:pt x="55" y="84"/>
                  </a:cubicBezTo>
                  <a:cubicBezTo>
                    <a:pt x="61" y="84"/>
                    <a:pt x="66" y="83"/>
                    <a:pt x="71" y="81"/>
                  </a:cubicBezTo>
                  <a:cubicBezTo>
                    <a:pt x="74" y="79"/>
                    <a:pt x="76" y="78"/>
                    <a:pt x="79" y="76"/>
                  </a:cubicBezTo>
                  <a:cubicBezTo>
                    <a:pt x="79" y="76"/>
                    <a:pt x="82" y="74"/>
                    <a:pt x="83" y="76"/>
                  </a:cubicBezTo>
                  <a:cubicBezTo>
                    <a:pt x="85" y="78"/>
                    <a:pt x="83" y="80"/>
                    <a:pt x="82" y="81"/>
                  </a:cubicBezTo>
                  <a:cubicBezTo>
                    <a:pt x="79" y="84"/>
                    <a:pt x="74" y="86"/>
                    <a:pt x="70" y="88"/>
                  </a:cubicBezTo>
                  <a:cubicBezTo>
                    <a:pt x="65" y="90"/>
                    <a:pt x="60" y="91"/>
                    <a:pt x="55" y="91"/>
                  </a:cubicBezTo>
                  <a:cubicBezTo>
                    <a:pt x="43" y="91"/>
                    <a:pt x="33" y="87"/>
                    <a:pt x="27" y="79"/>
                  </a:cubicBezTo>
                  <a:cubicBezTo>
                    <a:pt x="21" y="72"/>
                    <a:pt x="18" y="64"/>
                    <a:pt x="18" y="55"/>
                  </a:cubicBezTo>
                  <a:cubicBezTo>
                    <a:pt x="18" y="44"/>
                    <a:pt x="22" y="36"/>
                    <a:pt x="29" y="29"/>
                  </a:cubicBezTo>
                  <a:cubicBezTo>
                    <a:pt x="36" y="21"/>
                    <a:pt x="45" y="17"/>
                    <a:pt x="56" y="17"/>
                  </a:cubicBezTo>
                  <a:cubicBezTo>
                    <a:pt x="66" y="17"/>
                    <a:pt x="73" y="20"/>
                    <a:pt x="79" y="25"/>
                  </a:cubicBezTo>
                  <a:cubicBezTo>
                    <a:pt x="86" y="30"/>
                    <a:pt x="89" y="38"/>
                    <a:pt x="89" y="47"/>
                  </a:cubicBezTo>
                  <a:cubicBezTo>
                    <a:pt x="89" y="54"/>
                    <a:pt x="87" y="60"/>
                    <a:pt x="83" y="65"/>
                  </a:cubicBezTo>
                  <a:cubicBezTo>
                    <a:pt x="79" y="70"/>
                    <a:pt x="74" y="73"/>
                    <a:pt x="69" y="73"/>
                  </a:cubicBezTo>
                  <a:cubicBezTo>
                    <a:pt x="66" y="73"/>
                    <a:pt x="64" y="72"/>
                    <a:pt x="63" y="70"/>
                  </a:cubicBezTo>
                  <a:cubicBezTo>
                    <a:pt x="61" y="69"/>
                    <a:pt x="61" y="67"/>
                    <a:pt x="61" y="65"/>
                  </a:cubicBezTo>
                  <a:cubicBezTo>
                    <a:pt x="61" y="65"/>
                    <a:pt x="61" y="65"/>
                    <a:pt x="61" y="64"/>
                  </a:cubicBezTo>
                  <a:cubicBezTo>
                    <a:pt x="61" y="64"/>
                    <a:pt x="61" y="64"/>
                    <a:pt x="61"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199" name="Freeform 226"/>
            <p:cNvSpPr>
              <a:spLocks/>
            </p:cNvSpPr>
            <p:nvPr/>
          </p:nvSpPr>
          <p:spPr bwMode="auto">
            <a:xfrm>
              <a:off x="4895850" y="1693863"/>
              <a:ext cx="12700" cy="19050"/>
            </a:xfrm>
            <a:custGeom>
              <a:avLst/>
              <a:gdLst>
                <a:gd name="T0" fmla="*/ 11 w 12"/>
                <a:gd name="T1" fmla="*/ 1 h 18"/>
                <a:gd name="T2" fmla="*/ 8 w 12"/>
                <a:gd name="T3" fmla="*/ 0 h 18"/>
                <a:gd name="T4" fmla="*/ 2 w 12"/>
                <a:gd name="T5" fmla="*/ 4 h 18"/>
                <a:gd name="T6" fmla="*/ 0 w 12"/>
                <a:gd name="T7" fmla="*/ 13 h 18"/>
                <a:gd name="T8" fmla="*/ 1 w 12"/>
                <a:gd name="T9" fmla="*/ 17 h 18"/>
                <a:gd name="T10" fmla="*/ 4 w 12"/>
                <a:gd name="T11" fmla="*/ 18 h 18"/>
                <a:gd name="T12" fmla="*/ 10 w 12"/>
                <a:gd name="T13" fmla="*/ 13 h 18"/>
                <a:gd name="T14" fmla="*/ 12 w 12"/>
                <a:gd name="T15" fmla="*/ 4 h 18"/>
                <a:gd name="T16" fmla="*/ 11 w 12"/>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11" y="1"/>
                  </a:moveTo>
                  <a:cubicBezTo>
                    <a:pt x="10" y="0"/>
                    <a:pt x="9" y="0"/>
                    <a:pt x="8" y="0"/>
                  </a:cubicBezTo>
                  <a:cubicBezTo>
                    <a:pt x="6" y="0"/>
                    <a:pt x="4" y="1"/>
                    <a:pt x="2" y="4"/>
                  </a:cubicBezTo>
                  <a:cubicBezTo>
                    <a:pt x="1" y="7"/>
                    <a:pt x="0" y="10"/>
                    <a:pt x="0" y="13"/>
                  </a:cubicBezTo>
                  <a:cubicBezTo>
                    <a:pt x="0" y="14"/>
                    <a:pt x="0" y="16"/>
                    <a:pt x="1" y="17"/>
                  </a:cubicBezTo>
                  <a:cubicBezTo>
                    <a:pt x="2" y="18"/>
                    <a:pt x="3" y="18"/>
                    <a:pt x="4" y="18"/>
                  </a:cubicBezTo>
                  <a:cubicBezTo>
                    <a:pt x="6" y="18"/>
                    <a:pt x="8" y="16"/>
                    <a:pt x="10" y="13"/>
                  </a:cubicBezTo>
                  <a:cubicBezTo>
                    <a:pt x="11" y="9"/>
                    <a:pt x="12" y="6"/>
                    <a:pt x="12" y="4"/>
                  </a:cubicBezTo>
                  <a:cubicBezTo>
                    <a:pt x="12" y="3"/>
                    <a:pt x="11" y="2"/>
                    <a:pt x="11"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0" name="Freeform 227"/>
            <p:cNvSpPr>
              <a:spLocks noEditPoints="1"/>
            </p:cNvSpPr>
            <p:nvPr/>
          </p:nvSpPr>
          <p:spPr bwMode="auto">
            <a:xfrm>
              <a:off x="4862513" y="1663700"/>
              <a:ext cx="80963" cy="80963"/>
            </a:xfrm>
            <a:custGeom>
              <a:avLst/>
              <a:gdLst>
                <a:gd name="T0" fmla="*/ 79 w 79"/>
                <a:gd name="T1" fmla="*/ 39 h 78"/>
                <a:gd name="T2" fmla="*/ 39 w 79"/>
                <a:gd name="T3" fmla="*/ 0 h 78"/>
                <a:gd name="T4" fmla="*/ 0 w 79"/>
                <a:gd name="T5" fmla="*/ 39 h 78"/>
                <a:gd name="T6" fmla="*/ 39 w 79"/>
                <a:gd name="T7" fmla="*/ 78 h 78"/>
                <a:gd name="T8" fmla="*/ 79 w 79"/>
                <a:gd name="T9" fmla="*/ 39 h 78"/>
                <a:gd name="T10" fmla="*/ 44 w 79"/>
                <a:gd name="T11" fmla="*/ 46 h 78"/>
                <a:gd name="T12" fmla="*/ 41 w 79"/>
                <a:gd name="T13" fmla="*/ 50 h 78"/>
                <a:gd name="T14" fmla="*/ 35 w 79"/>
                <a:gd name="T15" fmla="*/ 52 h 78"/>
                <a:gd name="T16" fmla="*/ 29 w 79"/>
                <a:gd name="T17" fmla="*/ 49 h 78"/>
                <a:gd name="T18" fmla="*/ 26 w 79"/>
                <a:gd name="T19" fmla="*/ 41 h 78"/>
                <a:gd name="T20" fmla="*/ 30 w 79"/>
                <a:gd name="T21" fmla="*/ 29 h 78"/>
                <a:gd name="T22" fmla="*/ 39 w 79"/>
                <a:gd name="T23" fmla="*/ 24 h 78"/>
                <a:gd name="T24" fmla="*/ 45 w 79"/>
                <a:gd name="T25" fmla="*/ 26 h 78"/>
                <a:gd name="T26" fmla="*/ 47 w 79"/>
                <a:gd name="T27" fmla="*/ 30 h 78"/>
                <a:gd name="T28" fmla="*/ 47 w 79"/>
                <a:gd name="T29" fmla="*/ 27 h 78"/>
                <a:gd name="T30" fmla="*/ 51 w 79"/>
                <a:gd name="T31" fmla="*/ 24 h 78"/>
                <a:gd name="T32" fmla="*/ 53 w 79"/>
                <a:gd name="T33" fmla="*/ 27 h 78"/>
                <a:gd name="T34" fmla="*/ 50 w 79"/>
                <a:gd name="T35" fmla="*/ 40 h 78"/>
                <a:gd name="T36" fmla="*/ 49 w 79"/>
                <a:gd name="T37" fmla="*/ 43 h 78"/>
                <a:gd name="T38" fmla="*/ 49 w 79"/>
                <a:gd name="T39" fmla="*/ 44 h 78"/>
                <a:gd name="T40" fmla="*/ 49 w 79"/>
                <a:gd name="T41" fmla="*/ 46 h 78"/>
                <a:gd name="T42" fmla="*/ 51 w 79"/>
                <a:gd name="T43" fmla="*/ 47 h 78"/>
                <a:gd name="T44" fmla="*/ 57 w 79"/>
                <a:gd name="T45" fmla="*/ 43 h 78"/>
                <a:gd name="T46" fmla="*/ 60 w 79"/>
                <a:gd name="T47" fmla="*/ 33 h 78"/>
                <a:gd name="T48" fmla="*/ 52 w 79"/>
                <a:gd name="T49" fmla="*/ 20 h 78"/>
                <a:gd name="T50" fmla="*/ 42 w 79"/>
                <a:gd name="T51" fmla="*/ 17 h 78"/>
                <a:gd name="T52" fmla="*/ 24 w 79"/>
                <a:gd name="T53" fmla="*/ 24 h 78"/>
                <a:gd name="T54" fmla="*/ 18 w 79"/>
                <a:gd name="T55" fmla="*/ 39 h 78"/>
                <a:gd name="T56" fmla="*/ 25 w 79"/>
                <a:gd name="T57" fmla="*/ 55 h 78"/>
                <a:gd name="T58" fmla="*/ 40 w 79"/>
                <a:gd name="T59" fmla="*/ 60 h 78"/>
                <a:gd name="T60" fmla="*/ 51 w 79"/>
                <a:gd name="T61" fmla="*/ 58 h 78"/>
                <a:gd name="T62" fmla="*/ 57 w 79"/>
                <a:gd name="T63" fmla="*/ 54 h 78"/>
                <a:gd name="T64" fmla="*/ 61 w 79"/>
                <a:gd name="T65" fmla="*/ 55 h 78"/>
                <a:gd name="T66" fmla="*/ 60 w 79"/>
                <a:gd name="T67" fmla="*/ 58 h 78"/>
                <a:gd name="T68" fmla="*/ 51 w 79"/>
                <a:gd name="T69" fmla="*/ 63 h 78"/>
                <a:gd name="T70" fmla="*/ 40 w 79"/>
                <a:gd name="T71" fmla="*/ 65 h 78"/>
                <a:gd name="T72" fmla="*/ 19 w 79"/>
                <a:gd name="T73" fmla="*/ 57 h 78"/>
                <a:gd name="T74" fmla="*/ 13 w 79"/>
                <a:gd name="T75" fmla="*/ 39 h 78"/>
                <a:gd name="T76" fmla="*/ 21 w 79"/>
                <a:gd name="T77" fmla="*/ 20 h 78"/>
                <a:gd name="T78" fmla="*/ 41 w 79"/>
                <a:gd name="T79" fmla="*/ 12 h 78"/>
                <a:gd name="T80" fmla="*/ 58 w 79"/>
                <a:gd name="T81" fmla="*/ 18 h 78"/>
                <a:gd name="T82" fmla="*/ 64 w 79"/>
                <a:gd name="T83" fmla="*/ 33 h 78"/>
                <a:gd name="T84" fmla="*/ 60 w 79"/>
                <a:gd name="T85" fmla="*/ 47 h 78"/>
                <a:gd name="T86" fmla="*/ 50 w 79"/>
                <a:gd name="T87" fmla="*/ 52 h 78"/>
                <a:gd name="T88" fmla="*/ 46 w 79"/>
                <a:gd name="T89" fmla="*/ 50 h 78"/>
                <a:gd name="T90" fmla="*/ 44 w 79"/>
                <a:gd name="T91" fmla="*/ 47 h 78"/>
                <a:gd name="T92" fmla="*/ 44 w 79"/>
                <a:gd name="T93" fmla="*/ 46 h 78"/>
                <a:gd name="T94" fmla="*/ 44 w 79"/>
                <a:gd name="T95"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78">
                  <a:moveTo>
                    <a:pt x="79" y="39"/>
                  </a:moveTo>
                  <a:cubicBezTo>
                    <a:pt x="79" y="17"/>
                    <a:pt x="61" y="0"/>
                    <a:pt x="39" y="0"/>
                  </a:cubicBezTo>
                  <a:cubicBezTo>
                    <a:pt x="17" y="0"/>
                    <a:pt x="0" y="17"/>
                    <a:pt x="0" y="39"/>
                  </a:cubicBezTo>
                  <a:cubicBezTo>
                    <a:pt x="0" y="61"/>
                    <a:pt x="17" y="78"/>
                    <a:pt x="39" y="78"/>
                  </a:cubicBezTo>
                  <a:cubicBezTo>
                    <a:pt x="61" y="78"/>
                    <a:pt x="79" y="61"/>
                    <a:pt x="79" y="39"/>
                  </a:cubicBezTo>
                  <a:moveTo>
                    <a:pt x="44" y="46"/>
                  </a:moveTo>
                  <a:cubicBezTo>
                    <a:pt x="43" y="47"/>
                    <a:pt x="42" y="49"/>
                    <a:pt x="41" y="50"/>
                  </a:cubicBezTo>
                  <a:cubicBezTo>
                    <a:pt x="40" y="51"/>
                    <a:pt x="37" y="52"/>
                    <a:pt x="35" y="52"/>
                  </a:cubicBezTo>
                  <a:cubicBezTo>
                    <a:pt x="32" y="52"/>
                    <a:pt x="30" y="51"/>
                    <a:pt x="29" y="49"/>
                  </a:cubicBezTo>
                  <a:cubicBezTo>
                    <a:pt x="27" y="47"/>
                    <a:pt x="26" y="45"/>
                    <a:pt x="26" y="41"/>
                  </a:cubicBezTo>
                  <a:cubicBezTo>
                    <a:pt x="26" y="37"/>
                    <a:pt x="27" y="33"/>
                    <a:pt x="30" y="29"/>
                  </a:cubicBezTo>
                  <a:cubicBezTo>
                    <a:pt x="32" y="26"/>
                    <a:pt x="36" y="24"/>
                    <a:pt x="39" y="24"/>
                  </a:cubicBezTo>
                  <a:cubicBezTo>
                    <a:pt x="42" y="24"/>
                    <a:pt x="43" y="25"/>
                    <a:pt x="45" y="26"/>
                  </a:cubicBezTo>
                  <a:cubicBezTo>
                    <a:pt x="46" y="27"/>
                    <a:pt x="46" y="28"/>
                    <a:pt x="47" y="30"/>
                  </a:cubicBezTo>
                  <a:cubicBezTo>
                    <a:pt x="47" y="27"/>
                    <a:pt x="47" y="27"/>
                    <a:pt x="47" y="27"/>
                  </a:cubicBezTo>
                  <a:cubicBezTo>
                    <a:pt x="47" y="27"/>
                    <a:pt x="48" y="24"/>
                    <a:pt x="51" y="24"/>
                  </a:cubicBezTo>
                  <a:cubicBezTo>
                    <a:pt x="53" y="24"/>
                    <a:pt x="53" y="27"/>
                    <a:pt x="53" y="27"/>
                  </a:cubicBezTo>
                  <a:cubicBezTo>
                    <a:pt x="50" y="40"/>
                    <a:pt x="50" y="40"/>
                    <a:pt x="50" y="40"/>
                  </a:cubicBezTo>
                  <a:cubicBezTo>
                    <a:pt x="49" y="41"/>
                    <a:pt x="49" y="42"/>
                    <a:pt x="49" y="43"/>
                  </a:cubicBezTo>
                  <a:cubicBezTo>
                    <a:pt x="49" y="43"/>
                    <a:pt x="49" y="44"/>
                    <a:pt x="49" y="44"/>
                  </a:cubicBezTo>
                  <a:cubicBezTo>
                    <a:pt x="49" y="45"/>
                    <a:pt x="49" y="46"/>
                    <a:pt x="49" y="46"/>
                  </a:cubicBezTo>
                  <a:cubicBezTo>
                    <a:pt x="50" y="47"/>
                    <a:pt x="50" y="47"/>
                    <a:pt x="51" y="47"/>
                  </a:cubicBezTo>
                  <a:cubicBezTo>
                    <a:pt x="53" y="47"/>
                    <a:pt x="55" y="46"/>
                    <a:pt x="57" y="43"/>
                  </a:cubicBezTo>
                  <a:cubicBezTo>
                    <a:pt x="59" y="41"/>
                    <a:pt x="60" y="37"/>
                    <a:pt x="60" y="33"/>
                  </a:cubicBezTo>
                  <a:cubicBezTo>
                    <a:pt x="60" y="27"/>
                    <a:pt x="57" y="22"/>
                    <a:pt x="52" y="20"/>
                  </a:cubicBezTo>
                  <a:cubicBezTo>
                    <a:pt x="49" y="18"/>
                    <a:pt x="45" y="17"/>
                    <a:pt x="42" y="17"/>
                  </a:cubicBezTo>
                  <a:cubicBezTo>
                    <a:pt x="34" y="17"/>
                    <a:pt x="29" y="19"/>
                    <a:pt x="24" y="24"/>
                  </a:cubicBezTo>
                  <a:cubicBezTo>
                    <a:pt x="20" y="28"/>
                    <a:pt x="18" y="33"/>
                    <a:pt x="18" y="39"/>
                  </a:cubicBezTo>
                  <a:cubicBezTo>
                    <a:pt x="18" y="46"/>
                    <a:pt x="21" y="51"/>
                    <a:pt x="25" y="55"/>
                  </a:cubicBezTo>
                  <a:cubicBezTo>
                    <a:pt x="29" y="59"/>
                    <a:pt x="34" y="60"/>
                    <a:pt x="40" y="60"/>
                  </a:cubicBezTo>
                  <a:cubicBezTo>
                    <a:pt x="44" y="60"/>
                    <a:pt x="48" y="60"/>
                    <a:pt x="51" y="58"/>
                  </a:cubicBezTo>
                  <a:cubicBezTo>
                    <a:pt x="53" y="57"/>
                    <a:pt x="55" y="56"/>
                    <a:pt x="57" y="54"/>
                  </a:cubicBezTo>
                  <a:cubicBezTo>
                    <a:pt x="57" y="54"/>
                    <a:pt x="59" y="53"/>
                    <a:pt x="61" y="55"/>
                  </a:cubicBezTo>
                  <a:cubicBezTo>
                    <a:pt x="62" y="56"/>
                    <a:pt x="60" y="58"/>
                    <a:pt x="60" y="58"/>
                  </a:cubicBezTo>
                  <a:cubicBezTo>
                    <a:pt x="57" y="60"/>
                    <a:pt x="54" y="62"/>
                    <a:pt x="51" y="63"/>
                  </a:cubicBezTo>
                  <a:cubicBezTo>
                    <a:pt x="47" y="65"/>
                    <a:pt x="44" y="65"/>
                    <a:pt x="40" y="65"/>
                  </a:cubicBezTo>
                  <a:cubicBezTo>
                    <a:pt x="31" y="65"/>
                    <a:pt x="24" y="62"/>
                    <a:pt x="19" y="57"/>
                  </a:cubicBezTo>
                  <a:cubicBezTo>
                    <a:pt x="15" y="52"/>
                    <a:pt x="13" y="46"/>
                    <a:pt x="13" y="39"/>
                  </a:cubicBezTo>
                  <a:cubicBezTo>
                    <a:pt x="13" y="32"/>
                    <a:pt x="16" y="25"/>
                    <a:pt x="21" y="20"/>
                  </a:cubicBezTo>
                  <a:cubicBezTo>
                    <a:pt x="26" y="15"/>
                    <a:pt x="33" y="12"/>
                    <a:pt x="41" y="12"/>
                  </a:cubicBezTo>
                  <a:cubicBezTo>
                    <a:pt x="48" y="12"/>
                    <a:pt x="53" y="14"/>
                    <a:pt x="58" y="18"/>
                  </a:cubicBezTo>
                  <a:cubicBezTo>
                    <a:pt x="62" y="22"/>
                    <a:pt x="64" y="27"/>
                    <a:pt x="64" y="33"/>
                  </a:cubicBezTo>
                  <a:cubicBezTo>
                    <a:pt x="64" y="39"/>
                    <a:pt x="63" y="43"/>
                    <a:pt x="60" y="47"/>
                  </a:cubicBezTo>
                  <a:cubicBezTo>
                    <a:pt x="57" y="50"/>
                    <a:pt x="54" y="52"/>
                    <a:pt x="50" y="52"/>
                  </a:cubicBezTo>
                  <a:cubicBezTo>
                    <a:pt x="48" y="52"/>
                    <a:pt x="47" y="52"/>
                    <a:pt x="46" y="50"/>
                  </a:cubicBezTo>
                  <a:cubicBezTo>
                    <a:pt x="45" y="49"/>
                    <a:pt x="44" y="48"/>
                    <a:pt x="44" y="47"/>
                  </a:cubicBezTo>
                  <a:cubicBezTo>
                    <a:pt x="44" y="47"/>
                    <a:pt x="44" y="46"/>
                    <a:pt x="44" y="46"/>
                  </a:cubicBezTo>
                  <a:cubicBezTo>
                    <a:pt x="44" y="46"/>
                    <a:pt x="44" y="46"/>
                    <a:pt x="44"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1" name="Freeform 228"/>
            <p:cNvSpPr>
              <a:spLocks noEditPoints="1"/>
            </p:cNvSpPr>
            <p:nvPr/>
          </p:nvSpPr>
          <p:spPr bwMode="auto">
            <a:xfrm>
              <a:off x="6921500" y="1471613"/>
              <a:ext cx="120650" cy="92075"/>
            </a:xfrm>
            <a:custGeom>
              <a:avLst/>
              <a:gdLst>
                <a:gd name="T0" fmla="*/ 116 w 116"/>
                <a:gd name="T1" fmla="*/ 25 h 89"/>
                <a:gd name="T2" fmla="*/ 92 w 116"/>
                <a:gd name="T3" fmla="*/ 0 h 89"/>
                <a:gd name="T4" fmla="*/ 24 w 116"/>
                <a:gd name="T5" fmla="*/ 0 h 89"/>
                <a:gd name="T6" fmla="*/ 0 w 116"/>
                <a:gd name="T7" fmla="*/ 25 h 89"/>
                <a:gd name="T8" fmla="*/ 0 w 116"/>
                <a:gd name="T9" fmla="*/ 64 h 89"/>
                <a:gd name="T10" fmla="*/ 24 w 116"/>
                <a:gd name="T11" fmla="*/ 89 h 89"/>
                <a:gd name="T12" fmla="*/ 92 w 116"/>
                <a:gd name="T13" fmla="*/ 89 h 89"/>
                <a:gd name="T14" fmla="*/ 116 w 116"/>
                <a:gd name="T15" fmla="*/ 64 h 89"/>
                <a:gd name="T16" fmla="*/ 116 w 116"/>
                <a:gd name="T17" fmla="*/ 25 h 89"/>
                <a:gd name="T18" fmla="*/ 106 w 116"/>
                <a:gd name="T19" fmla="*/ 65 h 89"/>
                <a:gd name="T20" fmla="*/ 94 w 116"/>
                <a:gd name="T21" fmla="*/ 78 h 89"/>
                <a:gd name="T22" fmla="*/ 22 w 116"/>
                <a:gd name="T23" fmla="*/ 78 h 89"/>
                <a:gd name="T24" fmla="*/ 10 w 116"/>
                <a:gd name="T25" fmla="*/ 65 h 89"/>
                <a:gd name="T26" fmla="*/ 10 w 116"/>
                <a:gd name="T27" fmla="*/ 24 h 89"/>
                <a:gd name="T28" fmla="*/ 22 w 116"/>
                <a:gd name="T29" fmla="*/ 11 h 89"/>
                <a:gd name="T30" fmla="*/ 94 w 116"/>
                <a:gd name="T31" fmla="*/ 11 h 89"/>
                <a:gd name="T32" fmla="*/ 106 w 116"/>
                <a:gd name="T33" fmla="*/ 24 h 89"/>
                <a:gd name="T34" fmla="*/ 106 w 116"/>
                <a:gd name="T35" fmla="*/ 6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89">
                  <a:moveTo>
                    <a:pt x="116" y="25"/>
                  </a:moveTo>
                  <a:cubicBezTo>
                    <a:pt x="116" y="11"/>
                    <a:pt x="105" y="0"/>
                    <a:pt x="92" y="0"/>
                  </a:cubicBezTo>
                  <a:cubicBezTo>
                    <a:pt x="24" y="0"/>
                    <a:pt x="24" y="0"/>
                    <a:pt x="24" y="0"/>
                  </a:cubicBezTo>
                  <a:cubicBezTo>
                    <a:pt x="11" y="0"/>
                    <a:pt x="0" y="11"/>
                    <a:pt x="0" y="25"/>
                  </a:cubicBezTo>
                  <a:cubicBezTo>
                    <a:pt x="0" y="64"/>
                    <a:pt x="0" y="64"/>
                    <a:pt x="0" y="64"/>
                  </a:cubicBezTo>
                  <a:cubicBezTo>
                    <a:pt x="0" y="78"/>
                    <a:pt x="11" y="89"/>
                    <a:pt x="24" y="89"/>
                  </a:cubicBezTo>
                  <a:cubicBezTo>
                    <a:pt x="92" y="89"/>
                    <a:pt x="92" y="89"/>
                    <a:pt x="92" y="89"/>
                  </a:cubicBezTo>
                  <a:cubicBezTo>
                    <a:pt x="105" y="89"/>
                    <a:pt x="116" y="78"/>
                    <a:pt x="116" y="64"/>
                  </a:cubicBezTo>
                  <a:cubicBezTo>
                    <a:pt x="116" y="25"/>
                    <a:pt x="116" y="25"/>
                    <a:pt x="116" y="25"/>
                  </a:cubicBezTo>
                  <a:moveTo>
                    <a:pt x="106" y="65"/>
                  </a:moveTo>
                  <a:cubicBezTo>
                    <a:pt x="106" y="72"/>
                    <a:pt x="101" y="78"/>
                    <a:pt x="94" y="78"/>
                  </a:cubicBezTo>
                  <a:cubicBezTo>
                    <a:pt x="22" y="78"/>
                    <a:pt x="22" y="78"/>
                    <a:pt x="22" y="78"/>
                  </a:cubicBezTo>
                  <a:cubicBezTo>
                    <a:pt x="15" y="78"/>
                    <a:pt x="10" y="72"/>
                    <a:pt x="10" y="65"/>
                  </a:cubicBezTo>
                  <a:cubicBezTo>
                    <a:pt x="10" y="24"/>
                    <a:pt x="10" y="24"/>
                    <a:pt x="10" y="24"/>
                  </a:cubicBezTo>
                  <a:cubicBezTo>
                    <a:pt x="10" y="17"/>
                    <a:pt x="15" y="11"/>
                    <a:pt x="22" y="11"/>
                  </a:cubicBezTo>
                  <a:cubicBezTo>
                    <a:pt x="94" y="11"/>
                    <a:pt x="94" y="11"/>
                    <a:pt x="94" y="11"/>
                  </a:cubicBezTo>
                  <a:cubicBezTo>
                    <a:pt x="101" y="11"/>
                    <a:pt x="106" y="17"/>
                    <a:pt x="106" y="24"/>
                  </a:cubicBezTo>
                  <a:lnTo>
                    <a:pt x="106"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2" name="Freeform 229"/>
            <p:cNvSpPr>
              <a:spLocks/>
            </p:cNvSpPr>
            <p:nvPr/>
          </p:nvSpPr>
          <p:spPr bwMode="auto">
            <a:xfrm>
              <a:off x="6965950" y="1493838"/>
              <a:ext cx="39688" cy="46038"/>
            </a:xfrm>
            <a:custGeom>
              <a:avLst/>
              <a:gdLst>
                <a:gd name="T0" fmla="*/ 38 w 39"/>
                <a:gd name="T1" fmla="*/ 21 h 44"/>
                <a:gd name="T2" fmla="*/ 2 w 39"/>
                <a:gd name="T3" fmla="*/ 1 h 44"/>
                <a:gd name="T4" fmla="*/ 0 w 39"/>
                <a:gd name="T5" fmla="*/ 2 h 44"/>
                <a:gd name="T6" fmla="*/ 0 w 39"/>
                <a:gd name="T7" fmla="*/ 43 h 44"/>
                <a:gd name="T8" fmla="*/ 2 w 39"/>
                <a:gd name="T9" fmla="*/ 44 h 44"/>
                <a:gd name="T10" fmla="*/ 38 w 39"/>
                <a:gd name="T11" fmla="*/ 23 h 44"/>
                <a:gd name="T12" fmla="*/ 38 w 39"/>
                <a:gd name="T13" fmla="*/ 21 h 44"/>
              </a:gdLst>
              <a:ahLst/>
              <a:cxnLst>
                <a:cxn ang="0">
                  <a:pos x="T0" y="T1"/>
                </a:cxn>
                <a:cxn ang="0">
                  <a:pos x="T2" y="T3"/>
                </a:cxn>
                <a:cxn ang="0">
                  <a:pos x="T4" y="T5"/>
                </a:cxn>
                <a:cxn ang="0">
                  <a:pos x="T6" y="T7"/>
                </a:cxn>
                <a:cxn ang="0">
                  <a:pos x="T8" y="T9"/>
                </a:cxn>
                <a:cxn ang="0">
                  <a:pos x="T10" y="T11"/>
                </a:cxn>
                <a:cxn ang="0">
                  <a:pos x="T12" y="T13"/>
                </a:cxn>
              </a:cxnLst>
              <a:rect l="0" t="0" r="r" b="b"/>
              <a:pathLst>
                <a:path w="39" h="44">
                  <a:moveTo>
                    <a:pt x="38" y="21"/>
                  </a:moveTo>
                  <a:cubicBezTo>
                    <a:pt x="2" y="1"/>
                    <a:pt x="2" y="1"/>
                    <a:pt x="2" y="1"/>
                  </a:cubicBezTo>
                  <a:cubicBezTo>
                    <a:pt x="1" y="0"/>
                    <a:pt x="0" y="1"/>
                    <a:pt x="0" y="2"/>
                  </a:cubicBezTo>
                  <a:cubicBezTo>
                    <a:pt x="0" y="43"/>
                    <a:pt x="0" y="43"/>
                    <a:pt x="0" y="43"/>
                  </a:cubicBezTo>
                  <a:cubicBezTo>
                    <a:pt x="0" y="44"/>
                    <a:pt x="1" y="44"/>
                    <a:pt x="2" y="44"/>
                  </a:cubicBezTo>
                  <a:cubicBezTo>
                    <a:pt x="38" y="23"/>
                    <a:pt x="38" y="23"/>
                    <a:pt x="38" y="23"/>
                  </a:cubicBezTo>
                  <a:cubicBezTo>
                    <a:pt x="39" y="23"/>
                    <a:pt x="39" y="22"/>
                    <a:pt x="38"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3" name="Freeform 230"/>
            <p:cNvSpPr>
              <a:spLocks noEditPoints="1"/>
            </p:cNvSpPr>
            <p:nvPr/>
          </p:nvSpPr>
          <p:spPr bwMode="auto">
            <a:xfrm>
              <a:off x="7172325" y="1208088"/>
              <a:ext cx="139700" cy="106363"/>
            </a:xfrm>
            <a:custGeom>
              <a:avLst/>
              <a:gdLst>
                <a:gd name="T0" fmla="*/ 135 w 135"/>
                <a:gd name="T1" fmla="*/ 29 h 103"/>
                <a:gd name="T2" fmla="*/ 106 w 135"/>
                <a:gd name="T3" fmla="*/ 0 h 103"/>
                <a:gd name="T4" fmla="*/ 28 w 135"/>
                <a:gd name="T5" fmla="*/ 0 h 103"/>
                <a:gd name="T6" fmla="*/ 0 w 135"/>
                <a:gd name="T7" fmla="*/ 29 h 103"/>
                <a:gd name="T8" fmla="*/ 0 w 135"/>
                <a:gd name="T9" fmla="*/ 74 h 103"/>
                <a:gd name="T10" fmla="*/ 28 w 135"/>
                <a:gd name="T11" fmla="*/ 103 h 103"/>
                <a:gd name="T12" fmla="*/ 106 w 135"/>
                <a:gd name="T13" fmla="*/ 103 h 103"/>
                <a:gd name="T14" fmla="*/ 135 w 135"/>
                <a:gd name="T15" fmla="*/ 74 h 103"/>
                <a:gd name="T16" fmla="*/ 135 w 135"/>
                <a:gd name="T17" fmla="*/ 29 h 103"/>
                <a:gd name="T18" fmla="*/ 123 w 135"/>
                <a:gd name="T19" fmla="*/ 76 h 103"/>
                <a:gd name="T20" fmla="*/ 108 w 135"/>
                <a:gd name="T21" fmla="*/ 90 h 103"/>
                <a:gd name="T22" fmla="*/ 26 w 135"/>
                <a:gd name="T23" fmla="*/ 90 h 103"/>
                <a:gd name="T24" fmla="*/ 11 w 135"/>
                <a:gd name="T25" fmla="*/ 76 h 103"/>
                <a:gd name="T26" fmla="*/ 11 w 135"/>
                <a:gd name="T27" fmla="*/ 28 h 103"/>
                <a:gd name="T28" fmla="*/ 26 w 135"/>
                <a:gd name="T29" fmla="*/ 13 h 103"/>
                <a:gd name="T30" fmla="*/ 108 w 135"/>
                <a:gd name="T31" fmla="*/ 13 h 103"/>
                <a:gd name="T32" fmla="*/ 123 w 135"/>
                <a:gd name="T33" fmla="*/ 28 h 103"/>
                <a:gd name="T34" fmla="*/ 123 w 135"/>
                <a:gd name="T35" fmla="*/ 7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03">
                  <a:moveTo>
                    <a:pt x="135" y="29"/>
                  </a:moveTo>
                  <a:cubicBezTo>
                    <a:pt x="135" y="13"/>
                    <a:pt x="122" y="0"/>
                    <a:pt x="106" y="0"/>
                  </a:cubicBezTo>
                  <a:cubicBezTo>
                    <a:pt x="28" y="0"/>
                    <a:pt x="28" y="0"/>
                    <a:pt x="28" y="0"/>
                  </a:cubicBezTo>
                  <a:cubicBezTo>
                    <a:pt x="12" y="0"/>
                    <a:pt x="0" y="13"/>
                    <a:pt x="0" y="29"/>
                  </a:cubicBezTo>
                  <a:cubicBezTo>
                    <a:pt x="0" y="74"/>
                    <a:pt x="0" y="74"/>
                    <a:pt x="0" y="74"/>
                  </a:cubicBezTo>
                  <a:cubicBezTo>
                    <a:pt x="0" y="90"/>
                    <a:pt x="12" y="103"/>
                    <a:pt x="28" y="103"/>
                  </a:cubicBezTo>
                  <a:cubicBezTo>
                    <a:pt x="106" y="103"/>
                    <a:pt x="106" y="103"/>
                    <a:pt x="106" y="103"/>
                  </a:cubicBezTo>
                  <a:cubicBezTo>
                    <a:pt x="122" y="103"/>
                    <a:pt x="135" y="90"/>
                    <a:pt x="135" y="74"/>
                  </a:cubicBezTo>
                  <a:cubicBezTo>
                    <a:pt x="135" y="29"/>
                    <a:pt x="135" y="29"/>
                    <a:pt x="135" y="29"/>
                  </a:cubicBezTo>
                  <a:moveTo>
                    <a:pt x="123" y="76"/>
                  </a:moveTo>
                  <a:cubicBezTo>
                    <a:pt x="123" y="84"/>
                    <a:pt x="116" y="90"/>
                    <a:pt x="108" y="90"/>
                  </a:cubicBezTo>
                  <a:cubicBezTo>
                    <a:pt x="26" y="90"/>
                    <a:pt x="26" y="90"/>
                    <a:pt x="26" y="90"/>
                  </a:cubicBezTo>
                  <a:cubicBezTo>
                    <a:pt x="18" y="90"/>
                    <a:pt x="11" y="84"/>
                    <a:pt x="11" y="76"/>
                  </a:cubicBezTo>
                  <a:cubicBezTo>
                    <a:pt x="11" y="28"/>
                    <a:pt x="11" y="28"/>
                    <a:pt x="11" y="28"/>
                  </a:cubicBezTo>
                  <a:cubicBezTo>
                    <a:pt x="11" y="20"/>
                    <a:pt x="18" y="13"/>
                    <a:pt x="26" y="13"/>
                  </a:cubicBezTo>
                  <a:cubicBezTo>
                    <a:pt x="108" y="13"/>
                    <a:pt x="108" y="13"/>
                    <a:pt x="108" y="13"/>
                  </a:cubicBezTo>
                  <a:cubicBezTo>
                    <a:pt x="116" y="13"/>
                    <a:pt x="123" y="20"/>
                    <a:pt x="123" y="28"/>
                  </a:cubicBezTo>
                  <a:lnTo>
                    <a:pt x="123"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4" name="Freeform 231"/>
            <p:cNvSpPr>
              <a:spLocks/>
            </p:cNvSpPr>
            <p:nvPr/>
          </p:nvSpPr>
          <p:spPr bwMode="auto">
            <a:xfrm>
              <a:off x="7223125" y="1235075"/>
              <a:ext cx="47625" cy="52388"/>
            </a:xfrm>
            <a:custGeom>
              <a:avLst/>
              <a:gdLst>
                <a:gd name="T0" fmla="*/ 44 w 45"/>
                <a:gd name="T1" fmla="*/ 24 h 51"/>
                <a:gd name="T2" fmla="*/ 2 w 45"/>
                <a:gd name="T3" fmla="*/ 1 h 51"/>
                <a:gd name="T4" fmla="*/ 0 w 45"/>
                <a:gd name="T5" fmla="*/ 2 h 51"/>
                <a:gd name="T6" fmla="*/ 0 w 45"/>
                <a:gd name="T7" fmla="*/ 49 h 51"/>
                <a:gd name="T8" fmla="*/ 2 w 45"/>
                <a:gd name="T9" fmla="*/ 50 h 51"/>
                <a:gd name="T10" fmla="*/ 44 w 45"/>
                <a:gd name="T11" fmla="*/ 27 h 51"/>
                <a:gd name="T12" fmla="*/ 44 w 45"/>
                <a:gd name="T13" fmla="*/ 24 h 51"/>
              </a:gdLst>
              <a:ahLst/>
              <a:cxnLst>
                <a:cxn ang="0">
                  <a:pos x="T0" y="T1"/>
                </a:cxn>
                <a:cxn ang="0">
                  <a:pos x="T2" y="T3"/>
                </a:cxn>
                <a:cxn ang="0">
                  <a:pos x="T4" y="T5"/>
                </a:cxn>
                <a:cxn ang="0">
                  <a:pos x="T6" y="T7"/>
                </a:cxn>
                <a:cxn ang="0">
                  <a:pos x="T8" y="T9"/>
                </a:cxn>
                <a:cxn ang="0">
                  <a:pos x="T10" y="T11"/>
                </a:cxn>
                <a:cxn ang="0">
                  <a:pos x="T12" y="T13"/>
                </a:cxn>
              </a:cxnLst>
              <a:rect l="0" t="0" r="r" b="b"/>
              <a:pathLst>
                <a:path w="45" h="51">
                  <a:moveTo>
                    <a:pt x="44" y="24"/>
                  </a:moveTo>
                  <a:cubicBezTo>
                    <a:pt x="2" y="1"/>
                    <a:pt x="2" y="1"/>
                    <a:pt x="2" y="1"/>
                  </a:cubicBezTo>
                  <a:cubicBezTo>
                    <a:pt x="1" y="0"/>
                    <a:pt x="0" y="1"/>
                    <a:pt x="0" y="2"/>
                  </a:cubicBezTo>
                  <a:cubicBezTo>
                    <a:pt x="0" y="49"/>
                    <a:pt x="0" y="49"/>
                    <a:pt x="0" y="49"/>
                  </a:cubicBezTo>
                  <a:cubicBezTo>
                    <a:pt x="0" y="50"/>
                    <a:pt x="1" y="51"/>
                    <a:pt x="2" y="50"/>
                  </a:cubicBezTo>
                  <a:cubicBezTo>
                    <a:pt x="44" y="27"/>
                    <a:pt x="44" y="27"/>
                    <a:pt x="44" y="27"/>
                  </a:cubicBezTo>
                  <a:cubicBezTo>
                    <a:pt x="45" y="26"/>
                    <a:pt x="45" y="25"/>
                    <a:pt x="44"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5" name="Freeform 232"/>
            <p:cNvSpPr>
              <a:spLocks noEditPoints="1"/>
            </p:cNvSpPr>
            <p:nvPr/>
          </p:nvSpPr>
          <p:spPr bwMode="auto">
            <a:xfrm>
              <a:off x="6026150" y="1633538"/>
              <a:ext cx="139700" cy="106363"/>
            </a:xfrm>
            <a:custGeom>
              <a:avLst/>
              <a:gdLst>
                <a:gd name="T0" fmla="*/ 135 w 135"/>
                <a:gd name="T1" fmla="*/ 29 h 103"/>
                <a:gd name="T2" fmla="*/ 106 w 135"/>
                <a:gd name="T3" fmla="*/ 0 h 103"/>
                <a:gd name="T4" fmla="*/ 28 w 135"/>
                <a:gd name="T5" fmla="*/ 0 h 103"/>
                <a:gd name="T6" fmla="*/ 0 w 135"/>
                <a:gd name="T7" fmla="*/ 29 h 103"/>
                <a:gd name="T8" fmla="*/ 0 w 135"/>
                <a:gd name="T9" fmla="*/ 74 h 103"/>
                <a:gd name="T10" fmla="*/ 28 w 135"/>
                <a:gd name="T11" fmla="*/ 103 h 103"/>
                <a:gd name="T12" fmla="*/ 106 w 135"/>
                <a:gd name="T13" fmla="*/ 103 h 103"/>
                <a:gd name="T14" fmla="*/ 135 w 135"/>
                <a:gd name="T15" fmla="*/ 74 h 103"/>
                <a:gd name="T16" fmla="*/ 135 w 135"/>
                <a:gd name="T17" fmla="*/ 29 h 103"/>
                <a:gd name="T18" fmla="*/ 123 w 135"/>
                <a:gd name="T19" fmla="*/ 75 h 103"/>
                <a:gd name="T20" fmla="*/ 108 w 135"/>
                <a:gd name="T21" fmla="*/ 90 h 103"/>
                <a:gd name="T22" fmla="*/ 26 w 135"/>
                <a:gd name="T23" fmla="*/ 90 h 103"/>
                <a:gd name="T24" fmla="*/ 11 w 135"/>
                <a:gd name="T25" fmla="*/ 75 h 103"/>
                <a:gd name="T26" fmla="*/ 11 w 135"/>
                <a:gd name="T27" fmla="*/ 27 h 103"/>
                <a:gd name="T28" fmla="*/ 26 w 135"/>
                <a:gd name="T29" fmla="*/ 13 h 103"/>
                <a:gd name="T30" fmla="*/ 108 w 135"/>
                <a:gd name="T31" fmla="*/ 13 h 103"/>
                <a:gd name="T32" fmla="*/ 123 w 135"/>
                <a:gd name="T33" fmla="*/ 27 h 103"/>
                <a:gd name="T34" fmla="*/ 123 w 135"/>
                <a:gd name="T35"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03">
                  <a:moveTo>
                    <a:pt x="135" y="29"/>
                  </a:moveTo>
                  <a:cubicBezTo>
                    <a:pt x="135" y="13"/>
                    <a:pt x="122" y="0"/>
                    <a:pt x="106" y="0"/>
                  </a:cubicBezTo>
                  <a:cubicBezTo>
                    <a:pt x="28" y="0"/>
                    <a:pt x="28" y="0"/>
                    <a:pt x="28" y="0"/>
                  </a:cubicBezTo>
                  <a:cubicBezTo>
                    <a:pt x="12" y="0"/>
                    <a:pt x="0" y="13"/>
                    <a:pt x="0" y="29"/>
                  </a:cubicBezTo>
                  <a:cubicBezTo>
                    <a:pt x="0" y="74"/>
                    <a:pt x="0" y="74"/>
                    <a:pt x="0" y="74"/>
                  </a:cubicBezTo>
                  <a:cubicBezTo>
                    <a:pt x="0" y="90"/>
                    <a:pt x="12" y="102"/>
                    <a:pt x="28" y="103"/>
                  </a:cubicBezTo>
                  <a:cubicBezTo>
                    <a:pt x="106" y="103"/>
                    <a:pt x="106" y="103"/>
                    <a:pt x="106" y="103"/>
                  </a:cubicBezTo>
                  <a:cubicBezTo>
                    <a:pt x="122" y="102"/>
                    <a:pt x="135" y="90"/>
                    <a:pt x="135" y="74"/>
                  </a:cubicBezTo>
                  <a:cubicBezTo>
                    <a:pt x="135" y="29"/>
                    <a:pt x="135" y="29"/>
                    <a:pt x="135" y="29"/>
                  </a:cubicBezTo>
                  <a:moveTo>
                    <a:pt x="123" y="75"/>
                  </a:moveTo>
                  <a:cubicBezTo>
                    <a:pt x="123" y="83"/>
                    <a:pt x="116" y="90"/>
                    <a:pt x="108" y="90"/>
                  </a:cubicBezTo>
                  <a:cubicBezTo>
                    <a:pt x="26" y="90"/>
                    <a:pt x="26" y="90"/>
                    <a:pt x="26" y="90"/>
                  </a:cubicBezTo>
                  <a:cubicBezTo>
                    <a:pt x="18" y="90"/>
                    <a:pt x="11" y="83"/>
                    <a:pt x="11" y="75"/>
                  </a:cubicBezTo>
                  <a:cubicBezTo>
                    <a:pt x="11" y="27"/>
                    <a:pt x="11" y="27"/>
                    <a:pt x="11" y="27"/>
                  </a:cubicBezTo>
                  <a:cubicBezTo>
                    <a:pt x="11" y="19"/>
                    <a:pt x="18" y="13"/>
                    <a:pt x="26" y="13"/>
                  </a:cubicBezTo>
                  <a:cubicBezTo>
                    <a:pt x="108" y="13"/>
                    <a:pt x="108" y="13"/>
                    <a:pt x="108" y="13"/>
                  </a:cubicBezTo>
                  <a:cubicBezTo>
                    <a:pt x="116" y="13"/>
                    <a:pt x="123" y="19"/>
                    <a:pt x="123" y="27"/>
                  </a:cubicBezTo>
                  <a:lnTo>
                    <a:pt x="123"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6" name="Freeform 233"/>
            <p:cNvSpPr>
              <a:spLocks/>
            </p:cNvSpPr>
            <p:nvPr/>
          </p:nvSpPr>
          <p:spPr bwMode="auto">
            <a:xfrm>
              <a:off x="6076950" y="1660525"/>
              <a:ext cx="47625" cy="52388"/>
            </a:xfrm>
            <a:custGeom>
              <a:avLst/>
              <a:gdLst>
                <a:gd name="T0" fmla="*/ 44 w 45"/>
                <a:gd name="T1" fmla="*/ 24 h 51"/>
                <a:gd name="T2" fmla="*/ 2 w 45"/>
                <a:gd name="T3" fmla="*/ 1 h 51"/>
                <a:gd name="T4" fmla="*/ 0 w 45"/>
                <a:gd name="T5" fmla="*/ 2 h 51"/>
                <a:gd name="T6" fmla="*/ 0 w 45"/>
                <a:gd name="T7" fmla="*/ 49 h 51"/>
                <a:gd name="T8" fmla="*/ 2 w 45"/>
                <a:gd name="T9" fmla="*/ 50 h 51"/>
                <a:gd name="T10" fmla="*/ 44 w 45"/>
                <a:gd name="T11" fmla="*/ 26 h 51"/>
                <a:gd name="T12" fmla="*/ 44 w 45"/>
                <a:gd name="T13" fmla="*/ 24 h 51"/>
              </a:gdLst>
              <a:ahLst/>
              <a:cxnLst>
                <a:cxn ang="0">
                  <a:pos x="T0" y="T1"/>
                </a:cxn>
                <a:cxn ang="0">
                  <a:pos x="T2" y="T3"/>
                </a:cxn>
                <a:cxn ang="0">
                  <a:pos x="T4" y="T5"/>
                </a:cxn>
                <a:cxn ang="0">
                  <a:pos x="T6" y="T7"/>
                </a:cxn>
                <a:cxn ang="0">
                  <a:pos x="T8" y="T9"/>
                </a:cxn>
                <a:cxn ang="0">
                  <a:pos x="T10" y="T11"/>
                </a:cxn>
                <a:cxn ang="0">
                  <a:pos x="T12" y="T13"/>
                </a:cxn>
              </a:cxnLst>
              <a:rect l="0" t="0" r="r" b="b"/>
              <a:pathLst>
                <a:path w="45" h="51">
                  <a:moveTo>
                    <a:pt x="44" y="24"/>
                  </a:moveTo>
                  <a:cubicBezTo>
                    <a:pt x="2" y="1"/>
                    <a:pt x="2" y="1"/>
                    <a:pt x="2" y="1"/>
                  </a:cubicBezTo>
                  <a:cubicBezTo>
                    <a:pt x="1" y="0"/>
                    <a:pt x="0" y="1"/>
                    <a:pt x="0" y="2"/>
                  </a:cubicBezTo>
                  <a:cubicBezTo>
                    <a:pt x="0" y="49"/>
                    <a:pt x="0" y="49"/>
                    <a:pt x="0" y="49"/>
                  </a:cubicBezTo>
                  <a:cubicBezTo>
                    <a:pt x="0" y="50"/>
                    <a:pt x="1" y="51"/>
                    <a:pt x="2" y="50"/>
                  </a:cubicBezTo>
                  <a:cubicBezTo>
                    <a:pt x="44" y="26"/>
                    <a:pt x="44" y="26"/>
                    <a:pt x="44" y="26"/>
                  </a:cubicBezTo>
                  <a:cubicBezTo>
                    <a:pt x="45" y="26"/>
                    <a:pt x="45" y="25"/>
                    <a:pt x="44"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7" name="Freeform 234"/>
            <p:cNvSpPr>
              <a:spLocks noEditPoints="1"/>
            </p:cNvSpPr>
            <p:nvPr/>
          </p:nvSpPr>
          <p:spPr bwMode="auto">
            <a:xfrm>
              <a:off x="4970463" y="1628775"/>
              <a:ext cx="139700" cy="106363"/>
            </a:xfrm>
            <a:custGeom>
              <a:avLst/>
              <a:gdLst>
                <a:gd name="T0" fmla="*/ 135 w 135"/>
                <a:gd name="T1" fmla="*/ 29 h 103"/>
                <a:gd name="T2" fmla="*/ 107 w 135"/>
                <a:gd name="T3" fmla="*/ 0 h 103"/>
                <a:gd name="T4" fmla="*/ 29 w 135"/>
                <a:gd name="T5" fmla="*/ 0 h 103"/>
                <a:gd name="T6" fmla="*/ 0 w 135"/>
                <a:gd name="T7" fmla="*/ 29 h 103"/>
                <a:gd name="T8" fmla="*/ 0 w 135"/>
                <a:gd name="T9" fmla="*/ 74 h 103"/>
                <a:gd name="T10" fmla="*/ 29 w 135"/>
                <a:gd name="T11" fmla="*/ 103 h 103"/>
                <a:gd name="T12" fmla="*/ 107 w 135"/>
                <a:gd name="T13" fmla="*/ 103 h 103"/>
                <a:gd name="T14" fmla="*/ 135 w 135"/>
                <a:gd name="T15" fmla="*/ 74 h 103"/>
                <a:gd name="T16" fmla="*/ 135 w 135"/>
                <a:gd name="T17" fmla="*/ 29 h 103"/>
                <a:gd name="T18" fmla="*/ 124 w 135"/>
                <a:gd name="T19" fmla="*/ 75 h 103"/>
                <a:gd name="T20" fmla="*/ 109 w 135"/>
                <a:gd name="T21" fmla="*/ 90 h 103"/>
                <a:gd name="T22" fmla="*/ 27 w 135"/>
                <a:gd name="T23" fmla="*/ 90 h 103"/>
                <a:gd name="T24" fmla="*/ 12 w 135"/>
                <a:gd name="T25" fmla="*/ 75 h 103"/>
                <a:gd name="T26" fmla="*/ 12 w 135"/>
                <a:gd name="T27" fmla="*/ 27 h 103"/>
                <a:gd name="T28" fmla="*/ 27 w 135"/>
                <a:gd name="T29" fmla="*/ 13 h 103"/>
                <a:gd name="T30" fmla="*/ 109 w 135"/>
                <a:gd name="T31" fmla="*/ 13 h 103"/>
                <a:gd name="T32" fmla="*/ 124 w 135"/>
                <a:gd name="T33" fmla="*/ 27 h 103"/>
                <a:gd name="T34" fmla="*/ 124 w 135"/>
                <a:gd name="T35"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03">
                  <a:moveTo>
                    <a:pt x="135" y="29"/>
                  </a:moveTo>
                  <a:cubicBezTo>
                    <a:pt x="135" y="13"/>
                    <a:pt x="123" y="0"/>
                    <a:pt x="107" y="0"/>
                  </a:cubicBezTo>
                  <a:cubicBezTo>
                    <a:pt x="29" y="0"/>
                    <a:pt x="29" y="0"/>
                    <a:pt x="29" y="0"/>
                  </a:cubicBezTo>
                  <a:cubicBezTo>
                    <a:pt x="13" y="0"/>
                    <a:pt x="0" y="13"/>
                    <a:pt x="0" y="29"/>
                  </a:cubicBezTo>
                  <a:cubicBezTo>
                    <a:pt x="0" y="74"/>
                    <a:pt x="0" y="74"/>
                    <a:pt x="0" y="74"/>
                  </a:cubicBezTo>
                  <a:cubicBezTo>
                    <a:pt x="0" y="90"/>
                    <a:pt x="13" y="103"/>
                    <a:pt x="29" y="103"/>
                  </a:cubicBezTo>
                  <a:cubicBezTo>
                    <a:pt x="107" y="103"/>
                    <a:pt x="107" y="103"/>
                    <a:pt x="107" y="103"/>
                  </a:cubicBezTo>
                  <a:cubicBezTo>
                    <a:pt x="123" y="103"/>
                    <a:pt x="135" y="90"/>
                    <a:pt x="135" y="74"/>
                  </a:cubicBezTo>
                  <a:cubicBezTo>
                    <a:pt x="135" y="29"/>
                    <a:pt x="135" y="29"/>
                    <a:pt x="135" y="29"/>
                  </a:cubicBezTo>
                  <a:moveTo>
                    <a:pt x="124" y="75"/>
                  </a:moveTo>
                  <a:cubicBezTo>
                    <a:pt x="124" y="83"/>
                    <a:pt x="117" y="90"/>
                    <a:pt x="109" y="90"/>
                  </a:cubicBezTo>
                  <a:cubicBezTo>
                    <a:pt x="27" y="90"/>
                    <a:pt x="27" y="90"/>
                    <a:pt x="27" y="90"/>
                  </a:cubicBezTo>
                  <a:cubicBezTo>
                    <a:pt x="19" y="90"/>
                    <a:pt x="12" y="83"/>
                    <a:pt x="12" y="75"/>
                  </a:cubicBezTo>
                  <a:cubicBezTo>
                    <a:pt x="12" y="27"/>
                    <a:pt x="12" y="27"/>
                    <a:pt x="12" y="27"/>
                  </a:cubicBezTo>
                  <a:cubicBezTo>
                    <a:pt x="12" y="19"/>
                    <a:pt x="19" y="13"/>
                    <a:pt x="27" y="13"/>
                  </a:cubicBezTo>
                  <a:cubicBezTo>
                    <a:pt x="109" y="13"/>
                    <a:pt x="109" y="13"/>
                    <a:pt x="109" y="13"/>
                  </a:cubicBezTo>
                  <a:cubicBezTo>
                    <a:pt x="117" y="13"/>
                    <a:pt x="124" y="19"/>
                    <a:pt x="124" y="27"/>
                  </a:cubicBezTo>
                  <a:lnTo>
                    <a:pt x="124"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8" name="Freeform 235"/>
            <p:cNvSpPr>
              <a:spLocks/>
            </p:cNvSpPr>
            <p:nvPr/>
          </p:nvSpPr>
          <p:spPr bwMode="auto">
            <a:xfrm>
              <a:off x="5022850" y="1655763"/>
              <a:ext cx="46038" cy="52388"/>
            </a:xfrm>
            <a:custGeom>
              <a:avLst/>
              <a:gdLst>
                <a:gd name="T0" fmla="*/ 43 w 44"/>
                <a:gd name="T1" fmla="*/ 24 h 51"/>
                <a:gd name="T2" fmla="*/ 2 w 44"/>
                <a:gd name="T3" fmla="*/ 1 h 51"/>
                <a:gd name="T4" fmla="*/ 0 w 44"/>
                <a:gd name="T5" fmla="*/ 2 h 51"/>
                <a:gd name="T6" fmla="*/ 0 w 44"/>
                <a:gd name="T7" fmla="*/ 49 h 51"/>
                <a:gd name="T8" fmla="*/ 2 w 44"/>
                <a:gd name="T9" fmla="*/ 50 h 51"/>
                <a:gd name="T10" fmla="*/ 43 w 44"/>
                <a:gd name="T11" fmla="*/ 26 h 51"/>
                <a:gd name="T12" fmla="*/ 43 w 44"/>
                <a:gd name="T13" fmla="*/ 24 h 51"/>
              </a:gdLst>
              <a:ahLst/>
              <a:cxnLst>
                <a:cxn ang="0">
                  <a:pos x="T0" y="T1"/>
                </a:cxn>
                <a:cxn ang="0">
                  <a:pos x="T2" y="T3"/>
                </a:cxn>
                <a:cxn ang="0">
                  <a:pos x="T4" y="T5"/>
                </a:cxn>
                <a:cxn ang="0">
                  <a:pos x="T6" y="T7"/>
                </a:cxn>
                <a:cxn ang="0">
                  <a:pos x="T8" y="T9"/>
                </a:cxn>
                <a:cxn ang="0">
                  <a:pos x="T10" y="T11"/>
                </a:cxn>
                <a:cxn ang="0">
                  <a:pos x="T12" y="T13"/>
                </a:cxn>
              </a:cxnLst>
              <a:rect l="0" t="0" r="r" b="b"/>
              <a:pathLst>
                <a:path w="44" h="51">
                  <a:moveTo>
                    <a:pt x="43" y="24"/>
                  </a:moveTo>
                  <a:cubicBezTo>
                    <a:pt x="2" y="1"/>
                    <a:pt x="2" y="1"/>
                    <a:pt x="2" y="1"/>
                  </a:cubicBezTo>
                  <a:cubicBezTo>
                    <a:pt x="1" y="0"/>
                    <a:pt x="0" y="1"/>
                    <a:pt x="0" y="2"/>
                  </a:cubicBezTo>
                  <a:cubicBezTo>
                    <a:pt x="0" y="49"/>
                    <a:pt x="0" y="49"/>
                    <a:pt x="0" y="49"/>
                  </a:cubicBezTo>
                  <a:cubicBezTo>
                    <a:pt x="0" y="50"/>
                    <a:pt x="1" y="51"/>
                    <a:pt x="2" y="50"/>
                  </a:cubicBezTo>
                  <a:cubicBezTo>
                    <a:pt x="43" y="26"/>
                    <a:pt x="43" y="26"/>
                    <a:pt x="43" y="26"/>
                  </a:cubicBezTo>
                  <a:cubicBezTo>
                    <a:pt x="44" y="26"/>
                    <a:pt x="44" y="25"/>
                    <a:pt x="43"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09" name="Freeform 236"/>
            <p:cNvSpPr>
              <a:spLocks noEditPoints="1"/>
            </p:cNvSpPr>
            <p:nvPr/>
          </p:nvSpPr>
          <p:spPr bwMode="auto">
            <a:xfrm>
              <a:off x="6230938" y="585788"/>
              <a:ext cx="173038" cy="131763"/>
            </a:xfrm>
            <a:custGeom>
              <a:avLst/>
              <a:gdLst>
                <a:gd name="T0" fmla="*/ 0 w 167"/>
                <a:gd name="T1" fmla="*/ 35 h 127"/>
                <a:gd name="T2" fmla="*/ 0 w 167"/>
                <a:gd name="T3" fmla="*/ 92 h 127"/>
                <a:gd name="T4" fmla="*/ 35 w 167"/>
                <a:gd name="T5" fmla="*/ 127 h 127"/>
                <a:gd name="T6" fmla="*/ 132 w 167"/>
                <a:gd name="T7" fmla="*/ 127 h 127"/>
                <a:gd name="T8" fmla="*/ 167 w 167"/>
                <a:gd name="T9" fmla="*/ 92 h 127"/>
                <a:gd name="T10" fmla="*/ 167 w 167"/>
                <a:gd name="T11" fmla="*/ 35 h 127"/>
                <a:gd name="T12" fmla="*/ 132 w 167"/>
                <a:gd name="T13" fmla="*/ 0 h 127"/>
                <a:gd name="T14" fmla="*/ 35 w 167"/>
                <a:gd name="T15" fmla="*/ 0 h 127"/>
                <a:gd name="T16" fmla="*/ 0 w 167"/>
                <a:gd name="T17" fmla="*/ 35 h 127"/>
                <a:gd name="T18" fmla="*/ 15 w 167"/>
                <a:gd name="T19" fmla="*/ 34 h 127"/>
                <a:gd name="T20" fmla="*/ 33 w 167"/>
                <a:gd name="T21" fmla="*/ 16 h 127"/>
                <a:gd name="T22" fmla="*/ 135 w 167"/>
                <a:gd name="T23" fmla="*/ 16 h 127"/>
                <a:gd name="T24" fmla="*/ 153 w 167"/>
                <a:gd name="T25" fmla="*/ 34 h 127"/>
                <a:gd name="T26" fmla="*/ 153 w 167"/>
                <a:gd name="T27" fmla="*/ 93 h 127"/>
                <a:gd name="T28" fmla="*/ 135 w 167"/>
                <a:gd name="T29" fmla="*/ 111 h 127"/>
                <a:gd name="T30" fmla="*/ 33 w 167"/>
                <a:gd name="T31" fmla="*/ 111 h 127"/>
                <a:gd name="T32" fmla="*/ 15 w 167"/>
                <a:gd name="T33" fmla="*/ 93 h 127"/>
                <a:gd name="T34" fmla="*/ 15 w 167"/>
                <a:gd name="T35" fmla="*/ 3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 h="127">
                  <a:moveTo>
                    <a:pt x="0" y="35"/>
                  </a:moveTo>
                  <a:cubicBezTo>
                    <a:pt x="0" y="92"/>
                    <a:pt x="0" y="92"/>
                    <a:pt x="0" y="92"/>
                  </a:cubicBezTo>
                  <a:cubicBezTo>
                    <a:pt x="0" y="111"/>
                    <a:pt x="16" y="127"/>
                    <a:pt x="35" y="127"/>
                  </a:cubicBezTo>
                  <a:cubicBezTo>
                    <a:pt x="132" y="127"/>
                    <a:pt x="132" y="127"/>
                    <a:pt x="132" y="127"/>
                  </a:cubicBezTo>
                  <a:cubicBezTo>
                    <a:pt x="152" y="127"/>
                    <a:pt x="167" y="111"/>
                    <a:pt x="167" y="92"/>
                  </a:cubicBezTo>
                  <a:cubicBezTo>
                    <a:pt x="167" y="35"/>
                    <a:pt x="167" y="35"/>
                    <a:pt x="167" y="35"/>
                  </a:cubicBezTo>
                  <a:cubicBezTo>
                    <a:pt x="167" y="16"/>
                    <a:pt x="152" y="0"/>
                    <a:pt x="132" y="0"/>
                  </a:cubicBezTo>
                  <a:cubicBezTo>
                    <a:pt x="35" y="0"/>
                    <a:pt x="35" y="0"/>
                    <a:pt x="35" y="0"/>
                  </a:cubicBezTo>
                  <a:cubicBezTo>
                    <a:pt x="16" y="0"/>
                    <a:pt x="0" y="16"/>
                    <a:pt x="0" y="35"/>
                  </a:cubicBezTo>
                  <a:moveTo>
                    <a:pt x="15" y="34"/>
                  </a:moveTo>
                  <a:cubicBezTo>
                    <a:pt x="15" y="24"/>
                    <a:pt x="23" y="16"/>
                    <a:pt x="33" y="16"/>
                  </a:cubicBezTo>
                  <a:cubicBezTo>
                    <a:pt x="135" y="16"/>
                    <a:pt x="135" y="16"/>
                    <a:pt x="135" y="16"/>
                  </a:cubicBezTo>
                  <a:cubicBezTo>
                    <a:pt x="145" y="16"/>
                    <a:pt x="153" y="24"/>
                    <a:pt x="153" y="34"/>
                  </a:cubicBezTo>
                  <a:cubicBezTo>
                    <a:pt x="153" y="93"/>
                    <a:pt x="153" y="93"/>
                    <a:pt x="153" y="93"/>
                  </a:cubicBezTo>
                  <a:cubicBezTo>
                    <a:pt x="153" y="103"/>
                    <a:pt x="145" y="111"/>
                    <a:pt x="135" y="111"/>
                  </a:cubicBezTo>
                  <a:cubicBezTo>
                    <a:pt x="33" y="111"/>
                    <a:pt x="33" y="111"/>
                    <a:pt x="33" y="111"/>
                  </a:cubicBezTo>
                  <a:cubicBezTo>
                    <a:pt x="23" y="111"/>
                    <a:pt x="15" y="103"/>
                    <a:pt x="15" y="93"/>
                  </a:cubicBezTo>
                  <a:lnTo>
                    <a:pt x="1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0" name="Freeform 237"/>
            <p:cNvSpPr>
              <a:spLocks/>
            </p:cNvSpPr>
            <p:nvPr/>
          </p:nvSpPr>
          <p:spPr bwMode="auto">
            <a:xfrm>
              <a:off x="6283325" y="619125"/>
              <a:ext cx="57150" cy="65088"/>
            </a:xfrm>
            <a:custGeom>
              <a:avLst/>
              <a:gdLst>
                <a:gd name="T0" fmla="*/ 1 w 55"/>
                <a:gd name="T1" fmla="*/ 30 h 63"/>
                <a:gd name="T2" fmla="*/ 53 w 55"/>
                <a:gd name="T3" fmla="*/ 1 h 63"/>
                <a:gd name="T4" fmla="*/ 55 w 55"/>
                <a:gd name="T5" fmla="*/ 2 h 63"/>
                <a:gd name="T6" fmla="*/ 55 w 55"/>
                <a:gd name="T7" fmla="*/ 61 h 63"/>
                <a:gd name="T8" fmla="*/ 53 w 55"/>
                <a:gd name="T9" fmla="*/ 62 h 63"/>
                <a:gd name="T10" fmla="*/ 1 w 55"/>
                <a:gd name="T11" fmla="*/ 33 h 63"/>
                <a:gd name="T12" fmla="*/ 1 w 55"/>
                <a:gd name="T13" fmla="*/ 30 h 63"/>
              </a:gdLst>
              <a:ahLst/>
              <a:cxnLst>
                <a:cxn ang="0">
                  <a:pos x="T0" y="T1"/>
                </a:cxn>
                <a:cxn ang="0">
                  <a:pos x="T2" y="T3"/>
                </a:cxn>
                <a:cxn ang="0">
                  <a:pos x="T4" y="T5"/>
                </a:cxn>
                <a:cxn ang="0">
                  <a:pos x="T6" y="T7"/>
                </a:cxn>
                <a:cxn ang="0">
                  <a:pos x="T8" y="T9"/>
                </a:cxn>
                <a:cxn ang="0">
                  <a:pos x="T10" y="T11"/>
                </a:cxn>
                <a:cxn ang="0">
                  <a:pos x="T12" y="T13"/>
                </a:cxn>
              </a:cxnLst>
              <a:rect l="0" t="0" r="r" b="b"/>
              <a:pathLst>
                <a:path w="55" h="63">
                  <a:moveTo>
                    <a:pt x="1" y="30"/>
                  </a:moveTo>
                  <a:cubicBezTo>
                    <a:pt x="53" y="1"/>
                    <a:pt x="53" y="1"/>
                    <a:pt x="53" y="1"/>
                  </a:cubicBezTo>
                  <a:cubicBezTo>
                    <a:pt x="54" y="0"/>
                    <a:pt x="55" y="1"/>
                    <a:pt x="55" y="2"/>
                  </a:cubicBezTo>
                  <a:cubicBezTo>
                    <a:pt x="55" y="61"/>
                    <a:pt x="55" y="61"/>
                    <a:pt x="55" y="61"/>
                  </a:cubicBezTo>
                  <a:cubicBezTo>
                    <a:pt x="55" y="62"/>
                    <a:pt x="54" y="63"/>
                    <a:pt x="53" y="62"/>
                  </a:cubicBezTo>
                  <a:cubicBezTo>
                    <a:pt x="1" y="33"/>
                    <a:pt x="1" y="33"/>
                    <a:pt x="1" y="33"/>
                  </a:cubicBezTo>
                  <a:cubicBezTo>
                    <a:pt x="0" y="32"/>
                    <a:pt x="0" y="31"/>
                    <a:pt x="1" y="3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1" name="Freeform 238"/>
            <p:cNvSpPr>
              <a:spLocks noEditPoints="1"/>
            </p:cNvSpPr>
            <p:nvPr/>
          </p:nvSpPr>
          <p:spPr bwMode="auto">
            <a:xfrm>
              <a:off x="6881813" y="1058863"/>
              <a:ext cx="85725" cy="155575"/>
            </a:xfrm>
            <a:custGeom>
              <a:avLst/>
              <a:gdLst>
                <a:gd name="T0" fmla="*/ 83 w 83"/>
                <a:gd name="T1" fmla="*/ 20 h 149"/>
                <a:gd name="T2" fmla="*/ 47 w 83"/>
                <a:gd name="T3" fmla="*/ 0 h 149"/>
                <a:gd name="T4" fmla="*/ 36 w 83"/>
                <a:gd name="T5" fmla="*/ 0 h 149"/>
                <a:gd name="T6" fmla="*/ 0 w 83"/>
                <a:gd name="T7" fmla="*/ 20 h 149"/>
                <a:gd name="T8" fmla="*/ 0 w 83"/>
                <a:gd name="T9" fmla="*/ 121 h 149"/>
                <a:gd name="T10" fmla="*/ 27 w 83"/>
                <a:gd name="T11" fmla="*/ 149 h 149"/>
                <a:gd name="T12" fmla="*/ 55 w 83"/>
                <a:gd name="T13" fmla="*/ 149 h 149"/>
                <a:gd name="T14" fmla="*/ 83 w 83"/>
                <a:gd name="T15" fmla="*/ 121 h 149"/>
                <a:gd name="T16" fmla="*/ 83 w 83"/>
                <a:gd name="T17" fmla="*/ 20 h 149"/>
                <a:gd name="T18" fmla="*/ 23 w 83"/>
                <a:gd name="T19" fmla="*/ 124 h 149"/>
                <a:gd name="T20" fmla="*/ 17 w 83"/>
                <a:gd name="T21" fmla="*/ 130 h 149"/>
                <a:gd name="T22" fmla="*/ 10 w 83"/>
                <a:gd name="T23" fmla="*/ 124 h 149"/>
                <a:gd name="T24" fmla="*/ 17 w 83"/>
                <a:gd name="T25" fmla="*/ 118 h 149"/>
                <a:gd name="T26" fmla="*/ 23 w 83"/>
                <a:gd name="T27" fmla="*/ 124 h 149"/>
                <a:gd name="T28" fmla="*/ 54 w 83"/>
                <a:gd name="T29" fmla="*/ 124 h 149"/>
                <a:gd name="T30" fmla="*/ 41 w 83"/>
                <a:gd name="T31" fmla="*/ 136 h 149"/>
                <a:gd name="T32" fmla="*/ 29 w 83"/>
                <a:gd name="T33" fmla="*/ 124 h 149"/>
                <a:gd name="T34" fmla="*/ 41 w 83"/>
                <a:gd name="T35" fmla="*/ 112 h 149"/>
                <a:gd name="T36" fmla="*/ 54 w 83"/>
                <a:gd name="T37" fmla="*/ 124 h 149"/>
                <a:gd name="T38" fmla="*/ 16 w 83"/>
                <a:gd name="T39" fmla="*/ 99 h 149"/>
                <a:gd name="T40" fmla="*/ 10 w 83"/>
                <a:gd name="T41" fmla="*/ 94 h 149"/>
                <a:gd name="T42" fmla="*/ 10 w 83"/>
                <a:gd name="T43" fmla="*/ 26 h 149"/>
                <a:gd name="T44" fmla="*/ 16 w 83"/>
                <a:gd name="T45" fmla="*/ 21 h 149"/>
                <a:gd name="T46" fmla="*/ 67 w 83"/>
                <a:gd name="T47" fmla="*/ 21 h 149"/>
                <a:gd name="T48" fmla="*/ 73 w 83"/>
                <a:gd name="T49" fmla="*/ 26 h 149"/>
                <a:gd name="T50" fmla="*/ 73 w 83"/>
                <a:gd name="T51" fmla="*/ 94 h 149"/>
                <a:gd name="T52" fmla="*/ 67 w 83"/>
                <a:gd name="T53" fmla="*/ 99 h 149"/>
                <a:gd name="T54" fmla="*/ 16 w 83"/>
                <a:gd name="T55" fmla="*/ 99 h 149"/>
                <a:gd name="T56" fmla="*/ 73 w 83"/>
                <a:gd name="T57" fmla="*/ 124 h 149"/>
                <a:gd name="T58" fmla="*/ 67 w 83"/>
                <a:gd name="T59" fmla="*/ 130 h 149"/>
                <a:gd name="T60" fmla="*/ 60 w 83"/>
                <a:gd name="T61" fmla="*/ 124 h 149"/>
                <a:gd name="T62" fmla="*/ 67 w 83"/>
                <a:gd name="T63" fmla="*/ 118 h 149"/>
                <a:gd name="T64" fmla="*/ 73 w 83"/>
                <a:gd name="T65" fmla="*/ 12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 h="149">
                  <a:moveTo>
                    <a:pt x="83" y="20"/>
                  </a:moveTo>
                  <a:cubicBezTo>
                    <a:pt x="83" y="4"/>
                    <a:pt x="52" y="0"/>
                    <a:pt x="47" y="0"/>
                  </a:cubicBezTo>
                  <a:cubicBezTo>
                    <a:pt x="36" y="0"/>
                    <a:pt x="36" y="0"/>
                    <a:pt x="36" y="0"/>
                  </a:cubicBezTo>
                  <a:cubicBezTo>
                    <a:pt x="31" y="0"/>
                    <a:pt x="0" y="4"/>
                    <a:pt x="0" y="20"/>
                  </a:cubicBezTo>
                  <a:cubicBezTo>
                    <a:pt x="0" y="121"/>
                    <a:pt x="0" y="121"/>
                    <a:pt x="0" y="121"/>
                  </a:cubicBezTo>
                  <a:cubicBezTo>
                    <a:pt x="0" y="136"/>
                    <a:pt x="12" y="149"/>
                    <a:pt x="27" y="149"/>
                  </a:cubicBezTo>
                  <a:cubicBezTo>
                    <a:pt x="55" y="149"/>
                    <a:pt x="55" y="149"/>
                    <a:pt x="55" y="149"/>
                  </a:cubicBezTo>
                  <a:cubicBezTo>
                    <a:pt x="71" y="149"/>
                    <a:pt x="83" y="136"/>
                    <a:pt x="83" y="121"/>
                  </a:cubicBezTo>
                  <a:cubicBezTo>
                    <a:pt x="83" y="20"/>
                    <a:pt x="83" y="20"/>
                    <a:pt x="83" y="20"/>
                  </a:cubicBezTo>
                  <a:moveTo>
                    <a:pt x="23" y="124"/>
                  </a:moveTo>
                  <a:cubicBezTo>
                    <a:pt x="23" y="127"/>
                    <a:pt x="20" y="130"/>
                    <a:pt x="17" y="130"/>
                  </a:cubicBezTo>
                  <a:cubicBezTo>
                    <a:pt x="13" y="130"/>
                    <a:pt x="10" y="127"/>
                    <a:pt x="10" y="124"/>
                  </a:cubicBezTo>
                  <a:cubicBezTo>
                    <a:pt x="10" y="120"/>
                    <a:pt x="13" y="118"/>
                    <a:pt x="17" y="118"/>
                  </a:cubicBezTo>
                  <a:cubicBezTo>
                    <a:pt x="20" y="118"/>
                    <a:pt x="23" y="120"/>
                    <a:pt x="23" y="124"/>
                  </a:cubicBezTo>
                  <a:moveTo>
                    <a:pt x="54" y="124"/>
                  </a:moveTo>
                  <a:cubicBezTo>
                    <a:pt x="54" y="131"/>
                    <a:pt x="48" y="136"/>
                    <a:pt x="41" y="136"/>
                  </a:cubicBezTo>
                  <a:cubicBezTo>
                    <a:pt x="34" y="136"/>
                    <a:pt x="29" y="131"/>
                    <a:pt x="29" y="124"/>
                  </a:cubicBezTo>
                  <a:cubicBezTo>
                    <a:pt x="29" y="117"/>
                    <a:pt x="34" y="112"/>
                    <a:pt x="41" y="112"/>
                  </a:cubicBezTo>
                  <a:cubicBezTo>
                    <a:pt x="48" y="112"/>
                    <a:pt x="54" y="117"/>
                    <a:pt x="54" y="124"/>
                  </a:cubicBezTo>
                  <a:moveTo>
                    <a:pt x="16" y="99"/>
                  </a:moveTo>
                  <a:cubicBezTo>
                    <a:pt x="13" y="99"/>
                    <a:pt x="10" y="97"/>
                    <a:pt x="10" y="94"/>
                  </a:cubicBezTo>
                  <a:cubicBezTo>
                    <a:pt x="10" y="26"/>
                    <a:pt x="10" y="26"/>
                    <a:pt x="10" y="26"/>
                  </a:cubicBezTo>
                  <a:cubicBezTo>
                    <a:pt x="10" y="23"/>
                    <a:pt x="13" y="21"/>
                    <a:pt x="16" y="21"/>
                  </a:cubicBezTo>
                  <a:cubicBezTo>
                    <a:pt x="67" y="21"/>
                    <a:pt x="67" y="21"/>
                    <a:pt x="67" y="21"/>
                  </a:cubicBezTo>
                  <a:cubicBezTo>
                    <a:pt x="70" y="21"/>
                    <a:pt x="73" y="23"/>
                    <a:pt x="73" y="26"/>
                  </a:cubicBezTo>
                  <a:cubicBezTo>
                    <a:pt x="73" y="94"/>
                    <a:pt x="73" y="94"/>
                    <a:pt x="73" y="94"/>
                  </a:cubicBezTo>
                  <a:cubicBezTo>
                    <a:pt x="73" y="97"/>
                    <a:pt x="70" y="99"/>
                    <a:pt x="67" y="99"/>
                  </a:cubicBezTo>
                  <a:lnTo>
                    <a:pt x="16" y="99"/>
                  </a:lnTo>
                  <a:close/>
                  <a:moveTo>
                    <a:pt x="73" y="124"/>
                  </a:moveTo>
                  <a:cubicBezTo>
                    <a:pt x="73" y="127"/>
                    <a:pt x="70" y="130"/>
                    <a:pt x="67" y="130"/>
                  </a:cubicBezTo>
                  <a:cubicBezTo>
                    <a:pt x="63" y="130"/>
                    <a:pt x="60" y="127"/>
                    <a:pt x="60" y="124"/>
                  </a:cubicBezTo>
                  <a:cubicBezTo>
                    <a:pt x="60" y="120"/>
                    <a:pt x="63" y="118"/>
                    <a:pt x="67" y="118"/>
                  </a:cubicBezTo>
                  <a:cubicBezTo>
                    <a:pt x="70" y="118"/>
                    <a:pt x="73" y="120"/>
                    <a:pt x="73" y="1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2" name="Freeform 239"/>
            <p:cNvSpPr>
              <a:spLocks/>
            </p:cNvSpPr>
            <p:nvPr/>
          </p:nvSpPr>
          <p:spPr bwMode="auto">
            <a:xfrm>
              <a:off x="6899275" y="1096963"/>
              <a:ext cx="47625" cy="7938"/>
            </a:xfrm>
            <a:custGeom>
              <a:avLst/>
              <a:gdLst>
                <a:gd name="T0" fmla="*/ 41 w 46"/>
                <a:gd name="T1" fmla="*/ 0 h 8"/>
                <a:gd name="T2" fmla="*/ 5 w 46"/>
                <a:gd name="T3" fmla="*/ 0 h 8"/>
                <a:gd name="T4" fmla="*/ 0 w 46"/>
                <a:gd name="T5" fmla="*/ 4 h 8"/>
                <a:gd name="T6" fmla="*/ 5 w 46"/>
                <a:gd name="T7" fmla="*/ 8 h 8"/>
                <a:gd name="T8" fmla="*/ 41 w 46"/>
                <a:gd name="T9" fmla="*/ 8 h 8"/>
                <a:gd name="T10" fmla="*/ 46 w 46"/>
                <a:gd name="T11" fmla="*/ 4 h 8"/>
                <a:gd name="T12" fmla="*/ 41 w 4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6" h="8">
                  <a:moveTo>
                    <a:pt x="41" y="0"/>
                  </a:moveTo>
                  <a:cubicBezTo>
                    <a:pt x="5" y="0"/>
                    <a:pt x="5" y="0"/>
                    <a:pt x="5" y="0"/>
                  </a:cubicBezTo>
                  <a:cubicBezTo>
                    <a:pt x="2" y="0"/>
                    <a:pt x="0" y="2"/>
                    <a:pt x="0" y="4"/>
                  </a:cubicBezTo>
                  <a:cubicBezTo>
                    <a:pt x="0" y="6"/>
                    <a:pt x="2" y="8"/>
                    <a:pt x="5" y="8"/>
                  </a:cubicBezTo>
                  <a:cubicBezTo>
                    <a:pt x="41" y="8"/>
                    <a:pt x="41" y="8"/>
                    <a:pt x="41" y="8"/>
                  </a:cubicBezTo>
                  <a:cubicBezTo>
                    <a:pt x="44" y="8"/>
                    <a:pt x="46" y="6"/>
                    <a:pt x="46" y="4"/>
                  </a:cubicBezTo>
                  <a:cubicBezTo>
                    <a:pt x="46" y="2"/>
                    <a:pt x="44" y="0"/>
                    <a:pt x="4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3" name="Freeform 240"/>
            <p:cNvSpPr>
              <a:spLocks/>
            </p:cNvSpPr>
            <p:nvPr/>
          </p:nvSpPr>
          <p:spPr bwMode="auto">
            <a:xfrm>
              <a:off x="6899275" y="1111250"/>
              <a:ext cx="47625" cy="9525"/>
            </a:xfrm>
            <a:custGeom>
              <a:avLst/>
              <a:gdLst>
                <a:gd name="T0" fmla="*/ 41 w 46"/>
                <a:gd name="T1" fmla="*/ 0 h 9"/>
                <a:gd name="T2" fmla="*/ 5 w 46"/>
                <a:gd name="T3" fmla="*/ 0 h 9"/>
                <a:gd name="T4" fmla="*/ 0 w 46"/>
                <a:gd name="T5" fmla="*/ 4 h 9"/>
                <a:gd name="T6" fmla="*/ 5 w 46"/>
                <a:gd name="T7" fmla="*/ 9 h 9"/>
                <a:gd name="T8" fmla="*/ 41 w 46"/>
                <a:gd name="T9" fmla="*/ 9 h 9"/>
                <a:gd name="T10" fmla="*/ 46 w 46"/>
                <a:gd name="T11" fmla="*/ 4 h 9"/>
                <a:gd name="T12" fmla="*/ 41 w 4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41" y="0"/>
                  </a:moveTo>
                  <a:cubicBezTo>
                    <a:pt x="5" y="0"/>
                    <a:pt x="5" y="0"/>
                    <a:pt x="5" y="0"/>
                  </a:cubicBezTo>
                  <a:cubicBezTo>
                    <a:pt x="2" y="0"/>
                    <a:pt x="0" y="2"/>
                    <a:pt x="0" y="4"/>
                  </a:cubicBezTo>
                  <a:cubicBezTo>
                    <a:pt x="0" y="7"/>
                    <a:pt x="2" y="9"/>
                    <a:pt x="5" y="9"/>
                  </a:cubicBezTo>
                  <a:cubicBezTo>
                    <a:pt x="41" y="9"/>
                    <a:pt x="41" y="9"/>
                    <a:pt x="41" y="9"/>
                  </a:cubicBezTo>
                  <a:cubicBezTo>
                    <a:pt x="44" y="9"/>
                    <a:pt x="46" y="7"/>
                    <a:pt x="46" y="4"/>
                  </a:cubicBezTo>
                  <a:cubicBezTo>
                    <a:pt x="46" y="2"/>
                    <a:pt x="44" y="0"/>
                    <a:pt x="4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4" name="Freeform 241"/>
            <p:cNvSpPr>
              <a:spLocks/>
            </p:cNvSpPr>
            <p:nvPr/>
          </p:nvSpPr>
          <p:spPr bwMode="auto">
            <a:xfrm>
              <a:off x="6899275" y="1125538"/>
              <a:ext cx="30163" cy="9525"/>
            </a:xfrm>
            <a:custGeom>
              <a:avLst/>
              <a:gdLst>
                <a:gd name="T0" fmla="*/ 24 w 28"/>
                <a:gd name="T1" fmla="*/ 0 h 9"/>
                <a:gd name="T2" fmla="*/ 5 w 28"/>
                <a:gd name="T3" fmla="*/ 0 h 9"/>
                <a:gd name="T4" fmla="*/ 0 w 28"/>
                <a:gd name="T5" fmla="*/ 5 h 9"/>
                <a:gd name="T6" fmla="*/ 5 w 28"/>
                <a:gd name="T7" fmla="*/ 9 h 9"/>
                <a:gd name="T8" fmla="*/ 24 w 28"/>
                <a:gd name="T9" fmla="*/ 9 h 9"/>
                <a:gd name="T10" fmla="*/ 28 w 28"/>
                <a:gd name="T11" fmla="*/ 5 h 9"/>
                <a:gd name="T12" fmla="*/ 24 w 2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4" y="0"/>
                  </a:moveTo>
                  <a:cubicBezTo>
                    <a:pt x="5" y="0"/>
                    <a:pt x="5" y="0"/>
                    <a:pt x="5" y="0"/>
                  </a:cubicBezTo>
                  <a:cubicBezTo>
                    <a:pt x="2" y="0"/>
                    <a:pt x="0" y="2"/>
                    <a:pt x="0" y="5"/>
                  </a:cubicBezTo>
                  <a:cubicBezTo>
                    <a:pt x="0" y="7"/>
                    <a:pt x="2" y="9"/>
                    <a:pt x="5" y="9"/>
                  </a:cubicBezTo>
                  <a:cubicBezTo>
                    <a:pt x="24" y="9"/>
                    <a:pt x="24" y="9"/>
                    <a:pt x="24" y="9"/>
                  </a:cubicBezTo>
                  <a:cubicBezTo>
                    <a:pt x="26" y="9"/>
                    <a:pt x="28" y="7"/>
                    <a:pt x="28" y="5"/>
                  </a:cubicBezTo>
                  <a:cubicBezTo>
                    <a:pt x="28" y="2"/>
                    <a:pt x="26" y="0"/>
                    <a:pt x="2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5" name="Freeform 242"/>
            <p:cNvSpPr>
              <a:spLocks noEditPoints="1"/>
            </p:cNvSpPr>
            <p:nvPr/>
          </p:nvSpPr>
          <p:spPr bwMode="auto">
            <a:xfrm>
              <a:off x="6191250" y="1584325"/>
              <a:ext cx="85725" cy="152400"/>
            </a:xfrm>
            <a:custGeom>
              <a:avLst/>
              <a:gdLst>
                <a:gd name="T0" fmla="*/ 83 w 83"/>
                <a:gd name="T1" fmla="*/ 19 h 148"/>
                <a:gd name="T2" fmla="*/ 47 w 83"/>
                <a:gd name="T3" fmla="*/ 0 h 148"/>
                <a:gd name="T4" fmla="*/ 36 w 83"/>
                <a:gd name="T5" fmla="*/ 0 h 148"/>
                <a:gd name="T6" fmla="*/ 0 w 83"/>
                <a:gd name="T7" fmla="*/ 19 h 148"/>
                <a:gd name="T8" fmla="*/ 0 w 83"/>
                <a:gd name="T9" fmla="*/ 121 h 148"/>
                <a:gd name="T10" fmla="*/ 28 w 83"/>
                <a:gd name="T11" fmla="*/ 148 h 148"/>
                <a:gd name="T12" fmla="*/ 56 w 83"/>
                <a:gd name="T13" fmla="*/ 148 h 148"/>
                <a:gd name="T14" fmla="*/ 83 w 83"/>
                <a:gd name="T15" fmla="*/ 121 h 148"/>
                <a:gd name="T16" fmla="*/ 83 w 83"/>
                <a:gd name="T17" fmla="*/ 19 h 148"/>
                <a:gd name="T18" fmla="*/ 23 w 83"/>
                <a:gd name="T19" fmla="*/ 124 h 148"/>
                <a:gd name="T20" fmla="*/ 17 w 83"/>
                <a:gd name="T21" fmla="*/ 130 h 148"/>
                <a:gd name="T22" fmla="*/ 11 w 83"/>
                <a:gd name="T23" fmla="*/ 124 h 148"/>
                <a:gd name="T24" fmla="*/ 17 w 83"/>
                <a:gd name="T25" fmla="*/ 117 h 148"/>
                <a:gd name="T26" fmla="*/ 23 w 83"/>
                <a:gd name="T27" fmla="*/ 124 h 148"/>
                <a:gd name="T28" fmla="*/ 54 w 83"/>
                <a:gd name="T29" fmla="*/ 124 h 148"/>
                <a:gd name="T30" fmla="*/ 42 w 83"/>
                <a:gd name="T31" fmla="*/ 136 h 148"/>
                <a:gd name="T32" fmla="*/ 29 w 83"/>
                <a:gd name="T33" fmla="*/ 124 h 148"/>
                <a:gd name="T34" fmla="*/ 42 w 83"/>
                <a:gd name="T35" fmla="*/ 111 h 148"/>
                <a:gd name="T36" fmla="*/ 54 w 83"/>
                <a:gd name="T37" fmla="*/ 124 h 148"/>
                <a:gd name="T38" fmla="*/ 16 w 83"/>
                <a:gd name="T39" fmla="*/ 99 h 148"/>
                <a:gd name="T40" fmla="*/ 10 w 83"/>
                <a:gd name="T41" fmla="*/ 94 h 148"/>
                <a:gd name="T42" fmla="*/ 10 w 83"/>
                <a:gd name="T43" fmla="*/ 26 h 148"/>
                <a:gd name="T44" fmla="*/ 16 w 83"/>
                <a:gd name="T45" fmla="*/ 20 h 148"/>
                <a:gd name="T46" fmla="*/ 67 w 83"/>
                <a:gd name="T47" fmla="*/ 20 h 148"/>
                <a:gd name="T48" fmla="*/ 73 w 83"/>
                <a:gd name="T49" fmla="*/ 26 h 148"/>
                <a:gd name="T50" fmla="*/ 73 w 83"/>
                <a:gd name="T51" fmla="*/ 94 h 148"/>
                <a:gd name="T52" fmla="*/ 67 w 83"/>
                <a:gd name="T53" fmla="*/ 99 h 148"/>
                <a:gd name="T54" fmla="*/ 16 w 83"/>
                <a:gd name="T55" fmla="*/ 99 h 148"/>
                <a:gd name="T56" fmla="*/ 73 w 83"/>
                <a:gd name="T57" fmla="*/ 124 h 148"/>
                <a:gd name="T58" fmla="*/ 67 w 83"/>
                <a:gd name="T59" fmla="*/ 130 h 148"/>
                <a:gd name="T60" fmla="*/ 61 w 83"/>
                <a:gd name="T61" fmla="*/ 124 h 148"/>
                <a:gd name="T62" fmla="*/ 67 w 83"/>
                <a:gd name="T63" fmla="*/ 117 h 148"/>
                <a:gd name="T64" fmla="*/ 73 w 83"/>
                <a:gd name="T65" fmla="*/ 12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 h="148">
                  <a:moveTo>
                    <a:pt x="83" y="19"/>
                  </a:moveTo>
                  <a:cubicBezTo>
                    <a:pt x="83" y="4"/>
                    <a:pt x="52" y="0"/>
                    <a:pt x="47" y="0"/>
                  </a:cubicBezTo>
                  <a:cubicBezTo>
                    <a:pt x="36" y="0"/>
                    <a:pt x="36" y="0"/>
                    <a:pt x="36" y="0"/>
                  </a:cubicBezTo>
                  <a:cubicBezTo>
                    <a:pt x="31" y="0"/>
                    <a:pt x="0" y="4"/>
                    <a:pt x="0" y="19"/>
                  </a:cubicBezTo>
                  <a:cubicBezTo>
                    <a:pt x="0" y="121"/>
                    <a:pt x="0" y="121"/>
                    <a:pt x="0" y="121"/>
                  </a:cubicBezTo>
                  <a:cubicBezTo>
                    <a:pt x="0" y="136"/>
                    <a:pt x="12" y="148"/>
                    <a:pt x="28" y="148"/>
                  </a:cubicBezTo>
                  <a:cubicBezTo>
                    <a:pt x="56" y="148"/>
                    <a:pt x="56" y="148"/>
                    <a:pt x="56" y="148"/>
                  </a:cubicBezTo>
                  <a:cubicBezTo>
                    <a:pt x="71" y="148"/>
                    <a:pt x="83" y="136"/>
                    <a:pt x="83" y="121"/>
                  </a:cubicBezTo>
                  <a:cubicBezTo>
                    <a:pt x="83" y="19"/>
                    <a:pt x="83" y="19"/>
                    <a:pt x="83" y="19"/>
                  </a:cubicBezTo>
                  <a:moveTo>
                    <a:pt x="23" y="124"/>
                  </a:moveTo>
                  <a:cubicBezTo>
                    <a:pt x="23" y="127"/>
                    <a:pt x="21" y="130"/>
                    <a:pt x="17" y="130"/>
                  </a:cubicBezTo>
                  <a:cubicBezTo>
                    <a:pt x="14" y="130"/>
                    <a:pt x="11" y="127"/>
                    <a:pt x="11" y="124"/>
                  </a:cubicBezTo>
                  <a:cubicBezTo>
                    <a:pt x="11" y="120"/>
                    <a:pt x="14" y="117"/>
                    <a:pt x="17" y="117"/>
                  </a:cubicBezTo>
                  <a:cubicBezTo>
                    <a:pt x="21" y="117"/>
                    <a:pt x="23" y="120"/>
                    <a:pt x="23" y="124"/>
                  </a:cubicBezTo>
                  <a:moveTo>
                    <a:pt x="54" y="124"/>
                  </a:moveTo>
                  <a:cubicBezTo>
                    <a:pt x="54" y="131"/>
                    <a:pt x="48" y="136"/>
                    <a:pt x="42" y="136"/>
                  </a:cubicBezTo>
                  <a:cubicBezTo>
                    <a:pt x="35" y="136"/>
                    <a:pt x="29" y="131"/>
                    <a:pt x="29" y="124"/>
                  </a:cubicBezTo>
                  <a:cubicBezTo>
                    <a:pt x="29" y="117"/>
                    <a:pt x="35" y="111"/>
                    <a:pt x="42" y="111"/>
                  </a:cubicBezTo>
                  <a:cubicBezTo>
                    <a:pt x="48" y="111"/>
                    <a:pt x="54" y="117"/>
                    <a:pt x="54" y="124"/>
                  </a:cubicBezTo>
                  <a:moveTo>
                    <a:pt x="16" y="99"/>
                  </a:moveTo>
                  <a:cubicBezTo>
                    <a:pt x="13" y="99"/>
                    <a:pt x="10" y="97"/>
                    <a:pt x="10" y="94"/>
                  </a:cubicBezTo>
                  <a:cubicBezTo>
                    <a:pt x="10" y="26"/>
                    <a:pt x="10" y="26"/>
                    <a:pt x="10" y="26"/>
                  </a:cubicBezTo>
                  <a:cubicBezTo>
                    <a:pt x="10" y="23"/>
                    <a:pt x="13" y="20"/>
                    <a:pt x="16" y="20"/>
                  </a:cubicBezTo>
                  <a:cubicBezTo>
                    <a:pt x="67" y="20"/>
                    <a:pt x="67" y="20"/>
                    <a:pt x="67" y="20"/>
                  </a:cubicBezTo>
                  <a:cubicBezTo>
                    <a:pt x="70" y="20"/>
                    <a:pt x="73" y="23"/>
                    <a:pt x="73" y="26"/>
                  </a:cubicBezTo>
                  <a:cubicBezTo>
                    <a:pt x="73" y="94"/>
                    <a:pt x="73" y="94"/>
                    <a:pt x="73" y="94"/>
                  </a:cubicBezTo>
                  <a:cubicBezTo>
                    <a:pt x="73" y="97"/>
                    <a:pt x="70" y="99"/>
                    <a:pt x="67" y="99"/>
                  </a:cubicBezTo>
                  <a:lnTo>
                    <a:pt x="16" y="99"/>
                  </a:lnTo>
                  <a:close/>
                  <a:moveTo>
                    <a:pt x="73" y="124"/>
                  </a:moveTo>
                  <a:cubicBezTo>
                    <a:pt x="73" y="127"/>
                    <a:pt x="70" y="130"/>
                    <a:pt x="67" y="130"/>
                  </a:cubicBezTo>
                  <a:cubicBezTo>
                    <a:pt x="63" y="130"/>
                    <a:pt x="61" y="127"/>
                    <a:pt x="61" y="124"/>
                  </a:cubicBezTo>
                  <a:cubicBezTo>
                    <a:pt x="61" y="120"/>
                    <a:pt x="63" y="117"/>
                    <a:pt x="67" y="117"/>
                  </a:cubicBezTo>
                  <a:cubicBezTo>
                    <a:pt x="70" y="117"/>
                    <a:pt x="73" y="120"/>
                    <a:pt x="73" y="1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6" name="Freeform 243"/>
            <p:cNvSpPr>
              <a:spLocks/>
            </p:cNvSpPr>
            <p:nvPr/>
          </p:nvSpPr>
          <p:spPr bwMode="auto">
            <a:xfrm>
              <a:off x="6210300" y="1620838"/>
              <a:ext cx="47625" cy="9525"/>
            </a:xfrm>
            <a:custGeom>
              <a:avLst/>
              <a:gdLst>
                <a:gd name="T0" fmla="*/ 41 w 45"/>
                <a:gd name="T1" fmla="*/ 0 h 8"/>
                <a:gd name="T2" fmla="*/ 4 w 45"/>
                <a:gd name="T3" fmla="*/ 0 h 8"/>
                <a:gd name="T4" fmla="*/ 0 w 45"/>
                <a:gd name="T5" fmla="*/ 4 h 8"/>
                <a:gd name="T6" fmla="*/ 4 w 45"/>
                <a:gd name="T7" fmla="*/ 8 h 8"/>
                <a:gd name="T8" fmla="*/ 41 w 45"/>
                <a:gd name="T9" fmla="*/ 8 h 8"/>
                <a:gd name="T10" fmla="*/ 45 w 45"/>
                <a:gd name="T11" fmla="*/ 4 h 8"/>
                <a:gd name="T12" fmla="*/ 41 w 4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41" y="0"/>
                  </a:moveTo>
                  <a:cubicBezTo>
                    <a:pt x="4" y="0"/>
                    <a:pt x="4" y="0"/>
                    <a:pt x="4" y="0"/>
                  </a:cubicBezTo>
                  <a:cubicBezTo>
                    <a:pt x="2" y="0"/>
                    <a:pt x="0" y="1"/>
                    <a:pt x="0" y="4"/>
                  </a:cubicBezTo>
                  <a:cubicBezTo>
                    <a:pt x="0" y="6"/>
                    <a:pt x="2" y="8"/>
                    <a:pt x="4" y="8"/>
                  </a:cubicBezTo>
                  <a:cubicBezTo>
                    <a:pt x="41" y="8"/>
                    <a:pt x="41" y="8"/>
                    <a:pt x="41" y="8"/>
                  </a:cubicBezTo>
                  <a:cubicBezTo>
                    <a:pt x="43" y="8"/>
                    <a:pt x="45" y="6"/>
                    <a:pt x="45" y="4"/>
                  </a:cubicBezTo>
                  <a:cubicBezTo>
                    <a:pt x="45" y="1"/>
                    <a:pt x="43" y="0"/>
                    <a:pt x="4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7" name="Freeform 244"/>
            <p:cNvSpPr>
              <a:spLocks/>
            </p:cNvSpPr>
            <p:nvPr/>
          </p:nvSpPr>
          <p:spPr bwMode="auto">
            <a:xfrm>
              <a:off x="6210300" y="1636713"/>
              <a:ext cx="47625" cy="7938"/>
            </a:xfrm>
            <a:custGeom>
              <a:avLst/>
              <a:gdLst>
                <a:gd name="T0" fmla="*/ 41 w 45"/>
                <a:gd name="T1" fmla="*/ 0 h 8"/>
                <a:gd name="T2" fmla="*/ 4 w 45"/>
                <a:gd name="T3" fmla="*/ 0 h 8"/>
                <a:gd name="T4" fmla="*/ 0 w 45"/>
                <a:gd name="T5" fmla="*/ 4 h 8"/>
                <a:gd name="T6" fmla="*/ 4 w 45"/>
                <a:gd name="T7" fmla="*/ 8 h 8"/>
                <a:gd name="T8" fmla="*/ 41 w 45"/>
                <a:gd name="T9" fmla="*/ 8 h 8"/>
                <a:gd name="T10" fmla="*/ 45 w 45"/>
                <a:gd name="T11" fmla="*/ 4 h 8"/>
                <a:gd name="T12" fmla="*/ 41 w 4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41" y="0"/>
                  </a:moveTo>
                  <a:cubicBezTo>
                    <a:pt x="4" y="0"/>
                    <a:pt x="4" y="0"/>
                    <a:pt x="4" y="0"/>
                  </a:cubicBezTo>
                  <a:cubicBezTo>
                    <a:pt x="2" y="0"/>
                    <a:pt x="0" y="2"/>
                    <a:pt x="0" y="4"/>
                  </a:cubicBezTo>
                  <a:cubicBezTo>
                    <a:pt x="0" y="6"/>
                    <a:pt x="2" y="8"/>
                    <a:pt x="4" y="8"/>
                  </a:cubicBezTo>
                  <a:cubicBezTo>
                    <a:pt x="41" y="8"/>
                    <a:pt x="41" y="8"/>
                    <a:pt x="41" y="8"/>
                  </a:cubicBezTo>
                  <a:cubicBezTo>
                    <a:pt x="43" y="8"/>
                    <a:pt x="45" y="6"/>
                    <a:pt x="45" y="4"/>
                  </a:cubicBezTo>
                  <a:cubicBezTo>
                    <a:pt x="45" y="2"/>
                    <a:pt x="43" y="0"/>
                    <a:pt x="4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8" name="Freeform 245"/>
            <p:cNvSpPr>
              <a:spLocks/>
            </p:cNvSpPr>
            <p:nvPr/>
          </p:nvSpPr>
          <p:spPr bwMode="auto">
            <a:xfrm>
              <a:off x="6210300" y="1651000"/>
              <a:ext cx="28575" cy="9525"/>
            </a:xfrm>
            <a:custGeom>
              <a:avLst/>
              <a:gdLst>
                <a:gd name="T0" fmla="*/ 23 w 27"/>
                <a:gd name="T1" fmla="*/ 0 h 9"/>
                <a:gd name="T2" fmla="*/ 4 w 27"/>
                <a:gd name="T3" fmla="*/ 0 h 9"/>
                <a:gd name="T4" fmla="*/ 0 w 27"/>
                <a:gd name="T5" fmla="*/ 4 h 9"/>
                <a:gd name="T6" fmla="*/ 4 w 27"/>
                <a:gd name="T7" fmla="*/ 9 h 9"/>
                <a:gd name="T8" fmla="*/ 23 w 27"/>
                <a:gd name="T9" fmla="*/ 9 h 9"/>
                <a:gd name="T10" fmla="*/ 27 w 27"/>
                <a:gd name="T11" fmla="*/ 4 h 9"/>
                <a:gd name="T12" fmla="*/ 23 w 2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7" h="9">
                  <a:moveTo>
                    <a:pt x="23" y="0"/>
                  </a:moveTo>
                  <a:cubicBezTo>
                    <a:pt x="4" y="0"/>
                    <a:pt x="4" y="0"/>
                    <a:pt x="4" y="0"/>
                  </a:cubicBezTo>
                  <a:cubicBezTo>
                    <a:pt x="2" y="0"/>
                    <a:pt x="0" y="2"/>
                    <a:pt x="0" y="4"/>
                  </a:cubicBezTo>
                  <a:cubicBezTo>
                    <a:pt x="0" y="7"/>
                    <a:pt x="2" y="9"/>
                    <a:pt x="4" y="9"/>
                  </a:cubicBezTo>
                  <a:cubicBezTo>
                    <a:pt x="23" y="9"/>
                    <a:pt x="23" y="9"/>
                    <a:pt x="23" y="9"/>
                  </a:cubicBezTo>
                  <a:cubicBezTo>
                    <a:pt x="25" y="9"/>
                    <a:pt x="27" y="7"/>
                    <a:pt x="27" y="4"/>
                  </a:cubicBezTo>
                  <a:cubicBezTo>
                    <a:pt x="27" y="2"/>
                    <a:pt x="25" y="0"/>
                    <a:pt x="2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19" name="Freeform 246"/>
            <p:cNvSpPr>
              <a:spLocks noEditPoints="1"/>
            </p:cNvSpPr>
            <p:nvPr/>
          </p:nvSpPr>
          <p:spPr bwMode="auto">
            <a:xfrm>
              <a:off x="5375275" y="1154113"/>
              <a:ext cx="106363" cy="58738"/>
            </a:xfrm>
            <a:custGeom>
              <a:avLst/>
              <a:gdLst>
                <a:gd name="T0" fmla="*/ 14 w 102"/>
                <a:gd name="T1" fmla="*/ 0 h 57"/>
                <a:gd name="T2" fmla="*/ 0 w 102"/>
                <a:gd name="T3" fmla="*/ 25 h 57"/>
                <a:gd name="T4" fmla="*/ 0 w 102"/>
                <a:gd name="T5" fmla="*/ 32 h 57"/>
                <a:gd name="T6" fmla="*/ 14 w 102"/>
                <a:gd name="T7" fmla="*/ 57 h 57"/>
                <a:gd name="T8" fmla="*/ 83 w 102"/>
                <a:gd name="T9" fmla="*/ 57 h 57"/>
                <a:gd name="T10" fmla="*/ 102 w 102"/>
                <a:gd name="T11" fmla="*/ 38 h 57"/>
                <a:gd name="T12" fmla="*/ 102 w 102"/>
                <a:gd name="T13" fmla="*/ 19 h 57"/>
                <a:gd name="T14" fmla="*/ 83 w 102"/>
                <a:gd name="T15" fmla="*/ 0 h 57"/>
                <a:gd name="T16" fmla="*/ 14 w 102"/>
                <a:gd name="T17" fmla="*/ 0 h 57"/>
                <a:gd name="T18" fmla="*/ 85 w 102"/>
                <a:gd name="T19" fmla="*/ 41 h 57"/>
                <a:gd name="T20" fmla="*/ 90 w 102"/>
                <a:gd name="T21" fmla="*/ 46 h 57"/>
                <a:gd name="T22" fmla="*/ 85 w 102"/>
                <a:gd name="T23" fmla="*/ 50 h 57"/>
                <a:gd name="T24" fmla="*/ 81 w 102"/>
                <a:gd name="T25" fmla="*/ 46 h 57"/>
                <a:gd name="T26" fmla="*/ 85 w 102"/>
                <a:gd name="T27" fmla="*/ 41 h 57"/>
                <a:gd name="T28" fmla="*/ 85 w 102"/>
                <a:gd name="T29" fmla="*/ 20 h 57"/>
                <a:gd name="T30" fmla="*/ 94 w 102"/>
                <a:gd name="T31" fmla="*/ 29 h 57"/>
                <a:gd name="T32" fmla="*/ 85 w 102"/>
                <a:gd name="T33" fmla="*/ 37 h 57"/>
                <a:gd name="T34" fmla="*/ 77 w 102"/>
                <a:gd name="T35" fmla="*/ 29 h 57"/>
                <a:gd name="T36" fmla="*/ 85 w 102"/>
                <a:gd name="T37" fmla="*/ 20 h 57"/>
                <a:gd name="T38" fmla="*/ 68 w 102"/>
                <a:gd name="T39" fmla="*/ 46 h 57"/>
                <a:gd name="T40" fmla="*/ 65 w 102"/>
                <a:gd name="T41" fmla="*/ 50 h 57"/>
                <a:gd name="T42" fmla="*/ 18 w 102"/>
                <a:gd name="T43" fmla="*/ 50 h 57"/>
                <a:gd name="T44" fmla="*/ 14 w 102"/>
                <a:gd name="T45" fmla="*/ 46 h 57"/>
                <a:gd name="T46" fmla="*/ 14 w 102"/>
                <a:gd name="T47" fmla="*/ 11 h 57"/>
                <a:gd name="T48" fmla="*/ 18 w 102"/>
                <a:gd name="T49" fmla="*/ 7 h 57"/>
                <a:gd name="T50" fmla="*/ 65 w 102"/>
                <a:gd name="T51" fmla="*/ 7 h 57"/>
                <a:gd name="T52" fmla="*/ 68 w 102"/>
                <a:gd name="T53" fmla="*/ 11 h 57"/>
                <a:gd name="T54" fmla="*/ 68 w 102"/>
                <a:gd name="T55" fmla="*/ 46 h 57"/>
                <a:gd name="T56" fmla="*/ 85 w 102"/>
                <a:gd name="T57" fmla="*/ 7 h 57"/>
                <a:gd name="T58" fmla="*/ 90 w 102"/>
                <a:gd name="T59" fmla="*/ 11 h 57"/>
                <a:gd name="T60" fmla="*/ 85 w 102"/>
                <a:gd name="T61" fmla="*/ 16 h 57"/>
                <a:gd name="T62" fmla="*/ 81 w 102"/>
                <a:gd name="T63" fmla="*/ 11 h 57"/>
                <a:gd name="T64" fmla="*/ 85 w 102"/>
                <a:gd name="T65"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57">
                  <a:moveTo>
                    <a:pt x="14" y="0"/>
                  </a:moveTo>
                  <a:cubicBezTo>
                    <a:pt x="3" y="0"/>
                    <a:pt x="0" y="21"/>
                    <a:pt x="0" y="25"/>
                  </a:cubicBezTo>
                  <a:cubicBezTo>
                    <a:pt x="0" y="32"/>
                    <a:pt x="0" y="32"/>
                    <a:pt x="0" y="32"/>
                  </a:cubicBezTo>
                  <a:cubicBezTo>
                    <a:pt x="0" y="36"/>
                    <a:pt x="3" y="57"/>
                    <a:pt x="14" y="57"/>
                  </a:cubicBezTo>
                  <a:cubicBezTo>
                    <a:pt x="83" y="57"/>
                    <a:pt x="83" y="57"/>
                    <a:pt x="83" y="57"/>
                  </a:cubicBezTo>
                  <a:cubicBezTo>
                    <a:pt x="94" y="57"/>
                    <a:pt x="102" y="49"/>
                    <a:pt x="102" y="38"/>
                  </a:cubicBezTo>
                  <a:cubicBezTo>
                    <a:pt x="102" y="19"/>
                    <a:pt x="102" y="19"/>
                    <a:pt x="102" y="19"/>
                  </a:cubicBezTo>
                  <a:cubicBezTo>
                    <a:pt x="102" y="9"/>
                    <a:pt x="94" y="0"/>
                    <a:pt x="83" y="0"/>
                  </a:cubicBezTo>
                  <a:cubicBezTo>
                    <a:pt x="14" y="0"/>
                    <a:pt x="14" y="0"/>
                    <a:pt x="14" y="0"/>
                  </a:cubicBezTo>
                  <a:moveTo>
                    <a:pt x="85" y="41"/>
                  </a:moveTo>
                  <a:cubicBezTo>
                    <a:pt x="88" y="41"/>
                    <a:pt x="90" y="43"/>
                    <a:pt x="90" y="46"/>
                  </a:cubicBezTo>
                  <a:cubicBezTo>
                    <a:pt x="90" y="48"/>
                    <a:pt x="88" y="50"/>
                    <a:pt x="85" y="50"/>
                  </a:cubicBezTo>
                  <a:cubicBezTo>
                    <a:pt x="83" y="50"/>
                    <a:pt x="81" y="48"/>
                    <a:pt x="81" y="46"/>
                  </a:cubicBezTo>
                  <a:cubicBezTo>
                    <a:pt x="81" y="43"/>
                    <a:pt x="83" y="41"/>
                    <a:pt x="85" y="41"/>
                  </a:cubicBezTo>
                  <a:moveTo>
                    <a:pt x="85" y="20"/>
                  </a:moveTo>
                  <a:cubicBezTo>
                    <a:pt x="90" y="20"/>
                    <a:pt x="94" y="24"/>
                    <a:pt x="94" y="29"/>
                  </a:cubicBezTo>
                  <a:cubicBezTo>
                    <a:pt x="94" y="33"/>
                    <a:pt x="90" y="37"/>
                    <a:pt x="85" y="37"/>
                  </a:cubicBezTo>
                  <a:cubicBezTo>
                    <a:pt x="81" y="37"/>
                    <a:pt x="77" y="33"/>
                    <a:pt x="77" y="29"/>
                  </a:cubicBezTo>
                  <a:cubicBezTo>
                    <a:pt x="77" y="24"/>
                    <a:pt x="81" y="20"/>
                    <a:pt x="85" y="20"/>
                  </a:cubicBezTo>
                  <a:moveTo>
                    <a:pt x="68" y="46"/>
                  </a:moveTo>
                  <a:cubicBezTo>
                    <a:pt x="68" y="48"/>
                    <a:pt x="67" y="50"/>
                    <a:pt x="65" y="50"/>
                  </a:cubicBezTo>
                  <a:cubicBezTo>
                    <a:pt x="18" y="50"/>
                    <a:pt x="18" y="50"/>
                    <a:pt x="18" y="50"/>
                  </a:cubicBezTo>
                  <a:cubicBezTo>
                    <a:pt x="16" y="50"/>
                    <a:pt x="14" y="48"/>
                    <a:pt x="14" y="46"/>
                  </a:cubicBezTo>
                  <a:cubicBezTo>
                    <a:pt x="14" y="11"/>
                    <a:pt x="14" y="11"/>
                    <a:pt x="14" y="11"/>
                  </a:cubicBezTo>
                  <a:cubicBezTo>
                    <a:pt x="14" y="9"/>
                    <a:pt x="16" y="7"/>
                    <a:pt x="18" y="7"/>
                  </a:cubicBezTo>
                  <a:cubicBezTo>
                    <a:pt x="65" y="7"/>
                    <a:pt x="65" y="7"/>
                    <a:pt x="65" y="7"/>
                  </a:cubicBezTo>
                  <a:cubicBezTo>
                    <a:pt x="67" y="7"/>
                    <a:pt x="68" y="9"/>
                    <a:pt x="68" y="11"/>
                  </a:cubicBezTo>
                  <a:lnTo>
                    <a:pt x="68" y="46"/>
                  </a:lnTo>
                  <a:close/>
                  <a:moveTo>
                    <a:pt x="85" y="7"/>
                  </a:moveTo>
                  <a:cubicBezTo>
                    <a:pt x="88" y="7"/>
                    <a:pt x="90" y="9"/>
                    <a:pt x="90" y="11"/>
                  </a:cubicBezTo>
                  <a:cubicBezTo>
                    <a:pt x="90" y="14"/>
                    <a:pt x="88" y="16"/>
                    <a:pt x="85" y="16"/>
                  </a:cubicBezTo>
                  <a:cubicBezTo>
                    <a:pt x="83" y="16"/>
                    <a:pt x="81" y="14"/>
                    <a:pt x="81" y="11"/>
                  </a:cubicBezTo>
                  <a:cubicBezTo>
                    <a:pt x="81" y="9"/>
                    <a:pt x="83" y="7"/>
                    <a:pt x="85"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0" name="Freeform 247"/>
            <p:cNvSpPr>
              <a:spLocks/>
            </p:cNvSpPr>
            <p:nvPr/>
          </p:nvSpPr>
          <p:spPr bwMode="auto">
            <a:xfrm>
              <a:off x="5402263" y="1166813"/>
              <a:ext cx="6350" cy="31750"/>
            </a:xfrm>
            <a:custGeom>
              <a:avLst/>
              <a:gdLst>
                <a:gd name="T0" fmla="*/ 0 w 6"/>
                <a:gd name="T1" fmla="*/ 3 h 31"/>
                <a:gd name="T2" fmla="*/ 0 w 6"/>
                <a:gd name="T3" fmla="*/ 29 h 31"/>
                <a:gd name="T4" fmla="*/ 3 w 6"/>
                <a:gd name="T5" fmla="*/ 31 h 31"/>
                <a:gd name="T6" fmla="*/ 6 w 6"/>
                <a:gd name="T7" fmla="*/ 29 h 31"/>
                <a:gd name="T8" fmla="*/ 6 w 6"/>
                <a:gd name="T9" fmla="*/ 3 h 31"/>
                <a:gd name="T10" fmla="*/ 3 w 6"/>
                <a:gd name="T11" fmla="*/ 0 h 31"/>
                <a:gd name="T12" fmla="*/ 0 w 6"/>
                <a:gd name="T13" fmla="*/ 3 h 31"/>
              </a:gdLst>
              <a:ahLst/>
              <a:cxnLst>
                <a:cxn ang="0">
                  <a:pos x="T0" y="T1"/>
                </a:cxn>
                <a:cxn ang="0">
                  <a:pos x="T2" y="T3"/>
                </a:cxn>
                <a:cxn ang="0">
                  <a:pos x="T4" y="T5"/>
                </a:cxn>
                <a:cxn ang="0">
                  <a:pos x="T6" y="T7"/>
                </a:cxn>
                <a:cxn ang="0">
                  <a:pos x="T8" y="T9"/>
                </a:cxn>
                <a:cxn ang="0">
                  <a:pos x="T10" y="T11"/>
                </a:cxn>
                <a:cxn ang="0">
                  <a:pos x="T12" y="T13"/>
                </a:cxn>
              </a:cxnLst>
              <a:rect l="0" t="0" r="r" b="b"/>
              <a:pathLst>
                <a:path w="6" h="31">
                  <a:moveTo>
                    <a:pt x="0" y="3"/>
                  </a:moveTo>
                  <a:cubicBezTo>
                    <a:pt x="0" y="29"/>
                    <a:pt x="0" y="29"/>
                    <a:pt x="0" y="29"/>
                  </a:cubicBezTo>
                  <a:cubicBezTo>
                    <a:pt x="0" y="30"/>
                    <a:pt x="1" y="31"/>
                    <a:pt x="3" y="31"/>
                  </a:cubicBezTo>
                  <a:cubicBezTo>
                    <a:pt x="4" y="31"/>
                    <a:pt x="6" y="30"/>
                    <a:pt x="6" y="29"/>
                  </a:cubicBezTo>
                  <a:cubicBezTo>
                    <a:pt x="6" y="3"/>
                    <a:pt x="6" y="3"/>
                    <a:pt x="6" y="3"/>
                  </a:cubicBezTo>
                  <a:cubicBezTo>
                    <a:pt x="6" y="2"/>
                    <a:pt x="4" y="0"/>
                    <a:pt x="3" y="0"/>
                  </a:cubicBezTo>
                  <a:cubicBezTo>
                    <a:pt x="1" y="0"/>
                    <a:pt x="0" y="2"/>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1" name="Freeform 248"/>
            <p:cNvSpPr>
              <a:spLocks/>
            </p:cNvSpPr>
            <p:nvPr/>
          </p:nvSpPr>
          <p:spPr bwMode="auto">
            <a:xfrm>
              <a:off x="5411788" y="1166813"/>
              <a:ext cx="4763" cy="31750"/>
            </a:xfrm>
            <a:custGeom>
              <a:avLst/>
              <a:gdLst>
                <a:gd name="T0" fmla="*/ 0 w 5"/>
                <a:gd name="T1" fmla="*/ 3 h 31"/>
                <a:gd name="T2" fmla="*/ 0 w 5"/>
                <a:gd name="T3" fmla="*/ 29 h 31"/>
                <a:gd name="T4" fmla="*/ 2 w 5"/>
                <a:gd name="T5" fmla="*/ 31 h 31"/>
                <a:gd name="T6" fmla="*/ 5 w 5"/>
                <a:gd name="T7" fmla="*/ 29 h 31"/>
                <a:gd name="T8" fmla="*/ 5 w 5"/>
                <a:gd name="T9" fmla="*/ 3 h 31"/>
                <a:gd name="T10" fmla="*/ 2 w 5"/>
                <a:gd name="T11" fmla="*/ 0 h 31"/>
                <a:gd name="T12" fmla="*/ 0 w 5"/>
                <a:gd name="T13" fmla="*/ 3 h 31"/>
              </a:gdLst>
              <a:ahLst/>
              <a:cxnLst>
                <a:cxn ang="0">
                  <a:pos x="T0" y="T1"/>
                </a:cxn>
                <a:cxn ang="0">
                  <a:pos x="T2" y="T3"/>
                </a:cxn>
                <a:cxn ang="0">
                  <a:pos x="T4" y="T5"/>
                </a:cxn>
                <a:cxn ang="0">
                  <a:pos x="T6" y="T7"/>
                </a:cxn>
                <a:cxn ang="0">
                  <a:pos x="T8" y="T9"/>
                </a:cxn>
                <a:cxn ang="0">
                  <a:pos x="T10" y="T11"/>
                </a:cxn>
                <a:cxn ang="0">
                  <a:pos x="T12" y="T13"/>
                </a:cxn>
              </a:cxnLst>
              <a:rect l="0" t="0" r="r" b="b"/>
              <a:pathLst>
                <a:path w="5" h="31">
                  <a:moveTo>
                    <a:pt x="0" y="3"/>
                  </a:moveTo>
                  <a:cubicBezTo>
                    <a:pt x="0" y="29"/>
                    <a:pt x="0" y="29"/>
                    <a:pt x="0" y="29"/>
                  </a:cubicBezTo>
                  <a:cubicBezTo>
                    <a:pt x="0" y="30"/>
                    <a:pt x="1" y="31"/>
                    <a:pt x="2" y="31"/>
                  </a:cubicBezTo>
                  <a:cubicBezTo>
                    <a:pt x="4" y="31"/>
                    <a:pt x="5" y="30"/>
                    <a:pt x="5" y="29"/>
                  </a:cubicBezTo>
                  <a:cubicBezTo>
                    <a:pt x="5" y="3"/>
                    <a:pt x="5" y="3"/>
                    <a:pt x="5" y="3"/>
                  </a:cubicBezTo>
                  <a:cubicBezTo>
                    <a:pt x="5" y="2"/>
                    <a:pt x="4" y="0"/>
                    <a:pt x="2" y="0"/>
                  </a:cubicBezTo>
                  <a:cubicBezTo>
                    <a:pt x="1" y="0"/>
                    <a:pt x="0" y="2"/>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2" name="Freeform 249"/>
            <p:cNvSpPr>
              <a:spLocks/>
            </p:cNvSpPr>
            <p:nvPr/>
          </p:nvSpPr>
          <p:spPr bwMode="auto">
            <a:xfrm>
              <a:off x="5421313" y="1181100"/>
              <a:ext cx="6350" cy="17463"/>
            </a:xfrm>
            <a:custGeom>
              <a:avLst/>
              <a:gdLst>
                <a:gd name="T0" fmla="*/ 0 w 6"/>
                <a:gd name="T1" fmla="*/ 3 h 18"/>
                <a:gd name="T2" fmla="*/ 0 w 6"/>
                <a:gd name="T3" fmla="*/ 16 h 18"/>
                <a:gd name="T4" fmla="*/ 3 w 6"/>
                <a:gd name="T5" fmla="*/ 18 h 18"/>
                <a:gd name="T6" fmla="*/ 6 w 6"/>
                <a:gd name="T7" fmla="*/ 16 h 18"/>
                <a:gd name="T8" fmla="*/ 6 w 6"/>
                <a:gd name="T9" fmla="*/ 3 h 18"/>
                <a:gd name="T10" fmla="*/ 3 w 6"/>
                <a:gd name="T11" fmla="*/ 0 h 18"/>
                <a:gd name="T12" fmla="*/ 0 w 6"/>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0" y="3"/>
                  </a:moveTo>
                  <a:cubicBezTo>
                    <a:pt x="0" y="16"/>
                    <a:pt x="0" y="16"/>
                    <a:pt x="0" y="16"/>
                  </a:cubicBezTo>
                  <a:cubicBezTo>
                    <a:pt x="0" y="17"/>
                    <a:pt x="2" y="18"/>
                    <a:pt x="3" y="18"/>
                  </a:cubicBezTo>
                  <a:cubicBezTo>
                    <a:pt x="5" y="18"/>
                    <a:pt x="6" y="17"/>
                    <a:pt x="6" y="16"/>
                  </a:cubicBezTo>
                  <a:cubicBezTo>
                    <a:pt x="6" y="3"/>
                    <a:pt x="6" y="3"/>
                    <a:pt x="6" y="3"/>
                  </a:cubicBezTo>
                  <a:cubicBezTo>
                    <a:pt x="6" y="1"/>
                    <a:pt x="5" y="0"/>
                    <a:pt x="3" y="0"/>
                  </a:cubicBezTo>
                  <a:cubicBezTo>
                    <a:pt x="2" y="0"/>
                    <a:pt x="0" y="1"/>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3" name="Freeform 250"/>
            <p:cNvSpPr>
              <a:spLocks noEditPoints="1"/>
            </p:cNvSpPr>
            <p:nvPr/>
          </p:nvSpPr>
          <p:spPr bwMode="auto">
            <a:xfrm>
              <a:off x="5118100" y="1398588"/>
              <a:ext cx="123825" cy="71438"/>
            </a:xfrm>
            <a:custGeom>
              <a:avLst/>
              <a:gdLst>
                <a:gd name="T0" fmla="*/ 105 w 121"/>
                <a:gd name="T1" fmla="*/ 0 h 68"/>
                <a:gd name="T2" fmla="*/ 22 w 121"/>
                <a:gd name="T3" fmla="*/ 0 h 68"/>
                <a:gd name="T4" fmla="*/ 0 w 121"/>
                <a:gd name="T5" fmla="*/ 23 h 68"/>
                <a:gd name="T6" fmla="*/ 0 w 121"/>
                <a:gd name="T7" fmla="*/ 46 h 68"/>
                <a:gd name="T8" fmla="*/ 22 w 121"/>
                <a:gd name="T9" fmla="*/ 68 h 68"/>
                <a:gd name="T10" fmla="*/ 105 w 121"/>
                <a:gd name="T11" fmla="*/ 68 h 68"/>
                <a:gd name="T12" fmla="*/ 121 w 121"/>
                <a:gd name="T13" fmla="*/ 38 h 68"/>
                <a:gd name="T14" fmla="*/ 121 w 121"/>
                <a:gd name="T15" fmla="*/ 30 h 68"/>
                <a:gd name="T16" fmla="*/ 105 w 121"/>
                <a:gd name="T17" fmla="*/ 0 h 68"/>
                <a:gd name="T18" fmla="*/ 20 w 121"/>
                <a:gd name="T19" fmla="*/ 49 h 68"/>
                <a:gd name="T20" fmla="*/ 25 w 121"/>
                <a:gd name="T21" fmla="*/ 54 h 68"/>
                <a:gd name="T22" fmla="*/ 20 w 121"/>
                <a:gd name="T23" fmla="*/ 59 h 68"/>
                <a:gd name="T24" fmla="*/ 15 w 121"/>
                <a:gd name="T25" fmla="*/ 54 h 68"/>
                <a:gd name="T26" fmla="*/ 20 w 121"/>
                <a:gd name="T27" fmla="*/ 49 h 68"/>
                <a:gd name="T28" fmla="*/ 20 w 121"/>
                <a:gd name="T29" fmla="*/ 24 h 68"/>
                <a:gd name="T30" fmla="*/ 30 w 121"/>
                <a:gd name="T31" fmla="*/ 34 h 68"/>
                <a:gd name="T32" fmla="*/ 20 w 121"/>
                <a:gd name="T33" fmla="*/ 44 h 68"/>
                <a:gd name="T34" fmla="*/ 10 w 121"/>
                <a:gd name="T35" fmla="*/ 34 h 68"/>
                <a:gd name="T36" fmla="*/ 20 w 121"/>
                <a:gd name="T37" fmla="*/ 24 h 68"/>
                <a:gd name="T38" fmla="*/ 40 w 121"/>
                <a:gd name="T39" fmla="*/ 13 h 68"/>
                <a:gd name="T40" fmla="*/ 44 w 121"/>
                <a:gd name="T41" fmla="*/ 9 h 68"/>
                <a:gd name="T42" fmla="*/ 100 w 121"/>
                <a:gd name="T43" fmla="*/ 9 h 68"/>
                <a:gd name="T44" fmla="*/ 104 w 121"/>
                <a:gd name="T45" fmla="*/ 13 h 68"/>
                <a:gd name="T46" fmla="*/ 104 w 121"/>
                <a:gd name="T47" fmla="*/ 55 h 68"/>
                <a:gd name="T48" fmla="*/ 100 w 121"/>
                <a:gd name="T49" fmla="*/ 60 h 68"/>
                <a:gd name="T50" fmla="*/ 44 w 121"/>
                <a:gd name="T51" fmla="*/ 60 h 68"/>
                <a:gd name="T52" fmla="*/ 40 w 121"/>
                <a:gd name="T53" fmla="*/ 55 h 68"/>
                <a:gd name="T54" fmla="*/ 40 w 121"/>
                <a:gd name="T55" fmla="*/ 13 h 68"/>
                <a:gd name="T56" fmla="*/ 20 w 121"/>
                <a:gd name="T57" fmla="*/ 8 h 68"/>
                <a:gd name="T58" fmla="*/ 25 w 121"/>
                <a:gd name="T59" fmla="*/ 13 h 68"/>
                <a:gd name="T60" fmla="*/ 20 w 121"/>
                <a:gd name="T61" fmla="*/ 19 h 68"/>
                <a:gd name="T62" fmla="*/ 15 w 121"/>
                <a:gd name="T63" fmla="*/ 13 h 68"/>
                <a:gd name="T64" fmla="*/ 20 w 121"/>
                <a:gd name="T65"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68">
                  <a:moveTo>
                    <a:pt x="105" y="0"/>
                  </a:moveTo>
                  <a:cubicBezTo>
                    <a:pt x="22" y="0"/>
                    <a:pt x="22" y="0"/>
                    <a:pt x="22" y="0"/>
                  </a:cubicBezTo>
                  <a:cubicBezTo>
                    <a:pt x="10" y="0"/>
                    <a:pt x="0" y="10"/>
                    <a:pt x="0" y="23"/>
                  </a:cubicBezTo>
                  <a:cubicBezTo>
                    <a:pt x="0" y="46"/>
                    <a:pt x="0" y="46"/>
                    <a:pt x="0" y="46"/>
                  </a:cubicBezTo>
                  <a:cubicBezTo>
                    <a:pt x="0" y="58"/>
                    <a:pt x="10" y="68"/>
                    <a:pt x="22" y="68"/>
                  </a:cubicBezTo>
                  <a:cubicBezTo>
                    <a:pt x="105" y="68"/>
                    <a:pt x="105" y="68"/>
                    <a:pt x="105" y="68"/>
                  </a:cubicBezTo>
                  <a:cubicBezTo>
                    <a:pt x="118" y="68"/>
                    <a:pt x="121" y="43"/>
                    <a:pt x="121" y="38"/>
                  </a:cubicBezTo>
                  <a:cubicBezTo>
                    <a:pt x="121" y="30"/>
                    <a:pt x="121" y="30"/>
                    <a:pt x="121" y="30"/>
                  </a:cubicBezTo>
                  <a:cubicBezTo>
                    <a:pt x="121" y="25"/>
                    <a:pt x="118" y="0"/>
                    <a:pt x="105" y="0"/>
                  </a:cubicBezTo>
                  <a:moveTo>
                    <a:pt x="20" y="49"/>
                  </a:moveTo>
                  <a:cubicBezTo>
                    <a:pt x="23" y="49"/>
                    <a:pt x="25" y="51"/>
                    <a:pt x="25" y="54"/>
                  </a:cubicBezTo>
                  <a:cubicBezTo>
                    <a:pt x="25" y="57"/>
                    <a:pt x="23" y="59"/>
                    <a:pt x="20" y="59"/>
                  </a:cubicBezTo>
                  <a:cubicBezTo>
                    <a:pt x="17" y="59"/>
                    <a:pt x="15" y="57"/>
                    <a:pt x="15" y="54"/>
                  </a:cubicBezTo>
                  <a:cubicBezTo>
                    <a:pt x="15" y="51"/>
                    <a:pt x="17" y="49"/>
                    <a:pt x="20" y="49"/>
                  </a:cubicBezTo>
                  <a:moveTo>
                    <a:pt x="20" y="24"/>
                  </a:moveTo>
                  <a:cubicBezTo>
                    <a:pt x="25" y="24"/>
                    <a:pt x="30" y="29"/>
                    <a:pt x="30" y="34"/>
                  </a:cubicBezTo>
                  <a:cubicBezTo>
                    <a:pt x="30" y="40"/>
                    <a:pt x="25" y="44"/>
                    <a:pt x="20" y="44"/>
                  </a:cubicBezTo>
                  <a:cubicBezTo>
                    <a:pt x="14" y="44"/>
                    <a:pt x="10" y="40"/>
                    <a:pt x="10" y="34"/>
                  </a:cubicBezTo>
                  <a:cubicBezTo>
                    <a:pt x="10" y="29"/>
                    <a:pt x="14" y="24"/>
                    <a:pt x="20" y="24"/>
                  </a:cubicBezTo>
                  <a:moveTo>
                    <a:pt x="40" y="13"/>
                  </a:moveTo>
                  <a:cubicBezTo>
                    <a:pt x="40" y="11"/>
                    <a:pt x="42" y="9"/>
                    <a:pt x="44" y="9"/>
                  </a:cubicBezTo>
                  <a:cubicBezTo>
                    <a:pt x="100" y="9"/>
                    <a:pt x="100" y="9"/>
                    <a:pt x="100" y="9"/>
                  </a:cubicBezTo>
                  <a:cubicBezTo>
                    <a:pt x="102" y="9"/>
                    <a:pt x="104" y="11"/>
                    <a:pt x="104" y="13"/>
                  </a:cubicBezTo>
                  <a:cubicBezTo>
                    <a:pt x="104" y="55"/>
                    <a:pt x="104" y="55"/>
                    <a:pt x="104" y="55"/>
                  </a:cubicBezTo>
                  <a:cubicBezTo>
                    <a:pt x="104" y="58"/>
                    <a:pt x="102" y="60"/>
                    <a:pt x="100" y="60"/>
                  </a:cubicBezTo>
                  <a:cubicBezTo>
                    <a:pt x="44" y="60"/>
                    <a:pt x="44" y="60"/>
                    <a:pt x="44" y="60"/>
                  </a:cubicBezTo>
                  <a:cubicBezTo>
                    <a:pt x="42" y="60"/>
                    <a:pt x="40" y="58"/>
                    <a:pt x="40" y="55"/>
                  </a:cubicBezTo>
                  <a:lnTo>
                    <a:pt x="40" y="13"/>
                  </a:lnTo>
                  <a:close/>
                  <a:moveTo>
                    <a:pt x="20" y="8"/>
                  </a:moveTo>
                  <a:cubicBezTo>
                    <a:pt x="23" y="8"/>
                    <a:pt x="25" y="11"/>
                    <a:pt x="25" y="13"/>
                  </a:cubicBezTo>
                  <a:cubicBezTo>
                    <a:pt x="25" y="16"/>
                    <a:pt x="23" y="19"/>
                    <a:pt x="20" y="19"/>
                  </a:cubicBezTo>
                  <a:cubicBezTo>
                    <a:pt x="17" y="19"/>
                    <a:pt x="15" y="16"/>
                    <a:pt x="15" y="13"/>
                  </a:cubicBezTo>
                  <a:cubicBezTo>
                    <a:pt x="15" y="11"/>
                    <a:pt x="17" y="8"/>
                    <a:pt x="20"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4" name="Freeform 251"/>
            <p:cNvSpPr>
              <a:spLocks/>
            </p:cNvSpPr>
            <p:nvPr/>
          </p:nvSpPr>
          <p:spPr bwMode="auto">
            <a:xfrm>
              <a:off x="5205413" y="1416050"/>
              <a:ext cx="6350" cy="38100"/>
            </a:xfrm>
            <a:custGeom>
              <a:avLst/>
              <a:gdLst>
                <a:gd name="T0" fmla="*/ 7 w 7"/>
                <a:gd name="T1" fmla="*/ 3 h 37"/>
                <a:gd name="T2" fmla="*/ 7 w 7"/>
                <a:gd name="T3" fmla="*/ 33 h 37"/>
                <a:gd name="T4" fmla="*/ 3 w 7"/>
                <a:gd name="T5" fmla="*/ 37 h 37"/>
                <a:gd name="T6" fmla="*/ 0 w 7"/>
                <a:gd name="T7" fmla="*/ 33 h 37"/>
                <a:gd name="T8" fmla="*/ 0 w 7"/>
                <a:gd name="T9" fmla="*/ 3 h 37"/>
                <a:gd name="T10" fmla="*/ 3 w 7"/>
                <a:gd name="T11" fmla="*/ 0 h 37"/>
                <a:gd name="T12" fmla="*/ 7 w 7"/>
                <a:gd name="T13" fmla="*/ 3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3"/>
                  </a:moveTo>
                  <a:cubicBezTo>
                    <a:pt x="7" y="33"/>
                    <a:pt x="7" y="33"/>
                    <a:pt x="7" y="33"/>
                  </a:cubicBezTo>
                  <a:cubicBezTo>
                    <a:pt x="7" y="35"/>
                    <a:pt x="5" y="37"/>
                    <a:pt x="3" y="37"/>
                  </a:cubicBezTo>
                  <a:cubicBezTo>
                    <a:pt x="2" y="37"/>
                    <a:pt x="0" y="35"/>
                    <a:pt x="0" y="33"/>
                  </a:cubicBezTo>
                  <a:cubicBezTo>
                    <a:pt x="0" y="3"/>
                    <a:pt x="0" y="3"/>
                    <a:pt x="0" y="3"/>
                  </a:cubicBezTo>
                  <a:cubicBezTo>
                    <a:pt x="0" y="1"/>
                    <a:pt x="2" y="0"/>
                    <a:pt x="3" y="0"/>
                  </a:cubicBezTo>
                  <a:cubicBezTo>
                    <a:pt x="5" y="0"/>
                    <a:pt x="7" y="1"/>
                    <a:pt x="7"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5" name="Freeform 252"/>
            <p:cNvSpPr>
              <a:spLocks/>
            </p:cNvSpPr>
            <p:nvPr/>
          </p:nvSpPr>
          <p:spPr bwMode="auto">
            <a:xfrm>
              <a:off x="5192713" y="1416050"/>
              <a:ext cx="7938" cy="38100"/>
            </a:xfrm>
            <a:custGeom>
              <a:avLst/>
              <a:gdLst>
                <a:gd name="T0" fmla="*/ 7 w 7"/>
                <a:gd name="T1" fmla="*/ 3 h 37"/>
                <a:gd name="T2" fmla="*/ 7 w 7"/>
                <a:gd name="T3" fmla="*/ 33 h 37"/>
                <a:gd name="T4" fmla="*/ 4 w 7"/>
                <a:gd name="T5" fmla="*/ 37 h 37"/>
                <a:gd name="T6" fmla="*/ 0 w 7"/>
                <a:gd name="T7" fmla="*/ 33 h 37"/>
                <a:gd name="T8" fmla="*/ 0 w 7"/>
                <a:gd name="T9" fmla="*/ 3 h 37"/>
                <a:gd name="T10" fmla="*/ 4 w 7"/>
                <a:gd name="T11" fmla="*/ 0 h 37"/>
                <a:gd name="T12" fmla="*/ 7 w 7"/>
                <a:gd name="T13" fmla="*/ 3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3"/>
                  </a:moveTo>
                  <a:cubicBezTo>
                    <a:pt x="7" y="33"/>
                    <a:pt x="7" y="33"/>
                    <a:pt x="7" y="33"/>
                  </a:cubicBezTo>
                  <a:cubicBezTo>
                    <a:pt x="7" y="35"/>
                    <a:pt x="6" y="37"/>
                    <a:pt x="4" y="37"/>
                  </a:cubicBezTo>
                  <a:cubicBezTo>
                    <a:pt x="2" y="37"/>
                    <a:pt x="0" y="35"/>
                    <a:pt x="0" y="33"/>
                  </a:cubicBezTo>
                  <a:cubicBezTo>
                    <a:pt x="0" y="3"/>
                    <a:pt x="0" y="3"/>
                    <a:pt x="0" y="3"/>
                  </a:cubicBezTo>
                  <a:cubicBezTo>
                    <a:pt x="0" y="1"/>
                    <a:pt x="2" y="0"/>
                    <a:pt x="4" y="0"/>
                  </a:cubicBezTo>
                  <a:cubicBezTo>
                    <a:pt x="6" y="0"/>
                    <a:pt x="7" y="1"/>
                    <a:pt x="7"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6" name="Freeform 253"/>
            <p:cNvSpPr>
              <a:spLocks/>
            </p:cNvSpPr>
            <p:nvPr/>
          </p:nvSpPr>
          <p:spPr bwMode="auto">
            <a:xfrm>
              <a:off x="5180013" y="1430338"/>
              <a:ext cx="7938" cy="23813"/>
            </a:xfrm>
            <a:custGeom>
              <a:avLst/>
              <a:gdLst>
                <a:gd name="T0" fmla="*/ 7 w 7"/>
                <a:gd name="T1" fmla="*/ 4 h 23"/>
                <a:gd name="T2" fmla="*/ 7 w 7"/>
                <a:gd name="T3" fmla="*/ 19 h 23"/>
                <a:gd name="T4" fmla="*/ 4 w 7"/>
                <a:gd name="T5" fmla="*/ 23 h 23"/>
                <a:gd name="T6" fmla="*/ 0 w 7"/>
                <a:gd name="T7" fmla="*/ 19 h 23"/>
                <a:gd name="T8" fmla="*/ 0 w 7"/>
                <a:gd name="T9" fmla="*/ 4 h 23"/>
                <a:gd name="T10" fmla="*/ 4 w 7"/>
                <a:gd name="T11" fmla="*/ 0 h 23"/>
                <a:gd name="T12" fmla="*/ 7 w 7"/>
                <a:gd name="T13" fmla="*/ 4 h 23"/>
              </a:gdLst>
              <a:ahLst/>
              <a:cxnLst>
                <a:cxn ang="0">
                  <a:pos x="T0" y="T1"/>
                </a:cxn>
                <a:cxn ang="0">
                  <a:pos x="T2" y="T3"/>
                </a:cxn>
                <a:cxn ang="0">
                  <a:pos x="T4" y="T5"/>
                </a:cxn>
                <a:cxn ang="0">
                  <a:pos x="T6" y="T7"/>
                </a:cxn>
                <a:cxn ang="0">
                  <a:pos x="T8" y="T9"/>
                </a:cxn>
                <a:cxn ang="0">
                  <a:pos x="T10" y="T11"/>
                </a:cxn>
                <a:cxn ang="0">
                  <a:pos x="T12" y="T13"/>
                </a:cxn>
              </a:cxnLst>
              <a:rect l="0" t="0" r="r" b="b"/>
              <a:pathLst>
                <a:path w="7" h="23">
                  <a:moveTo>
                    <a:pt x="7" y="4"/>
                  </a:moveTo>
                  <a:cubicBezTo>
                    <a:pt x="7" y="19"/>
                    <a:pt x="7" y="19"/>
                    <a:pt x="7" y="19"/>
                  </a:cubicBezTo>
                  <a:cubicBezTo>
                    <a:pt x="7" y="21"/>
                    <a:pt x="6" y="23"/>
                    <a:pt x="4" y="23"/>
                  </a:cubicBezTo>
                  <a:cubicBezTo>
                    <a:pt x="2" y="23"/>
                    <a:pt x="0" y="21"/>
                    <a:pt x="0" y="19"/>
                  </a:cubicBezTo>
                  <a:cubicBezTo>
                    <a:pt x="0" y="4"/>
                    <a:pt x="0" y="4"/>
                    <a:pt x="0" y="4"/>
                  </a:cubicBezTo>
                  <a:cubicBezTo>
                    <a:pt x="0" y="2"/>
                    <a:pt x="2" y="0"/>
                    <a:pt x="4" y="0"/>
                  </a:cubicBezTo>
                  <a:cubicBezTo>
                    <a:pt x="6" y="0"/>
                    <a:pt x="7" y="2"/>
                    <a:pt x="7"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7" name="Freeform 254"/>
            <p:cNvSpPr>
              <a:spLocks noEditPoints="1"/>
            </p:cNvSpPr>
            <p:nvPr/>
          </p:nvSpPr>
          <p:spPr bwMode="auto">
            <a:xfrm>
              <a:off x="5949950" y="227013"/>
              <a:ext cx="190500" cy="150813"/>
            </a:xfrm>
            <a:custGeom>
              <a:avLst/>
              <a:gdLst>
                <a:gd name="T0" fmla="*/ 182 w 184"/>
                <a:gd name="T1" fmla="*/ 35 h 145"/>
                <a:gd name="T2" fmla="*/ 183 w 184"/>
                <a:gd name="T3" fmla="*/ 34 h 145"/>
                <a:gd name="T4" fmla="*/ 170 w 184"/>
                <a:gd name="T5" fmla="*/ 26 h 145"/>
                <a:gd name="T6" fmla="*/ 162 w 184"/>
                <a:gd name="T7" fmla="*/ 16 h 145"/>
                <a:gd name="T8" fmla="*/ 142 w 184"/>
                <a:gd name="T9" fmla="*/ 4 h 145"/>
                <a:gd name="T10" fmla="*/ 54 w 184"/>
                <a:gd name="T11" fmla="*/ 67 h 145"/>
                <a:gd name="T12" fmla="*/ 2 w 184"/>
                <a:gd name="T13" fmla="*/ 81 h 145"/>
                <a:gd name="T14" fmla="*/ 81 w 184"/>
                <a:gd name="T15" fmla="*/ 118 h 145"/>
                <a:gd name="T16" fmla="*/ 81 w 184"/>
                <a:gd name="T17" fmla="*/ 118 h 145"/>
                <a:gd name="T18" fmla="*/ 94 w 184"/>
                <a:gd name="T19" fmla="*/ 136 h 145"/>
                <a:gd name="T20" fmla="*/ 75 w 184"/>
                <a:gd name="T21" fmla="*/ 139 h 145"/>
                <a:gd name="T22" fmla="*/ 74 w 184"/>
                <a:gd name="T23" fmla="*/ 141 h 145"/>
                <a:gd name="T24" fmla="*/ 71 w 184"/>
                <a:gd name="T25" fmla="*/ 144 h 145"/>
                <a:gd name="T26" fmla="*/ 71 w 184"/>
                <a:gd name="T27" fmla="*/ 144 h 145"/>
                <a:gd name="T28" fmla="*/ 72 w 184"/>
                <a:gd name="T29" fmla="*/ 144 h 145"/>
                <a:gd name="T30" fmla="*/ 72 w 184"/>
                <a:gd name="T31" fmla="*/ 144 h 145"/>
                <a:gd name="T32" fmla="*/ 74 w 184"/>
                <a:gd name="T33" fmla="*/ 143 h 145"/>
                <a:gd name="T34" fmla="*/ 77 w 184"/>
                <a:gd name="T35" fmla="*/ 144 h 145"/>
                <a:gd name="T36" fmla="*/ 96 w 184"/>
                <a:gd name="T37" fmla="*/ 140 h 145"/>
                <a:gd name="T38" fmla="*/ 123 w 184"/>
                <a:gd name="T39" fmla="*/ 144 h 145"/>
                <a:gd name="T40" fmla="*/ 125 w 184"/>
                <a:gd name="T41" fmla="*/ 144 h 145"/>
                <a:gd name="T42" fmla="*/ 126 w 184"/>
                <a:gd name="T43" fmla="*/ 144 h 145"/>
                <a:gd name="T44" fmla="*/ 126 w 184"/>
                <a:gd name="T45" fmla="*/ 143 h 145"/>
                <a:gd name="T46" fmla="*/ 129 w 184"/>
                <a:gd name="T47" fmla="*/ 144 h 145"/>
                <a:gd name="T48" fmla="*/ 129 w 184"/>
                <a:gd name="T49" fmla="*/ 145 h 145"/>
                <a:gd name="T50" fmla="*/ 130 w 184"/>
                <a:gd name="T51" fmla="*/ 144 h 145"/>
                <a:gd name="T52" fmla="*/ 130 w 184"/>
                <a:gd name="T53" fmla="*/ 144 h 145"/>
                <a:gd name="T54" fmla="*/ 127 w 184"/>
                <a:gd name="T55" fmla="*/ 142 h 145"/>
                <a:gd name="T56" fmla="*/ 126 w 184"/>
                <a:gd name="T57" fmla="*/ 140 h 145"/>
                <a:gd name="T58" fmla="*/ 124 w 184"/>
                <a:gd name="T59" fmla="*/ 139 h 145"/>
                <a:gd name="T60" fmla="*/ 124 w 184"/>
                <a:gd name="T61" fmla="*/ 139 h 145"/>
                <a:gd name="T62" fmla="*/ 127 w 184"/>
                <a:gd name="T63" fmla="*/ 139 h 145"/>
                <a:gd name="T64" fmla="*/ 128 w 184"/>
                <a:gd name="T65" fmla="*/ 140 h 145"/>
                <a:gd name="T66" fmla="*/ 128 w 184"/>
                <a:gd name="T67" fmla="*/ 139 h 145"/>
                <a:gd name="T68" fmla="*/ 128 w 184"/>
                <a:gd name="T69" fmla="*/ 139 h 145"/>
                <a:gd name="T70" fmla="*/ 125 w 184"/>
                <a:gd name="T71" fmla="*/ 137 h 145"/>
                <a:gd name="T72" fmla="*/ 124 w 184"/>
                <a:gd name="T73" fmla="*/ 136 h 145"/>
                <a:gd name="T74" fmla="*/ 100 w 184"/>
                <a:gd name="T75" fmla="*/ 135 h 145"/>
                <a:gd name="T76" fmla="*/ 100 w 184"/>
                <a:gd name="T77" fmla="*/ 135 h 145"/>
                <a:gd name="T78" fmla="*/ 90 w 184"/>
                <a:gd name="T79" fmla="*/ 118 h 145"/>
                <a:gd name="T80" fmla="*/ 160 w 184"/>
                <a:gd name="T81" fmla="*/ 48 h 145"/>
                <a:gd name="T82" fmla="*/ 170 w 184"/>
                <a:gd name="T83" fmla="*/ 39 h 145"/>
                <a:gd name="T84" fmla="*/ 182 w 184"/>
                <a:gd name="T85" fmla="*/ 35 h 145"/>
                <a:gd name="T86" fmla="*/ 156 w 184"/>
                <a:gd name="T87" fmla="*/ 30 h 145"/>
                <a:gd name="T88" fmla="*/ 147 w 184"/>
                <a:gd name="T89" fmla="*/ 38 h 145"/>
                <a:gd name="T90" fmla="*/ 139 w 184"/>
                <a:gd name="T91" fmla="*/ 30 h 145"/>
                <a:gd name="T92" fmla="*/ 147 w 184"/>
                <a:gd name="T93" fmla="*/ 21 h 145"/>
                <a:gd name="T94" fmla="*/ 156 w 184"/>
                <a:gd name="T95" fmla="*/ 3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4" h="145">
                  <a:moveTo>
                    <a:pt x="182" y="35"/>
                  </a:moveTo>
                  <a:cubicBezTo>
                    <a:pt x="182" y="35"/>
                    <a:pt x="184" y="35"/>
                    <a:pt x="183" y="34"/>
                  </a:cubicBezTo>
                  <a:cubicBezTo>
                    <a:pt x="183" y="34"/>
                    <a:pt x="178" y="29"/>
                    <a:pt x="170" y="26"/>
                  </a:cubicBezTo>
                  <a:cubicBezTo>
                    <a:pt x="170" y="26"/>
                    <a:pt x="165" y="19"/>
                    <a:pt x="162" y="16"/>
                  </a:cubicBezTo>
                  <a:cubicBezTo>
                    <a:pt x="160" y="12"/>
                    <a:pt x="154" y="6"/>
                    <a:pt x="142" y="4"/>
                  </a:cubicBezTo>
                  <a:cubicBezTo>
                    <a:pt x="114" y="0"/>
                    <a:pt x="83" y="11"/>
                    <a:pt x="54" y="67"/>
                  </a:cubicBezTo>
                  <a:cubicBezTo>
                    <a:pt x="38" y="98"/>
                    <a:pt x="5" y="79"/>
                    <a:pt x="2" y="81"/>
                  </a:cubicBezTo>
                  <a:cubicBezTo>
                    <a:pt x="0" y="83"/>
                    <a:pt x="24" y="118"/>
                    <a:pt x="81" y="118"/>
                  </a:cubicBezTo>
                  <a:cubicBezTo>
                    <a:pt x="81" y="118"/>
                    <a:pt x="81" y="118"/>
                    <a:pt x="81" y="118"/>
                  </a:cubicBezTo>
                  <a:cubicBezTo>
                    <a:pt x="94" y="136"/>
                    <a:pt x="94" y="136"/>
                    <a:pt x="94" y="136"/>
                  </a:cubicBezTo>
                  <a:cubicBezTo>
                    <a:pt x="88" y="136"/>
                    <a:pt x="81" y="137"/>
                    <a:pt x="75" y="139"/>
                  </a:cubicBezTo>
                  <a:cubicBezTo>
                    <a:pt x="74" y="140"/>
                    <a:pt x="74" y="140"/>
                    <a:pt x="74" y="141"/>
                  </a:cubicBezTo>
                  <a:cubicBezTo>
                    <a:pt x="73" y="142"/>
                    <a:pt x="72" y="143"/>
                    <a:pt x="71" y="144"/>
                  </a:cubicBezTo>
                  <a:cubicBezTo>
                    <a:pt x="71" y="144"/>
                    <a:pt x="71" y="144"/>
                    <a:pt x="71" y="144"/>
                  </a:cubicBezTo>
                  <a:cubicBezTo>
                    <a:pt x="72" y="144"/>
                    <a:pt x="72" y="144"/>
                    <a:pt x="72" y="144"/>
                  </a:cubicBezTo>
                  <a:cubicBezTo>
                    <a:pt x="72" y="144"/>
                    <a:pt x="72" y="144"/>
                    <a:pt x="72" y="144"/>
                  </a:cubicBezTo>
                  <a:cubicBezTo>
                    <a:pt x="72" y="144"/>
                    <a:pt x="73" y="143"/>
                    <a:pt x="74" y="143"/>
                  </a:cubicBezTo>
                  <a:cubicBezTo>
                    <a:pt x="75" y="144"/>
                    <a:pt x="76" y="144"/>
                    <a:pt x="77" y="144"/>
                  </a:cubicBezTo>
                  <a:cubicBezTo>
                    <a:pt x="85" y="140"/>
                    <a:pt x="96" y="140"/>
                    <a:pt x="96" y="140"/>
                  </a:cubicBezTo>
                  <a:cubicBezTo>
                    <a:pt x="97" y="140"/>
                    <a:pt x="109" y="137"/>
                    <a:pt x="123" y="144"/>
                  </a:cubicBezTo>
                  <a:cubicBezTo>
                    <a:pt x="124" y="144"/>
                    <a:pt x="124" y="144"/>
                    <a:pt x="125" y="144"/>
                  </a:cubicBezTo>
                  <a:cubicBezTo>
                    <a:pt x="125" y="144"/>
                    <a:pt x="126" y="144"/>
                    <a:pt x="126" y="144"/>
                  </a:cubicBezTo>
                  <a:cubicBezTo>
                    <a:pt x="126" y="144"/>
                    <a:pt x="126" y="144"/>
                    <a:pt x="126" y="143"/>
                  </a:cubicBezTo>
                  <a:cubicBezTo>
                    <a:pt x="128" y="144"/>
                    <a:pt x="129" y="144"/>
                    <a:pt x="129" y="144"/>
                  </a:cubicBezTo>
                  <a:cubicBezTo>
                    <a:pt x="129" y="145"/>
                    <a:pt x="129" y="145"/>
                    <a:pt x="129" y="145"/>
                  </a:cubicBezTo>
                  <a:cubicBezTo>
                    <a:pt x="130" y="145"/>
                    <a:pt x="130" y="145"/>
                    <a:pt x="130" y="144"/>
                  </a:cubicBezTo>
                  <a:cubicBezTo>
                    <a:pt x="130" y="144"/>
                    <a:pt x="130" y="144"/>
                    <a:pt x="130" y="144"/>
                  </a:cubicBezTo>
                  <a:cubicBezTo>
                    <a:pt x="130" y="143"/>
                    <a:pt x="128" y="143"/>
                    <a:pt x="127" y="142"/>
                  </a:cubicBezTo>
                  <a:cubicBezTo>
                    <a:pt x="127" y="141"/>
                    <a:pt x="126" y="141"/>
                    <a:pt x="126" y="140"/>
                  </a:cubicBezTo>
                  <a:cubicBezTo>
                    <a:pt x="126" y="140"/>
                    <a:pt x="125" y="140"/>
                    <a:pt x="124" y="139"/>
                  </a:cubicBezTo>
                  <a:cubicBezTo>
                    <a:pt x="124" y="139"/>
                    <a:pt x="124" y="139"/>
                    <a:pt x="124" y="139"/>
                  </a:cubicBezTo>
                  <a:cubicBezTo>
                    <a:pt x="126" y="139"/>
                    <a:pt x="127" y="139"/>
                    <a:pt x="127" y="139"/>
                  </a:cubicBezTo>
                  <a:cubicBezTo>
                    <a:pt x="127" y="139"/>
                    <a:pt x="127" y="140"/>
                    <a:pt x="128" y="140"/>
                  </a:cubicBezTo>
                  <a:cubicBezTo>
                    <a:pt x="128" y="140"/>
                    <a:pt x="128" y="139"/>
                    <a:pt x="128" y="139"/>
                  </a:cubicBezTo>
                  <a:cubicBezTo>
                    <a:pt x="128" y="139"/>
                    <a:pt x="128" y="139"/>
                    <a:pt x="128" y="139"/>
                  </a:cubicBezTo>
                  <a:cubicBezTo>
                    <a:pt x="127" y="138"/>
                    <a:pt x="126" y="138"/>
                    <a:pt x="125" y="137"/>
                  </a:cubicBezTo>
                  <a:cubicBezTo>
                    <a:pt x="124" y="136"/>
                    <a:pt x="124" y="136"/>
                    <a:pt x="124" y="136"/>
                  </a:cubicBezTo>
                  <a:cubicBezTo>
                    <a:pt x="113" y="133"/>
                    <a:pt x="102" y="135"/>
                    <a:pt x="100" y="135"/>
                  </a:cubicBezTo>
                  <a:cubicBezTo>
                    <a:pt x="100" y="135"/>
                    <a:pt x="100" y="135"/>
                    <a:pt x="100" y="135"/>
                  </a:cubicBezTo>
                  <a:cubicBezTo>
                    <a:pt x="90" y="118"/>
                    <a:pt x="90" y="118"/>
                    <a:pt x="90" y="118"/>
                  </a:cubicBezTo>
                  <a:cubicBezTo>
                    <a:pt x="152" y="113"/>
                    <a:pt x="152" y="60"/>
                    <a:pt x="160" y="48"/>
                  </a:cubicBezTo>
                  <a:cubicBezTo>
                    <a:pt x="165" y="40"/>
                    <a:pt x="170" y="39"/>
                    <a:pt x="170" y="39"/>
                  </a:cubicBezTo>
                  <a:cubicBezTo>
                    <a:pt x="170" y="39"/>
                    <a:pt x="177" y="38"/>
                    <a:pt x="182" y="35"/>
                  </a:cubicBezTo>
                  <a:moveTo>
                    <a:pt x="156" y="30"/>
                  </a:moveTo>
                  <a:cubicBezTo>
                    <a:pt x="156" y="34"/>
                    <a:pt x="152" y="38"/>
                    <a:pt x="147" y="38"/>
                  </a:cubicBezTo>
                  <a:cubicBezTo>
                    <a:pt x="143" y="38"/>
                    <a:pt x="139" y="34"/>
                    <a:pt x="139" y="30"/>
                  </a:cubicBezTo>
                  <a:cubicBezTo>
                    <a:pt x="139" y="25"/>
                    <a:pt x="143" y="21"/>
                    <a:pt x="147" y="21"/>
                  </a:cubicBezTo>
                  <a:cubicBezTo>
                    <a:pt x="152" y="21"/>
                    <a:pt x="156" y="25"/>
                    <a:pt x="156" y="3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8" name="Freeform 255"/>
            <p:cNvSpPr>
              <a:spLocks noEditPoints="1"/>
            </p:cNvSpPr>
            <p:nvPr/>
          </p:nvSpPr>
          <p:spPr bwMode="auto">
            <a:xfrm>
              <a:off x="5645150" y="1047750"/>
              <a:ext cx="207963" cy="163513"/>
            </a:xfrm>
            <a:custGeom>
              <a:avLst/>
              <a:gdLst>
                <a:gd name="T0" fmla="*/ 201 w 202"/>
                <a:gd name="T1" fmla="*/ 39 h 159"/>
                <a:gd name="T2" fmla="*/ 201 w 202"/>
                <a:gd name="T3" fmla="*/ 37 h 159"/>
                <a:gd name="T4" fmla="*/ 187 w 202"/>
                <a:gd name="T5" fmla="*/ 29 h 159"/>
                <a:gd name="T6" fmla="*/ 179 w 202"/>
                <a:gd name="T7" fmla="*/ 17 h 159"/>
                <a:gd name="T8" fmla="*/ 156 w 202"/>
                <a:gd name="T9" fmla="*/ 5 h 159"/>
                <a:gd name="T10" fmla="*/ 59 w 202"/>
                <a:gd name="T11" fmla="*/ 74 h 159"/>
                <a:gd name="T12" fmla="*/ 2 w 202"/>
                <a:gd name="T13" fmla="*/ 90 h 159"/>
                <a:gd name="T14" fmla="*/ 88 w 202"/>
                <a:gd name="T15" fmla="*/ 131 h 159"/>
                <a:gd name="T16" fmla="*/ 89 w 202"/>
                <a:gd name="T17" fmla="*/ 131 h 159"/>
                <a:gd name="T18" fmla="*/ 103 w 202"/>
                <a:gd name="T19" fmla="*/ 150 h 159"/>
                <a:gd name="T20" fmla="*/ 83 w 202"/>
                <a:gd name="T21" fmla="*/ 153 h 159"/>
                <a:gd name="T22" fmla="*/ 81 w 202"/>
                <a:gd name="T23" fmla="*/ 156 h 159"/>
                <a:gd name="T24" fmla="*/ 78 w 202"/>
                <a:gd name="T25" fmla="*/ 158 h 159"/>
                <a:gd name="T26" fmla="*/ 78 w 202"/>
                <a:gd name="T27" fmla="*/ 159 h 159"/>
                <a:gd name="T28" fmla="*/ 79 w 202"/>
                <a:gd name="T29" fmla="*/ 159 h 159"/>
                <a:gd name="T30" fmla="*/ 79 w 202"/>
                <a:gd name="T31" fmla="*/ 159 h 159"/>
                <a:gd name="T32" fmla="*/ 82 w 202"/>
                <a:gd name="T33" fmla="*/ 158 h 159"/>
                <a:gd name="T34" fmla="*/ 85 w 202"/>
                <a:gd name="T35" fmla="*/ 158 h 159"/>
                <a:gd name="T36" fmla="*/ 106 w 202"/>
                <a:gd name="T37" fmla="*/ 154 h 159"/>
                <a:gd name="T38" fmla="*/ 135 w 202"/>
                <a:gd name="T39" fmla="*/ 159 h 159"/>
                <a:gd name="T40" fmla="*/ 137 w 202"/>
                <a:gd name="T41" fmla="*/ 159 h 159"/>
                <a:gd name="T42" fmla="*/ 139 w 202"/>
                <a:gd name="T43" fmla="*/ 158 h 159"/>
                <a:gd name="T44" fmla="*/ 139 w 202"/>
                <a:gd name="T45" fmla="*/ 158 h 159"/>
                <a:gd name="T46" fmla="*/ 142 w 202"/>
                <a:gd name="T47" fmla="*/ 159 h 159"/>
                <a:gd name="T48" fmla="*/ 142 w 202"/>
                <a:gd name="T49" fmla="*/ 159 h 159"/>
                <a:gd name="T50" fmla="*/ 143 w 202"/>
                <a:gd name="T51" fmla="*/ 159 h 159"/>
                <a:gd name="T52" fmla="*/ 143 w 202"/>
                <a:gd name="T53" fmla="*/ 158 h 159"/>
                <a:gd name="T54" fmla="*/ 139 w 202"/>
                <a:gd name="T55" fmla="*/ 156 h 159"/>
                <a:gd name="T56" fmla="*/ 139 w 202"/>
                <a:gd name="T57" fmla="*/ 155 h 159"/>
                <a:gd name="T58" fmla="*/ 136 w 202"/>
                <a:gd name="T59" fmla="*/ 153 h 159"/>
                <a:gd name="T60" fmla="*/ 137 w 202"/>
                <a:gd name="T61" fmla="*/ 153 h 159"/>
                <a:gd name="T62" fmla="*/ 140 w 202"/>
                <a:gd name="T63" fmla="*/ 154 h 159"/>
                <a:gd name="T64" fmla="*/ 140 w 202"/>
                <a:gd name="T65" fmla="*/ 154 h 159"/>
                <a:gd name="T66" fmla="*/ 141 w 202"/>
                <a:gd name="T67" fmla="*/ 154 h 159"/>
                <a:gd name="T68" fmla="*/ 141 w 202"/>
                <a:gd name="T69" fmla="*/ 153 h 159"/>
                <a:gd name="T70" fmla="*/ 137 w 202"/>
                <a:gd name="T71" fmla="*/ 151 h 159"/>
                <a:gd name="T72" fmla="*/ 136 w 202"/>
                <a:gd name="T73" fmla="*/ 150 h 159"/>
                <a:gd name="T74" fmla="*/ 110 w 202"/>
                <a:gd name="T75" fmla="*/ 149 h 159"/>
                <a:gd name="T76" fmla="*/ 110 w 202"/>
                <a:gd name="T77" fmla="*/ 149 h 159"/>
                <a:gd name="T78" fmla="*/ 99 w 202"/>
                <a:gd name="T79" fmla="*/ 130 h 159"/>
                <a:gd name="T80" fmla="*/ 177 w 202"/>
                <a:gd name="T81" fmla="*/ 53 h 159"/>
                <a:gd name="T82" fmla="*/ 187 w 202"/>
                <a:gd name="T83" fmla="*/ 43 h 159"/>
                <a:gd name="T84" fmla="*/ 201 w 202"/>
                <a:gd name="T85" fmla="*/ 39 h 159"/>
                <a:gd name="T86" fmla="*/ 171 w 202"/>
                <a:gd name="T87" fmla="*/ 33 h 159"/>
                <a:gd name="T88" fmla="*/ 162 w 202"/>
                <a:gd name="T89" fmla="*/ 42 h 159"/>
                <a:gd name="T90" fmla="*/ 153 w 202"/>
                <a:gd name="T91" fmla="*/ 33 h 159"/>
                <a:gd name="T92" fmla="*/ 162 w 202"/>
                <a:gd name="T93" fmla="*/ 24 h 159"/>
                <a:gd name="T94" fmla="*/ 171 w 202"/>
                <a:gd name="T95" fmla="*/ 3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2" h="159">
                  <a:moveTo>
                    <a:pt x="201" y="39"/>
                  </a:moveTo>
                  <a:cubicBezTo>
                    <a:pt x="201" y="39"/>
                    <a:pt x="202" y="38"/>
                    <a:pt x="201" y="37"/>
                  </a:cubicBezTo>
                  <a:cubicBezTo>
                    <a:pt x="201" y="37"/>
                    <a:pt x="196" y="32"/>
                    <a:pt x="187" y="29"/>
                  </a:cubicBezTo>
                  <a:cubicBezTo>
                    <a:pt x="187" y="29"/>
                    <a:pt x="182" y="21"/>
                    <a:pt x="179" y="17"/>
                  </a:cubicBezTo>
                  <a:cubicBezTo>
                    <a:pt x="176" y="14"/>
                    <a:pt x="170" y="7"/>
                    <a:pt x="156" y="5"/>
                  </a:cubicBezTo>
                  <a:cubicBezTo>
                    <a:pt x="126" y="0"/>
                    <a:pt x="91" y="12"/>
                    <a:pt x="59" y="74"/>
                  </a:cubicBezTo>
                  <a:cubicBezTo>
                    <a:pt x="42" y="108"/>
                    <a:pt x="5" y="87"/>
                    <a:pt x="2" y="90"/>
                  </a:cubicBezTo>
                  <a:cubicBezTo>
                    <a:pt x="0" y="91"/>
                    <a:pt x="27" y="131"/>
                    <a:pt x="88" y="131"/>
                  </a:cubicBezTo>
                  <a:cubicBezTo>
                    <a:pt x="89" y="131"/>
                    <a:pt x="89" y="131"/>
                    <a:pt x="89" y="131"/>
                  </a:cubicBezTo>
                  <a:cubicBezTo>
                    <a:pt x="103" y="150"/>
                    <a:pt x="103" y="150"/>
                    <a:pt x="103" y="150"/>
                  </a:cubicBezTo>
                  <a:cubicBezTo>
                    <a:pt x="97" y="150"/>
                    <a:pt x="89" y="150"/>
                    <a:pt x="83" y="153"/>
                  </a:cubicBezTo>
                  <a:cubicBezTo>
                    <a:pt x="82" y="154"/>
                    <a:pt x="81" y="155"/>
                    <a:pt x="81" y="156"/>
                  </a:cubicBezTo>
                  <a:cubicBezTo>
                    <a:pt x="80" y="157"/>
                    <a:pt x="79" y="158"/>
                    <a:pt x="78" y="158"/>
                  </a:cubicBezTo>
                  <a:cubicBezTo>
                    <a:pt x="78" y="159"/>
                    <a:pt x="78" y="159"/>
                    <a:pt x="78" y="159"/>
                  </a:cubicBezTo>
                  <a:cubicBezTo>
                    <a:pt x="79" y="159"/>
                    <a:pt x="79" y="159"/>
                    <a:pt x="79" y="159"/>
                  </a:cubicBezTo>
                  <a:cubicBezTo>
                    <a:pt x="79" y="159"/>
                    <a:pt x="79" y="159"/>
                    <a:pt x="79" y="159"/>
                  </a:cubicBezTo>
                  <a:cubicBezTo>
                    <a:pt x="79" y="159"/>
                    <a:pt x="81" y="158"/>
                    <a:pt x="82" y="158"/>
                  </a:cubicBezTo>
                  <a:cubicBezTo>
                    <a:pt x="82" y="159"/>
                    <a:pt x="84" y="159"/>
                    <a:pt x="85" y="158"/>
                  </a:cubicBezTo>
                  <a:cubicBezTo>
                    <a:pt x="93" y="155"/>
                    <a:pt x="106" y="154"/>
                    <a:pt x="106" y="154"/>
                  </a:cubicBezTo>
                  <a:cubicBezTo>
                    <a:pt x="106" y="154"/>
                    <a:pt x="120" y="151"/>
                    <a:pt x="135" y="159"/>
                  </a:cubicBezTo>
                  <a:cubicBezTo>
                    <a:pt x="136" y="159"/>
                    <a:pt x="136" y="159"/>
                    <a:pt x="137" y="159"/>
                  </a:cubicBezTo>
                  <a:cubicBezTo>
                    <a:pt x="138" y="159"/>
                    <a:pt x="138" y="159"/>
                    <a:pt x="139" y="158"/>
                  </a:cubicBezTo>
                  <a:cubicBezTo>
                    <a:pt x="139" y="158"/>
                    <a:pt x="139" y="158"/>
                    <a:pt x="139" y="158"/>
                  </a:cubicBezTo>
                  <a:cubicBezTo>
                    <a:pt x="140" y="159"/>
                    <a:pt x="142" y="159"/>
                    <a:pt x="142" y="159"/>
                  </a:cubicBezTo>
                  <a:cubicBezTo>
                    <a:pt x="142" y="159"/>
                    <a:pt x="142" y="159"/>
                    <a:pt x="142" y="159"/>
                  </a:cubicBezTo>
                  <a:cubicBezTo>
                    <a:pt x="143" y="159"/>
                    <a:pt x="143" y="159"/>
                    <a:pt x="143" y="159"/>
                  </a:cubicBezTo>
                  <a:cubicBezTo>
                    <a:pt x="143" y="159"/>
                    <a:pt x="143" y="159"/>
                    <a:pt x="143" y="158"/>
                  </a:cubicBezTo>
                  <a:cubicBezTo>
                    <a:pt x="142" y="158"/>
                    <a:pt x="141" y="157"/>
                    <a:pt x="139" y="156"/>
                  </a:cubicBezTo>
                  <a:cubicBezTo>
                    <a:pt x="139" y="156"/>
                    <a:pt x="139" y="155"/>
                    <a:pt x="139" y="155"/>
                  </a:cubicBezTo>
                  <a:cubicBezTo>
                    <a:pt x="138" y="154"/>
                    <a:pt x="137" y="154"/>
                    <a:pt x="136" y="153"/>
                  </a:cubicBezTo>
                  <a:cubicBezTo>
                    <a:pt x="137" y="153"/>
                    <a:pt x="137" y="153"/>
                    <a:pt x="137" y="153"/>
                  </a:cubicBezTo>
                  <a:cubicBezTo>
                    <a:pt x="138" y="153"/>
                    <a:pt x="140" y="153"/>
                    <a:pt x="140" y="154"/>
                  </a:cubicBezTo>
                  <a:cubicBezTo>
                    <a:pt x="140" y="154"/>
                    <a:pt x="140" y="154"/>
                    <a:pt x="140" y="154"/>
                  </a:cubicBezTo>
                  <a:cubicBezTo>
                    <a:pt x="140" y="154"/>
                    <a:pt x="141" y="154"/>
                    <a:pt x="141" y="154"/>
                  </a:cubicBezTo>
                  <a:cubicBezTo>
                    <a:pt x="141" y="153"/>
                    <a:pt x="141" y="153"/>
                    <a:pt x="141" y="153"/>
                  </a:cubicBezTo>
                  <a:cubicBezTo>
                    <a:pt x="140" y="152"/>
                    <a:pt x="139" y="152"/>
                    <a:pt x="137" y="151"/>
                  </a:cubicBezTo>
                  <a:cubicBezTo>
                    <a:pt x="137" y="150"/>
                    <a:pt x="136" y="150"/>
                    <a:pt x="136" y="150"/>
                  </a:cubicBezTo>
                  <a:cubicBezTo>
                    <a:pt x="124" y="147"/>
                    <a:pt x="112" y="149"/>
                    <a:pt x="110" y="149"/>
                  </a:cubicBezTo>
                  <a:cubicBezTo>
                    <a:pt x="110" y="149"/>
                    <a:pt x="110" y="149"/>
                    <a:pt x="110" y="149"/>
                  </a:cubicBezTo>
                  <a:cubicBezTo>
                    <a:pt x="99" y="130"/>
                    <a:pt x="99" y="130"/>
                    <a:pt x="99" y="130"/>
                  </a:cubicBezTo>
                  <a:cubicBezTo>
                    <a:pt x="167" y="125"/>
                    <a:pt x="167" y="67"/>
                    <a:pt x="177" y="53"/>
                  </a:cubicBezTo>
                  <a:cubicBezTo>
                    <a:pt x="182" y="45"/>
                    <a:pt x="187" y="43"/>
                    <a:pt x="187" y="43"/>
                  </a:cubicBezTo>
                  <a:cubicBezTo>
                    <a:pt x="187" y="43"/>
                    <a:pt x="195" y="42"/>
                    <a:pt x="201" y="39"/>
                  </a:cubicBezTo>
                  <a:moveTo>
                    <a:pt x="171" y="33"/>
                  </a:moveTo>
                  <a:cubicBezTo>
                    <a:pt x="171" y="38"/>
                    <a:pt x="167" y="42"/>
                    <a:pt x="162" y="42"/>
                  </a:cubicBezTo>
                  <a:cubicBezTo>
                    <a:pt x="157" y="42"/>
                    <a:pt x="153" y="38"/>
                    <a:pt x="153" y="33"/>
                  </a:cubicBezTo>
                  <a:cubicBezTo>
                    <a:pt x="153" y="28"/>
                    <a:pt x="157" y="24"/>
                    <a:pt x="162" y="24"/>
                  </a:cubicBezTo>
                  <a:cubicBezTo>
                    <a:pt x="167" y="24"/>
                    <a:pt x="171" y="28"/>
                    <a:pt x="171"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29" name="Freeform 256"/>
            <p:cNvSpPr>
              <a:spLocks noEditPoints="1"/>
            </p:cNvSpPr>
            <p:nvPr/>
          </p:nvSpPr>
          <p:spPr bwMode="auto">
            <a:xfrm>
              <a:off x="5387975" y="160338"/>
              <a:ext cx="73025" cy="88900"/>
            </a:xfrm>
            <a:custGeom>
              <a:avLst/>
              <a:gdLst>
                <a:gd name="T0" fmla="*/ 49 w 70"/>
                <a:gd name="T1" fmla="*/ 85 h 86"/>
                <a:gd name="T2" fmla="*/ 54 w 70"/>
                <a:gd name="T3" fmla="*/ 83 h 86"/>
                <a:gd name="T4" fmla="*/ 53 w 70"/>
                <a:gd name="T5" fmla="*/ 78 h 86"/>
                <a:gd name="T6" fmla="*/ 56 w 70"/>
                <a:gd name="T7" fmla="*/ 58 h 86"/>
                <a:gd name="T8" fmla="*/ 65 w 70"/>
                <a:gd name="T9" fmla="*/ 54 h 86"/>
                <a:gd name="T10" fmla="*/ 68 w 70"/>
                <a:gd name="T11" fmla="*/ 49 h 86"/>
                <a:gd name="T12" fmla="*/ 69 w 70"/>
                <a:gd name="T13" fmla="*/ 40 h 86"/>
                <a:gd name="T14" fmla="*/ 67 w 70"/>
                <a:gd name="T15" fmla="*/ 34 h 86"/>
                <a:gd name="T16" fmla="*/ 60 w 70"/>
                <a:gd name="T17" fmla="*/ 30 h 86"/>
                <a:gd name="T18" fmla="*/ 62 w 70"/>
                <a:gd name="T19" fmla="*/ 11 h 86"/>
                <a:gd name="T20" fmla="*/ 64 w 70"/>
                <a:gd name="T21" fmla="*/ 10 h 86"/>
                <a:gd name="T22" fmla="*/ 62 w 70"/>
                <a:gd name="T23" fmla="*/ 4 h 86"/>
                <a:gd name="T24" fmla="*/ 55 w 70"/>
                <a:gd name="T25" fmla="*/ 1 h 86"/>
                <a:gd name="T26" fmla="*/ 50 w 70"/>
                <a:gd name="T27" fmla="*/ 3 h 86"/>
                <a:gd name="T28" fmla="*/ 50 w 70"/>
                <a:gd name="T29" fmla="*/ 6 h 86"/>
                <a:gd name="T30" fmla="*/ 5 w 70"/>
                <a:gd name="T31" fmla="*/ 55 h 86"/>
                <a:gd name="T32" fmla="*/ 1 w 70"/>
                <a:gd name="T33" fmla="*/ 57 h 86"/>
                <a:gd name="T34" fmla="*/ 3 w 70"/>
                <a:gd name="T35" fmla="*/ 62 h 86"/>
                <a:gd name="T36" fmla="*/ 49 w 70"/>
                <a:gd name="T37" fmla="*/ 85 h 86"/>
                <a:gd name="T38" fmla="*/ 57 w 70"/>
                <a:gd name="T39" fmla="*/ 52 h 86"/>
                <a:gd name="T40" fmla="*/ 59 w 70"/>
                <a:gd name="T41" fmla="*/ 35 h 86"/>
                <a:gd name="T42" fmla="*/ 63 w 70"/>
                <a:gd name="T43" fmla="*/ 38 h 86"/>
                <a:gd name="T44" fmla="*/ 65 w 70"/>
                <a:gd name="T45" fmla="*/ 41 h 86"/>
                <a:gd name="T46" fmla="*/ 64 w 70"/>
                <a:gd name="T47" fmla="*/ 47 h 86"/>
                <a:gd name="T48" fmla="*/ 62 w 70"/>
                <a:gd name="T49" fmla="*/ 50 h 86"/>
                <a:gd name="T50" fmla="*/ 57 w 70"/>
                <a:gd name="T51" fmla="*/ 5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86">
                  <a:moveTo>
                    <a:pt x="49" y="85"/>
                  </a:moveTo>
                  <a:cubicBezTo>
                    <a:pt x="51" y="86"/>
                    <a:pt x="54" y="85"/>
                    <a:pt x="54" y="83"/>
                  </a:cubicBezTo>
                  <a:cubicBezTo>
                    <a:pt x="55" y="81"/>
                    <a:pt x="55" y="79"/>
                    <a:pt x="53" y="78"/>
                  </a:cubicBezTo>
                  <a:cubicBezTo>
                    <a:pt x="56" y="58"/>
                    <a:pt x="56" y="58"/>
                    <a:pt x="56" y="58"/>
                  </a:cubicBezTo>
                  <a:cubicBezTo>
                    <a:pt x="65" y="54"/>
                    <a:pt x="65" y="54"/>
                    <a:pt x="65" y="54"/>
                  </a:cubicBezTo>
                  <a:cubicBezTo>
                    <a:pt x="65" y="54"/>
                    <a:pt x="68" y="52"/>
                    <a:pt x="68" y="49"/>
                  </a:cubicBezTo>
                  <a:cubicBezTo>
                    <a:pt x="69" y="40"/>
                    <a:pt x="69" y="40"/>
                    <a:pt x="69" y="40"/>
                  </a:cubicBezTo>
                  <a:cubicBezTo>
                    <a:pt x="70" y="36"/>
                    <a:pt x="67" y="34"/>
                    <a:pt x="67" y="34"/>
                  </a:cubicBezTo>
                  <a:cubicBezTo>
                    <a:pt x="60" y="30"/>
                    <a:pt x="60" y="30"/>
                    <a:pt x="60" y="30"/>
                  </a:cubicBezTo>
                  <a:cubicBezTo>
                    <a:pt x="62" y="11"/>
                    <a:pt x="62" y="11"/>
                    <a:pt x="62" y="11"/>
                  </a:cubicBezTo>
                  <a:cubicBezTo>
                    <a:pt x="63" y="11"/>
                    <a:pt x="64" y="11"/>
                    <a:pt x="64" y="10"/>
                  </a:cubicBezTo>
                  <a:cubicBezTo>
                    <a:pt x="65" y="8"/>
                    <a:pt x="64" y="5"/>
                    <a:pt x="62" y="4"/>
                  </a:cubicBezTo>
                  <a:cubicBezTo>
                    <a:pt x="55" y="1"/>
                    <a:pt x="55" y="1"/>
                    <a:pt x="55" y="1"/>
                  </a:cubicBezTo>
                  <a:cubicBezTo>
                    <a:pt x="53" y="0"/>
                    <a:pt x="51" y="1"/>
                    <a:pt x="50" y="3"/>
                  </a:cubicBezTo>
                  <a:cubicBezTo>
                    <a:pt x="50" y="4"/>
                    <a:pt x="50" y="5"/>
                    <a:pt x="50" y="6"/>
                  </a:cubicBezTo>
                  <a:cubicBezTo>
                    <a:pt x="5" y="55"/>
                    <a:pt x="5" y="55"/>
                    <a:pt x="5" y="55"/>
                  </a:cubicBezTo>
                  <a:cubicBezTo>
                    <a:pt x="3" y="55"/>
                    <a:pt x="2" y="55"/>
                    <a:pt x="1" y="57"/>
                  </a:cubicBezTo>
                  <a:cubicBezTo>
                    <a:pt x="0" y="59"/>
                    <a:pt x="1" y="61"/>
                    <a:pt x="3" y="62"/>
                  </a:cubicBezTo>
                  <a:lnTo>
                    <a:pt x="49" y="85"/>
                  </a:lnTo>
                  <a:close/>
                  <a:moveTo>
                    <a:pt x="57" y="52"/>
                  </a:moveTo>
                  <a:cubicBezTo>
                    <a:pt x="59" y="35"/>
                    <a:pt x="59" y="35"/>
                    <a:pt x="59" y="35"/>
                  </a:cubicBezTo>
                  <a:cubicBezTo>
                    <a:pt x="63" y="38"/>
                    <a:pt x="63" y="38"/>
                    <a:pt x="63" y="38"/>
                  </a:cubicBezTo>
                  <a:cubicBezTo>
                    <a:pt x="63" y="38"/>
                    <a:pt x="65" y="39"/>
                    <a:pt x="65" y="41"/>
                  </a:cubicBezTo>
                  <a:cubicBezTo>
                    <a:pt x="64" y="47"/>
                    <a:pt x="64" y="47"/>
                    <a:pt x="64" y="47"/>
                  </a:cubicBezTo>
                  <a:cubicBezTo>
                    <a:pt x="64" y="49"/>
                    <a:pt x="62" y="50"/>
                    <a:pt x="62" y="50"/>
                  </a:cubicBezTo>
                  <a:lnTo>
                    <a:pt x="57"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0" name="Freeform 257"/>
            <p:cNvSpPr>
              <a:spLocks noEditPoints="1"/>
            </p:cNvSpPr>
            <p:nvPr/>
          </p:nvSpPr>
          <p:spPr bwMode="auto">
            <a:xfrm>
              <a:off x="6183313" y="1143000"/>
              <a:ext cx="71438" cy="88900"/>
            </a:xfrm>
            <a:custGeom>
              <a:avLst/>
              <a:gdLst>
                <a:gd name="T0" fmla="*/ 50 w 70"/>
                <a:gd name="T1" fmla="*/ 84 h 85"/>
                <a:gd name="T2" fmla="*/ 55 w 70"/>
                <a:gd name="T3" fmla="*/ 82 h 85"/>
                <a:gd name="T4" fmla="*/ 54 w 70"/>
                <a:gd name="T5" fmla="*/ 78 h 85"/>
                <a:gd name="T6" fmla="*/ 57 w 70"/>
                <a:gd name="T7" fmla="*/ 57 h 85"/>
                <a:gd name="T8" fmla="*/ 66 w 70"/>
                <a:gd name="T9" fmla="*/ 53 h 85"/>
                <a:gd name="T10" fmla="*/ 69 w 70"/>
                <a:gd name="T11" fmla="*/ 49 h 85"/>
                <a:gd name="T12" fmla="*/ 70 w 70"/>
                <a:gd name="T13" fmla="*/ 39 h 85"/>
                <a:gd name="T14" fmla="*/ 67 w 70"/>
                <a:gd name="T15" fmla="*/ 34 h 85"/>
                <a:gd name="T16" fmla="*/ 60 w 70"/>
                <a:gd name="T17" fmla="*/ 29 h 85"/>
                <a:gd name="T18" fmla="*/ 62 w 70"/>
                <a:gd name="T19" fmla="*/ 11 h 85"/>
                <a:gd name="T20" fmla="*/ 65 w 70"/>
                <a:gd name="T21" fmla="*/ 9 h 85"/>
                <a:gd name="T22" fmla="*/ 63 w 70"/>
                <a:gd name="T23" fmla="*/ 4 h 85"/>
                <a:gd name="T24" fmla="*/ 56 w 70"/>
                <a:gd name="T25" fmla="*/ 0 h 85"/>
                <a:gd name="T26" fmla="*/ 51 w 70"/>
                <a:gd name="T27" fmla="*/ 2 h 85"/>
                <a:gd name="T28" fmla="*/ 50 w 70"/>
                <a:gd name="T29" fmla="*/ 5 h 85"/>
                <a:gd name="T30" fmla="*/ 6 w 70"/>
                <a:gd name="T31" fmla="*/ 55 h 85"/>
                <a:gd name="T32" fmla="*/ 1 w 70"/>
                <a:gd name="T33" fmla="*/ 57 h 85"/>
                <a:gd name="T34" fmla="*/ 3 w 70"/>
                <a:gd name="T35" fmla="*/ 62 h 85"/>
                <a:gd name="T36" fmla="*/ 50 w 70"/>
                <a:gd name="T37" fmla="*/ 84 h 85"/>
                <a:gd name="T38" fmla="*/ 57 w 70"/>
                <a:gd name="T39" fmla="*/ 51 h 85"/>
                <a:gd name="T40" fmla="*/ 59 w 70"/>
                <a:gd name="T41" fmla="*/ 35 h 85"/>
                <a:gd name="T42" fmla="*/ 64 w 70"/>
                <a:gd name="T43" fmla="*/ 37 h 85"/>
                <a:gd name="T44" fmla="*/ 65 w 70"/>
                <a:gd name="T45" fmla="*/ 40 h 85"/>
                <a:gd name="T46" fmla="*/ 64 w 70"/>
                <a:gd name="T47" fmla="*/ 46 h 85"/>
                <a:gd name="T48" fmla="*/ 62 w 70"/>
                <a:gd name="T49" fmla="*/ 49 h 85"/>
                <a:gd name="T50" fmla="*/ 57 w 70"/>
                <a:gd name="T51" fmla="*/ 5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85">
                  <a:moveTo>
                    <a:pt x="50" y="84"/>
                  </a:moveTo>
                  <a:cubicBezTo>
                    <a:pt x="52" y="85"/>
                    <a:pt x="54" y="84"/>
                    <a:pt x="55" y="82"/>
                  </a:cubicBezTo>
                  <a:cubicBezTo>
                    <a:pt x="56" y="81"/>
                    <a:pt x="55" y="79"/>
                    <a:pt x="54" y="78"/>
                  </a:cubicBezTo>
                  <a:cubicBezTo>
                    <a:pt x="57" y="57"/>
                    <a:pt x="57" y="57"/>
                    <a:pt x="57" y="57"/>
                  </a:cubicBezTo>
                  <a:cubicBezTo>
                    <a:pt x="66" y="53"/>
                    <a:pt x="66" y="53"/>
                    <a:pt x="66" y="53"/>
                  </a:cubicBezTo>
                  <a:cubicBezTo>
                    <a:pt x="66" y="53"/>
                    <a:pt x="69" y="52"/>
                    <a:pt x="69" y="49"/>
                  </a:cubicBezTo>
                  <a:cubicBezTo>
                    <a:pt x="70" y="39"/>
                    <a:pt x="70" y="39"/>
                    <a:pt x="70" y="39"/>
                  </a:cubicBezTo>
                  <a:cubicBezTo>
                    <a:pt x="70" y="36"/>
                    <a:pt x="67" y="34"/>
                    <a:pt x="67" y="34"/>
                  </a:cubicBezTo>
                  <a:cubicBezTo>
                    <a:pt x="60" y="29"/>
                    <a:pt x="60" y="29"/>
                    <a:pt x="60" y="29"/>
                  </a:cubicBezTo>
                  <a:cubicBezTo>
                    <a:pt x="62" y="11"/>
                    <a:pt x="62" y="11"/>
                    <a:pt x="62" y="11"/>
                  </a:cubicBezTo>
                  <a:cubicBezTo>
                    <a:pt x="63" y="11"/>
                    <a:pt x="64" y="10"/>
                    <a:pt x="65" y="9"/>
                  </a:cubicBezTo>
                  <a:cubicBezTo>
                    <a:pt x="66" y="7"/>
                    <a:pt x="65" y="5"/>
                    <a:pt x="63" y="4"/>
                  </a:cubicBezTo>
                  <a:cubicBezTo>
                    <a:pt x="56" y="0"/>
                    <a:pt x="56" y="0"/>
                    <a:pt x="56" y="0"/>
                  </a:cubicBezTo>
                  <a:cubicBezTo>
                    <a:pt x="54" y="0"/>
                    <a:pt x="52" y="0"/>
                    <a:pt x="51" y="2"/>
                  </a:cubicBezTo>
                  <a:cubicBezTo>
                    <a:pt x="50" y="3"/>
                    <a:pt x="50" y="4"/>
                    <a:pt x="50" y="5"/>
                  </a:cubicBezTo>
                  <a:cubicBezTo>
                    <a:pt x="6" y="55"/>
                    <a:pt x="6" y="55"/>
                    <a:pt x="6" y="55"/>
                  </a:cubicBezTo>
                  <a:cubicBezTo>
                    <a:pt x="4" y="54"/>
                    <a:pt x="2" y="55"/>
                    <a:pt x="1" y="57"/>
                  </a:cubicBezTo>
                  <a:cubicBezTo>
                    <a:pt x="0" y="58"/>
                    <a:pt x="1" y="61"/>
                    <a:pt x="3" y="62"/>
                  </a:cubicBezTo>
                  <a:lnTo>
                    <a:pt x="50" y="84"/>
                  </a:lnTo>
                  <a:close/>
                  <a:moveTo>
                    <a:pt x="57" y="51"/>
                  </a:moveTo>
                  <a:cubicBezTo>
                    <a:pt x="59" y="35"/>
                    <a:pt x="59" y="35"/>
                    <a:pt x="59" y="35"/>
                  </a:cubicBezTo>
                  <a:cubicBezTo>
                    <a:pt x="64" y="37"/>
                    <a:pt x="64" y="37"/>
                    <a:pt x="64" y="37"/>
                  </a:cubicBezTo>
                  <a:cubicBezTo>
                    <a:pt x="64" y="37"/>
                    <a:pt x="65" y="38"/>
                    <a:pt x="65" y="40"/>
                  </a:cubicBezTo>
                  <a:cubicBezTo>
                    <a:pt x="64" y="46"/>
                    <a:pt x="64" y="46"/>
                    <a:pt x="64" y="46"/>
                  </a:cubicBezTo>
                  <a:cubicBezTo>
                    <a:pt x="64" y="48"/>
                    <a:pt x="62" y="49"/>
                    <a:pt x="62" y="49"/>
                  </a:cubicBezTo>
                  <a:lnTo>
                    <a:pt x="57"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1" name="Freeform 258"/>
            <p:cNvSpPr>
              <a:spLocks noEditPoints="1"/>
            </p:cNvSpPr>
            <p:nvPr/>
          </p:nvSpPr>
          <p:spPr bwMode="auto">
            <a:xfrm>
              <a:off x="5376863" y="825500"/>
              <a:ext cx="106363" cy="79375"/>
            </a:xfrm>
            <a:custGeom>
              <a:avLst/>
              <a:gdLst>
                <a:gd name="T0" fmla="*/ 102 w 102"/>
                <a:gd name="T1" fmla="*/ 5 h 78"/>
                <a:gd name="T2" fmla="*/ 97 w 102"/>
                <a:gd name="T3" fmla="*/ 0 h 78"/>
                <a:gd name="T4" fmla="*/ 92 w 102"/>
                <a:gd name="T5" fmla="*/ 4 h 78"/>
                <a:gd name="T6" fmla="*/ 8 w 102"/>
                <a:gd name="T7" fmla="*/ 29 h 78"/>
                <a:gd name="T8" fmla="*/ 5 w 102"/>
                <a:gd name="T9" fmla="*/ 27 h 78"/>
                <a:gd name="T10" fmla="*/ 0 w 102"/>
                <a:gd name="T11" fmla="*/ 32 h 78"/>
                <a:gd name="T12" fmla="*/ 0 w 102"/>
                <a:gd name="T13" fmla="*/ 42 h 78"/>
                <a:gd name="T14" fmla="*/ 5 w 102"/>
                <a:gd name="T15" fmla="*/ 47 h 78"/>
                <a:gd name="T16" fmla="*/ 8 w 102"/>
                <a:gd name="T17" fmla="*/ 46 h 78"/>
                <a:gd name="T18" fmla="*/ 31 w 102"/>
                <a:gd name="T19" fmla="*/ 54 h 78"/>
                <a:gd name="T20" fmla="*/ 33 w 102"/>
                <a:gd name="T21" fmla="*/ 65 h 78"/>
                <a:gd name="T22" fmla="*/ 37 w 102"/>
                <a:gd name="T23" fmla="*/ 71 h 78"/>
                <a:gd name="T24" fmla="*/ 49 w 102"/>
                <a:gd name="T25" fmla="*/ 75 h 78"/>
                <a:gd name="T26" fmla="*/ 56 w 102"/>
                <a:gd name="T27" fmla="*/ 74 h 78"/>
                <a:gd name="T28" fmla="*/ 67 w 102"/>
                <a:gd name="T29" fmla="*/ 65 h 78"/>
                <a:gd name="T30" fmla="*/ 92 w 102"/>
                <a:gd name="T31" fmla="*/ 74 h 78"/>
                <a:gd name="T32" fmla="*/ 97 w 102"/>
                <a:gd name="T33" fmla="*/ 78 h 78"/>
                <a:gd name="T34" fmla="*/ 102 w 102"/>
                <a:gd name="T35" fmla="*/ 73 h 78"/>
                <a:gd name="T36" fmla="*/ 102 w 102"/>
                <a:gd name="T37" fmla="*/ 5 h 78"/>
                <a:gd name="T38" fmla="*/ 54 w 102"/>
                <a:gd name="T39" fmla="*/ 68 h 78"/>
                <a:gd name="T40" fmla="*/ 49 w 102"/>
                <a:gd name="T41" fmla="*/ 69 h 78"/>
                <a:gd name="T42" fmla="*/ 41 w 102"/>
                <a:gd name="T43" fmla="*/ 66 h 78"/>
                <a:gd name="T44" fmla="*/ 39 w 102"/>
                <a:gd name="T45" fmla="*/ 62 h 78"/>
                <a:gd name="T46" fmla="*/ 38 w 102"/>
                <a:gd name="T47" fmla="*/ 56 h 78"/>
                <a:gd name="T48" fmla="*/ 59 w 102"/>
                <a:gd name="T49" fmla="*/ 63 h 78"/>
                <a:gd name="T50" fmla="*/ 54 w 102"/>
                <a:gd name="T51"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78">
                  <a:moveTo>
                    <a:pt x="102" y="5"/>
                  </a:moveTo>
                  <a:cubicBezTo>
                    <a:pt x="102" y="2"/>
                    <a:pt x="100" y="0"/>
                    <a:pt x="97" y="0"/>
                  </a:cubicBezTo>
                  <a:cubicBezTo>
                    <a:pt x="95" y="0"/>
                    <a:pt x="93" y="1"/>
                    <a:pt x="92" y="4"/>
                  </a:cubicBezTo>
                  <a:cubicBezTo>
                    <a:pt x="8" y="29"/>
                    <a:pt x="8" y="29"/>
                    <a:pt x="8" y="29"/>
                  </a:cubicBezTo>
                  <a:cubicBezTo>
                    <a:pt x="7" y="28"/>
                    <a:pt x="6" y="27"/>
                    <a:pt x="5" y="27"/>
                  </a:cubicBezTo>
                  <a:cubicBezTo>
                    <a:pt x="2" y="27"/>
                    <a:pt x="0" y="29"/>
                    <a:pt x="0" y="32"/>
                  </a:cubicBezTo>
                  <a:cubicBezTo>
                    <a:pt x="0" y="42"/>
                    <a:pt x="0" y="42"/>
                    <a:pt x="0" y="42"/>
                  </a:cubicBezTo>
                  <a:cubicBezTo>
                    <a:pt x="0" y="45"/>
                    <a:pt x="2" y="47"/>
                    <a:pt x="5" y="47"/>
                  </a:cubicBezTo>
                  <a:cubicBezTo>
                    <a:pt x="6" y="47"/>
                    <a:pt x="7" y="47"/>
                    <a:pt x="8" y="46"/>
                  </a:cubicBezTo>
                  <a:cubicBezTo>
                    <a:pt x="31" y="54"/>
                    <a:pt x="31" y="54"/>
                    <a:pt x="31" y="54"/>
                  </a:cubicBezTo>
                  <a:cubicBezTo>
                    <a:pt x="33" y="65"/>
                    <a:pt x="33" y="65"/>
                    <a:pt x="33" y="65"/>
                  </a:cubicBezTo>
                  <a:cubicBezTo>
                    <a:pt x="33" y="65"/>
                    <a:pt x="33" y="69"/>
                    <a:pt x="37" y="71"/>
                  </a:cubicBezTo>
                  <a:cubicBezTo>
                    <a:pt x="49" y="75"/>
                    <a:pt x="49" y="75"/>
                    <a:pt x="49" y="75"/>
                  </a:cubicBezTo>
                  <a:cubicBezTo>
                    <a:pt x="53" y="77"/>
                    <a:pt x="56" y="74"/>
                    <a:pt x="56" y="74"/>
                  </a:cubicBezTo>
                  <a:cubicBezTo>
                    <a:pt x="67" y="65"/>
                    <a:pt x="67" y="65"/>
                    <a:pt x="67" y="65"/>
                  </a:cubicBezTo>
                  <a:cubicBezTo>
                    <a:pt x="92" y="74"/>
                    <a:pt x="92" y="74"/>
                    <a:pt x="92" y="74"/>
                  </a:cubicBezTo>
                  <a:cubicBezTo>
                    <a:pt x="93" y="76"/>
                    <a:pt x="95" y="78"/>
                    <a:pt x="97" y="78"/>
                  </a:cubicBezTo>
                  <a:cubicBezTo>
                    <a:pt x="100" y="78"/>
                    <a:pt x="102" y="76"/>
                    <a:pt x="102" y="73"/>
                  </a:cubicBezTo>
                  <a:lnTo>
                    <a:pt x="102" y="5"/>
                  </a:lnTo>
                  <a:close/>
                  <a:moveTo>
                    <a:pt x="54" y="68"/>
                  </a:moveTo>
                  <a:cubicBezTo>
                    <a:pt x="54" y="68"/>
                    <a:pt x="51" y="69"/>
                    <a:pt x="49" y="69"/>
                  </a:cubicBezTo>
                  <a:cubicBezTo>
                    <a:pt x="41" y="66"/>
                    <a:pt x="41" y="66"/>
                    <a:pt x="41" y="66"/>
                  </a:cubicBezTo>
                  <a:cubicBezTo>
                    <a:pt x="39" y="65"/>
                    <a:pt x="39" y="62"/>
                    <a:pt x="39" y="62"/>
                  </a:cubicBezTo>
                  <a:cubicBezTo>
                    <a:pt x="38" y="56"/>
                    <a:pt x="38" y="56"/>
                    <a:pt x="38" y="56"/>
                  </a:cubicBezTo>
                  <a:cubicBezTo>
                    <a:pt x="59" y="63"/>
                    <a:pt x="59" y="63"/>
                    <a:pt x="59" y="63"/>
                  </a:cubicBezTo>
                  <a:lnTo>
                    <a:pt x="54"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2" name="Freeform 259"/>
            <p:cNvSpPr>
              <a:spLocks noEditPoints="1"/>
            </p:cNvSpPr>
            <p:nvPr/>
          </p:nvSpPr>
          <p:spPr bwMode="auto">
            <a:xfrm>
              <a:off x="5876925" y="26988"/>
              <a:ext cx="158750" cy="98425"/>
            </a:xfrm>
            <a:custGeom>
              <a:avLst/>
              <a:gdLst>
                <a:gd name="T0" fmla="*/ 1 w 154"/>
                <a:gd name="T1" fmla="*/ 50 h 95"/>
                <a:gd name="T2" fmla="*/ 77 w 154"/>
                <a:gd name="T3" fmla="*/ 95 h 95"/>
                <a:gd name="T4" fmla="*/ 153 w 154"/>
                <a:gd name="T5" fmla="*/ 50 h 95"/>
                <a:gd name="T6" fmla="*/ 153 w 154"/>
                <a:gd name="T7" fmla="*/ 46 h 95"/>
                <a:gd name="T8" fmla="*/ 77 w 154"/>
                <a:gd name="T9" fmla="*/ 0 h 95"/>
                <a:gd name="T10" fmla="*/ 1 w 154"/>
                <a:gd name="T11" fmla="*/ 46 h 95"/>
                <a:gd name="T12" fmla="*/ 1 w 154"/>
                <a:gd name="T13" fmla="*/ 50 h 95"/>
                <a:gd name="T14" fmla="*/ 81 w 154"/>
                <a:gd name="T15" fmla="*/ 34 h 95"/>
                <a:gd name="T16" fmla="*/ 70 w 154"/>
                <a:gd name="T17" fmla="*/ 45 h 95"/>
                <a:gd name="T18" fmla="*/ 58 w 154"/>
                <a:gd name="T19" fmla="*/ 34 h 95"/>
                <a:gd name="T20" fmla="*/ 70 w 154"/>
                <a:gd name="T21" fmla="*/ 22 h 95"/>
                <a:gd name="T22" fmla="*/ 81 w 154"/>
                <a:gd name="T23" fmla="*/ 34 h 95"/>
                <a:gd name="T24" fmla="*/ 15 w 154"/>
                <a:gd name="T25" fmla="*/ 48 h 95"/>
                <a:gd name="T26" fmla="*/ 41 w 154"/>
                <a:gd name="T27" fmla="*/ 21 h 95"/>
                <a:gd name="T28" fmla="*/ 37 w 154"/>
                <a:gd name="T29" fmla="*/ 37 h 95"/>
                <a:gd name="T30" fmla="*/ 77 w 154"/>
                <a:gd name="T31" fmla="*/ 77 h 95"/>
                <a:gd name="T32" fmla="*/ 116 w 154"/>
                <a:gd name="T33" fmla="*/ 37 h 95"/>
                <a:gd name="T34" fmla="*/ 112 w 154"/>
                <a:gd name="T35" fmla="*/ 21 h 95"/>
                <a:gd name="T36" fmla="*/ 139 w 154"/>
                <a:gd name="T37" fmla="*/ 48 h 95"/>
                <a:gd name="T38" fmla="*/ 77 w 154"/>
                <a:gd name="T39" fmla="*/ 83 h 95"/>
                <a:gd name="T40" fmla="*/ 15 w 154"/>
                <a:gd name="T41" fmla="*/ 4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95">
                  <a:moveTo>
                    <a:pt x="1" y="50"/>
                  </a:moveTo>
                  <a:cubicBezTo>
                    <a:pt x="13" y="77"/>
                    <a:pt x="43" y="95"/>
                    <a:pt x="77" y="95"/>
                  </a:cubicBezTo>
                  <a:cubicBezTo>
                    <a:pt x="110" y="95"/>
                    <a:pt x="140" y="77"/>
                    <a:pt x="153" y="50"/>
                  </a:cubicBezTo>
                  <a:cubicBezTo>
                    <a:pt x="154" y="47"/>
                    <a:pt x="153" y="46"/>
                    <a:pt x="153" y="46"/>
                  </a:cubicBezTo>
                  <a:cubicBezTo>
                    <a:pt x="140" y="18"/>
                    <a:pt x="110" y="0"/>
                    <a:pt x="77" y="0"/>
                  </a:cubicBezTo>
                  <a:cubicBezTo>
                    <a:pt x="43" y="0"/>
                    <a:pt x="13" y="18"/>
                    <a:pt x="1" y="46"/>
                  </a:cubicBezTo>
                  <a:cubicBezTo>
                    <a:pt x="1" y="46"/>
                    <a:pt x="0" y="47"/>
                    <a:pt x="1" y="50"/>
                  </a:cubicBezTo>
                  <a:moveTo>
                    <a:pt x="81" y="34"/>
                  </a:moveTo>
                  <a:cubicBezTo>
                    <a:pt x="81" y="40"/>
                    <a:pt x="76" y="45"/>
                    <a:pt x="70" y="45"/>
                  </a:cubicBezTo>
                  <a:cubicBezTo>
                    <a:pt x="63" y="45"/>
                    <a:pt x="58" y="40"/>
                    <a:pt x="58" y="34"/>
                  </a:cubicBezTo>
                  <a:cubicBezTo>
                    <a:pt x="58" y="27"/>
                    <a:pt x="63" y="22"/>
                    <a:pt x="70" y="22"/>
                  </a:cubicBezTo>
                  <a:cubicBezTo>
                    <a:pt x="76" y="22"/>
                    <a:pt x="81" y="27"/>
                    <a:pt x="81" y="34"/>
                  </a:cubicBezTo>
                  <a:moveTo>
                    <a:pt x="15" y="48"/>
                  </a:moveTo>
                  <a:cubicBezTo>
                    <a:pt x="20" y="36"/>
                    <a:pt x="30" y="27"/>
                    <a:pt x="41" y="21"/>
                  </a:cubicBezTo>
                  <a:cubicBezTo>
                    <a:pt x="39" y="26"/>
                    <a:pt x="37" y="31"/>
                    <a:pt x="37" y="37"/>
                  </a:cubicBezTo>
                  <a:cubicBezTo>
                    <a:pt x="37" y="59"/>
                    <a:pt x="55" y="77"/>
                    <a:pt x="77" y="77"/>
                  </a:cubicBezTo>
                  <a:cubicBezTo>
                    <a:pt x="98" y="77"/>
                    <a:pt x="116" y="59"/>
                    <a:pt x="116" y="37"/>
                  </a:cubicBezTo>
                  <a:cubicBezTo>
                    <a:pt x="116" y="31"/>
                    <a:pt x="115" y="26"/>
                    <a:pt x="112" y="21"/>
                  </a:cubicBezTo>
                  <a:cubicBezTo>
                    <a:pt x="124" y="27"/>
                    <a:pt x="133" y="36"/>
                    <a:pt x="139" y="48"/>
                  </a:cubicBezTo>
                  <a:cubicBezTo>
                    <a:pt x="128" y="69"/>
                    <a:pt x="104" y="83"/>
                    <a:pt x="77" y="83"/>
                  </a:cubicBezTo>
                  <a:cubicBezTo>
                    <a:pt x="50" y="83"/>
                    <a:pt x="26" y="69"/>
                    <a:pt x="15"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3" name="Freeform 260"/>
            <p:cNvSpPr>
              <a:spLocks noEditPoints="1"/>
            </p:cNvSpPr>
            <p:nvPr/>
          </p:nvSpPr>
          <p:spPr bwMode="auto">
            <a:xfrm>
              <a:off x="5270500" y="1401763"/>
              <a:ext cx="134938" cy="98425"/>
            </a:xfrm>
            <a:custGeom>
              <a:avLst/>
              <a:gdLst>
                <a:gd name="T0" fmla="*/ 131 w 131"/>
                <a:gd name="T1" fmla="*/ 88 h 95"/>
                <a:gd name="T2" fmla="*/ 131 w 131"/>
                <a:gd name="T3" fmla="*/ 7 h 95"/>
                <a:gd name="T4" fmla="*/ 125 w 131"/>
                <a:gd name="T5" fmla="*/ 0 h 95"/>
                <a:gd name="T6" fmla="*/ 7 w 131"/>
                <a:gd name="T7" fmla="*/ 0 h 95"/>
                <a:gd name="T8" fmla="*/ 0 w 131"/>
                <a:gd name="T9" fmla="*/ 7 h 95"/>
                <a:gd name="T10" fmla="*/ 0 w 131"/>
                <a:gd name="T11" fmla="*/ 88 h 95"/>
                <a:gd name="T12" fmla="*/ 7 w 131"/>
                <a:gd name="T13" fmla="*/ 95 h 95"/>
                <a:gd name="T14" fmla="*/ 125 w 131"/>
                <a:gd name="T15" fmla="*/ 95 h 95"/>
                <a:gd name="T16" fmla="*/ 131 w 131"/>
                <a:gd name="T17" fmla="*/ 88 h 95"/>
                <a:gd name="T18" fmla="*/ 118 w 131"/>
                <a:gd name="T19" fmla="*/ 82 h 95"/>
                <a:gd name="T20" fmla="*/ 13 w 131"/>
                <a:gd name="T21" fmla="*/ 82 h 95"/>
                <a:gd name="T22" fmla="*/ 13 w 131"/>
                <a:gd name="T23" fmla="*/ 13 h 95"/>
                <a:gd name="T24" fmla="*/ 118 w 131"/>
                <a:gd name="T25" fmla="*/ 13 h 95"/>
                <a:gd name="T26" fmla="*/ 118 w 131"/>
                <a:gd name="T27" fmla="*/ 8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95">
                  <a:moveTo>
                    <a:pt x="131" y="88"/>
                  </a:moveTo>
                  <a:cubicBezTo>
                    <a:pt x="131" y="7"/>
                    <a:pt x="131" y="7"/>
                    <a:pt x="131" y="7"/>
                  </a:cubicBezTo>
                  <a:cubicBezTo>
                    <a:pt x="131" y="3"/>
                    <a:pt x="128" y="0"/>
                    <a:pt x="125" y="0"/>
                  </a:cubicBezTo>
                  <a:cubicBezTo>
                    <a:pt x="7" y="0"/>
                    <a:pt x="7" y="0"/>
                    <a:pt x="7" y="0"/>
                  </a:cubicBezTo>
                  <a:cubicBezTo>
                    <a:pt x="3" y="0"/>
                    <a:pt x="0" y="3"/>
                    <a:pt x="0" y="7"/>
                  </a:cubicBezTo>
                  <a:cubicBezTo>
                    <a:pt x="0" y="88"/>
                    <a:pt x="0" y="88"/>
                    <a:pt x="0" y="88"/>
                  </a:cubicBezTo>
                  <a:cubicBezTo>
                    <a:pt x="0" y="92"/>
                    <a:pt x="3" y="95"/>
                    <a:pt x="7" y="95"/>
                  </a:cubicBezTo>
                  <a:cubicBezTo>
                    <a:pt x="125" y="95"/>
                    <a:pt x="125" y="95"/>
                    <a:pt x="125" y="95"/>
                  </a:cubicBezTo>
                  <a:cubicBezTo>
                    <a:pt x="128" y="95"/>
                    <a:pt x="131" y="92"/>
                    <a:pt x="131" y="88"/>
                  </a:cubicBezTo>
                  <a:moveTo>
                    <a:pt x="118" y="82"/>
                  </a:moveTo>
                  <a:cubicBezTo>
                    <a:pt x="13" y="82"/>
                    <a:pt x="13" y="82"/>
                    <a:pt x="13" y="82"/>
                  </a:cubicBezTo>
                  <a:cubicBezTo>
                    <a:pt x="13" y="13"/>
                    <a:pt x="13" y="13"/>
                    <a:pt x="13" y="13"/>
                  </a:cubicBezTo>
                  <a:cubicBezTo>
                    <a:pt x="118" y="13"/>
                    <a:pt x="118" y="13"/>
                    <a:pt x="118" y="13"/>
                  </a:cubicBezTo>
                  <a:lnTo>
                    <a:pt x="1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4" name="Freeform 261"/>
            <p:cNvSpPr>
              <a:spLocks noEditPoints="1"/>
            </p:cNvSpPr>
            <p:nvPr/>
          </p:nvSpPr>
          <p:spPr bwMode="auto">
            <a:xfrm>
              <a:off x="5254625" y="1514475"/>
              <a:ext cx="168275" cy="49213"/>
            </a:xfrm>
            <a:custGeom>
              <a:avLst/>
              <a:gdLst>
                <a:gd name="T0" fmla="*/ 0 w 163"/>
                <a:gd name="T1" fmla="*/ 34 h 48"/>
                <a:gd name="T2" fmla="*/ 0 w 163"/>
                <a:gd name="T3" fmla="*/ 46 h 48"/>
                <a:gd name="T4" fmla="*/ 2 w 163"/>
                <a:gd name="T5" fmla="*/ 48 h 48"/>
                <a:gd name="T6" fmla="*/ 161 w 163"/>
                <a:gd name="T7" fmla="*/ 48 h 48"/>
                <a:gd name="T8" fmla="*/ 163 w 163"/>
                <a:gd name="T9" fmla="*/ 46 h 48"/>
                <a:gd name="T10" fmla="*/ 163 w 163"/>
                <a:gd name="T11" fmla="*/ 34 h 48"/>
                <a:gd name="T12" fmla="*/ 162 w 163"/>
                <a:gd name="T13" fmla="*/ 31 h 48"/>
                <a:gd name="T14" fmla="*/ 141 w 163"/>
                <a:gd name="T15" fmla="*/ 2 h 48"/>
                <a:gd name="T16" fmla="*/ 138 w 163"/>
                <a:gd name="T17" fmla="*/ 0 h 48"/>
                <a:gd name="T18" fmla="*/ 25 w 163"/>
                <a:gd name="T19" fmla="*/ 0 h 48"/>
                <a:gd name="T20" fmla="*/ 22 w 163"/>
                <a:gd name="T21" fmla="*/ 2 h 48"/>
                <a:gd name="T22" fmla="*/ 1 w 163"/>
                <a:gd name="T23" fmla="*/ 31 h 48"/>
                <a:gd name="T24" fmla="*/ 0 w 163"/>
                <a:gd name="T25" fmla="*/ 34 h 48"/>
                <a:gd name="T26" fmla="*/ 65 w 163"/>
                <a:gd name="T27" fmla="*/ 29 h 48"/>
                <a:gd name="T28" fmla="*/ 70 w 163"/>
                <a:gd name="T29" fmla="*/ 20 h 48"/>
                <a:gd name="T30" fmla="*/ 94 w 163"/>
                <a:gd name="T31" fmla="*/ 20 h 48"/>
                <a:gd name="T32" fmla="*/ 98 w 163"/>
                <a:gd name="T33" fmla="*/ 29 h 48"/>
                <a:gd name="T34" fmla="*/ 65 w 163"/>
                <a:gd name="T35"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48">
                  <a:moveTo>
                    <a:pt x="0" y="34"/>
                  </a:moveTo>
                  <a:cubicBezTo>
                    <a:pt x="0" y="46"/>
                    <a:pt x="0" y="46"/>
                    <a:pt x="0" y="46"/>
                  </a:cubicBezTo>
                  <a:cubicBezTo>
                    <a:pt x="0" y="47"/>
                    <a:pt x="1" y="48"/>
                    <a:pt x="2" y="48"/>
                  </a:cubicBezTo>
                  <a:cubicBezTo>
                    <a:pt x="161" y="48"/>
                    <a:pt x="161" y="48"/>
                    <a:pt x="161" y="48"/>
                  </a:cubicBezTo>
                  <a:cubicBezTo>
                    <a:pt x="162" y="48"/>
                    <a:pt x="163" y="47"/>
                    <a:pt x="163" y="46"/>
                  </a:cubicBezTo>
                  <a:cubicBezTo>
                    <a:pt x="163" y="34"/>
                    <a:pt x="163" y="34"/>
                    <a:pt x="163" y="34"/>
                  </a:cubicBezTo>
                  <a:cubicBezTo>
                    <a:pt x="163" y="33"/>
                    <a:pt x="163" y="31"/>
                    <a:pt x="162" y="31"/>
                  </a:cubicBezTo>
                  <a:cubicBezTo>
                    <a:pt x="141" y="2"/>
                    <a:pt x="141" y="2"/>
                    <a:pt x="141" y="2"/>
                  </a:cubicBezTo>
                  <a:cubicBezTo>
                    <a:pt x="140" y="1"/>
                    <a:pt x="139" y="0"/>
                    <a:pt x="138" y="0"/>
                  </a:cubicBezTo>
                  <a:cubicBezTo>
                    <a:pt x="25" y="0"/>
                    <a:pt x="25" y="0"/>
                    <a:pt x="25" y="0"/>
                  </a:cubicBezTo>
                  <a:cubicBezTo>
                    <a:pt x="24" y="0"/>
                    <a:pt x="23" y="1"/>
                    <a:pt x="22" y="2"/>
                  </a:cubicBezTo>
                  <a:cubicBezTo>
                    <a:pt x="1" y="31"/>
                    <a:pt x="1" y="31"/>
                    <a:pt x="1" y="31"/>
                  </a:cubicBezTo>
                  <a:cubicBezTo>
                    <a:pt x="1" y="31"/>
                    <a:pt x="0" y="33"/>
                    <a:pt x="0" y="34"/>
                  </a:cubicBezTo>
                  <a:moveTo>
                    <a:pt x="65" y="29"/>
                  </a:moveTo>
                  <a:cubicBezTo>
                    <a:pt x="70" y="20"/>
                    <a:pt x="70" y="20"/>
                    <a:pt x="70" y="20"/>
                  </a:cubicBezTo>
                  <a:cubicBezTo>
                    <a:pt x="94" y="20"/>
                    <a:pt x="94" y="20"/>
                    <a:pt x="94" y="20"/>
                  </a:cubicBezTo>
                  <a:cubicBezTo>
                    <a:pt x="98" y="29"/>
                    <a:pt x="98" y="29"/>
                    <a:pt x="98" y="29"/>
                  </a:cubicBezTo>
                  <a:lnTo>
                    <a:pt x="65"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5" name="Freeform 262"/>
            <p:cNvSpPr>
              <a:spLocks/>
            </p:cNvSpPr>
            <p:nvPr/>
          </p:nvSpPr>
          <p:spPr bwMode="auto">
            <a:xfrm>
              <a:off x="5299075" y="1425575"/>
              <a:ext cx="77788" cy="11113"/>
            </a:xfrm>
            <a:custGeom>
              <a:avLst/>
              <a:gdLst>
                <a:gd name="T0" fmla="*/ 5 w 75"/>
                <a:gd name="T1" fmla="*/ 0 h 10"/>
                <a:gd name="T2" fmla="*/ 70 w 75"/>
                <a:gd name="T3" fmla="*/ 0 h 10"/>
                <a:gd name="T4" fmla="*/ 75 w 75"/>
                <a:gd name="T5" fmla="*/ 5 h 10"/>
                <a:gd name="T6" fmla="*/ 70 w 75"/>
                <a:gd name="T7" fmla="*/ 10 h 10"/>
                <a:gd name="T8" fmla="*/ 5 w 75"/>
                <a:gd name="T9" fmla="*/ 10 h 10"/>
                <a:gd name="T10" fmla="*/ 0 w 75"/>
                <a:gd name="T11" fmla="*/ 5 h 10"/>
                <a:gd name="T12" fmla="*/ 5 w 7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75" h="10">
                  <a:moveTo>
                    <a:pt x="5" y="0"/>
                  </a:moveTo>
                  <a:cubicBezTo>
                    <a:pt x="70" y="0"/>
                    <a:pt x="70" y="0"/>
                    <a:pt x="70" y="0"/>
                  </a:cubicBezTo>
                  <a:cubicBezTo>
                    <a:pt x="73" y="0"/>
                    <a:pt x="75" y="2"/>
                    <a:pt x="75" y="5"/>
                  </a:cubicBezTo>
                  <a:cubicBezTo>
                    <a:pt x="75" y="7"/>
                    <a:pt x="73" y="10"/>
                    <a:pt x="70" y="10"/>
                  </a:cubicBezTo>
                  <a:cubicBezTo>
                    <a:pt x="5" y="10"/>
                    <a:pt x="5" y="10"/>
                    <a:pt x="5" y="10"/>
                  </a:cubicBezTo>
                  <a:cubicBezTo>
                    <a:pt x="2" y="10"/>
                    <a:pt x="0" y="7"/>
                    <a:pt x="0" y="5"/>
                  </a:cubicBezTo>
                  <a:cubicBezTo>
                    <a:pt x="0" y="2"/>
                    <a:pt x="2"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6" name="Freeform 263"/>
            <p:cNvSpPr>
              <a:spLocks/>
            </p:cNvSpPr>
            <p:nvPr/>
          </p:nvSpPr>
          <p:spPr bwMode="auto">
            <a:xfrm>
              <a:off x="5299075" y="1443038"/>
              <a:ext cx="77788" cy="11113"/>
            </a:xfrm>
            <a:custGeom>
              <a:avLst/>
              <a:gdLst>
                <a:gd name="T0" fmla="*/ 5 w 75"/>
                <a:gd name="T1" fmla="*/ 0 h 10"/>
                <a:gd name="T2" fmla="*/ 70 w 75"/>
                <a:gd name="T3" fmla="*/ 0 h 10"/>
                <a:gd name="T4" fmla="*/ 75 w 75"/>
                <a:gd name="T5" fmla="*/ 5 h 10"/>
                <a:gd name="T6" fmla="*/ 70 w 75"/>
                <a:gd name="T7" fmla="*/ 10 h 10"/>
                <a:gd name="T8" fmla="*/ 5 w 75"/>
                <a:gd name="T9" fmla="*/ 10 h 10"/>
                <a:gd name="T10" fmla="*/ 0 w 75"/>
                <a:gd name="T11" fmla="*/ 5 h 10"/>
                <a:gd name="T12" fmla="*/ 5 w 7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75" h="10">
                  <a:moveTo>
                    <a:pt x="5" y="0"/>
                  </a:moveTo>
                  <a:cubicBezTo>
                    <a:pt x="70" y="0"/>
                    <a:pt x="70" y="0"/>
                    <a:pt x="70" y="0"/>
                  </a:cubicBezTo>
                  <a:cubicBezTo>
                    <a:pt x="73" y="0"/>
                    <a:pt x="75" y="2"/>
                    <a:pt x="75" y="5"/>
                  </a:cubicBezTo>
                  <a:cubicBezTo>
                    <a:pt x="75" y="8"/>
                    <a:pt x="73" y="10"/>
                    <a:pt x="70" y="10"/>
                  </a:cubicBezTo>
                  <a:cubicBezTo>
                    <a:pt x="5" y="10"/>
                    <a:pt x="5" y="10"/>
                    <a:pt x="5" y="10"/>
                  </a:cubicBezTo>
                  <a:cubicBezTo>
                    <a:pt x="2" y="10"/>
                    <a:pt x="0" y="8"/>
                    <a:pt x="0" y="5"/>
                  </a:cubicBezTo>
                  <a:cubicBezTo>
                    <a:pt x="0" y="2"/>
                    <a:pt x="2"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7" name="Freeform 264"/>
            <p:cNvSpPr>
              <a:spLocks/>
            </p:cNvSpPr>
            <p:nvPr/>
          </p:nvSpPr>
          <p:spPr bwMode="auto">
            <a:xfrm>
              <a:off x="5343525" y="1460500"/>
              <a:ext cx="33338" cy="11113"/>
            </a:xfrm>
            <a:custGeom>
              <a:avLst/>
              <a:gdLst>
                <a:gd name="T0" fmla="*/ 5 w 33"/>
                <a:gd name="T1" fmla="*/ 0 h 10"/>
                <a:gd name="T2" fmla="*/ 28 w 33"/>
                <a:gd name="T3" fmla="*/ 0 h 10"/>
                <a:gd name="T4" fmla="*/ 33 w 33"/>
                <a:gd name="T5" fmla="*/ 5 h 10"/>
                <a:gd name="T6" fmla="*/ 28 w 33"/>
                <a:gd name="T7" fmla="*/ 10 h 10"/>
                <a:gd name="T8" fmla="*/ 5 w 33"/>
                <a:gd name="T9" fmla="*/ 10 h 10"/>
                <a:gd name="T10" fmla="*/ 0 w 33"/>
                <a:gd name="T11" fmla="*/ 5 h 10"/>
                <a:gd name="T12" fmla="*/ 5 w 3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5" y="0"/>
                  </a:moveTo>
                  <a:cubicBezTo>
                    <a:pt x="28" y="0"/>
                    <a:pt x="28" y="0"/>
                    <a:pt x="28" y="0"/>
                  </a:cubicBezTo>
                  <a:cubicBezTo>
                    <a:pt x="31" y="0"/>
                    <a:pt x="33" y="2"/>
                    <a:pt x="33" y="5"/>
                  </a:cubicBezTo>
                  <a:cubicBezTo>
                    <a:pt x="33" y="8"/>
                    <a:pt x="31" y="10"/>
                    <a:pt x="28" y="10"/>
                  </a:cubicBezTo>
                  <a:cubicBezTo>
                    <a:pt x="5" y="10"/>
                    <a:pt x="5" y="10"/>
                    <a:pt x="5" y="10"/>
                  </a:cubicBezTo>
                  <a:cubicBezTo>
                    <a:pt x="3" y="10"/>
                    <a:pt x="0" y="8"/>
                    <a:pt x="0" y="5"/>
                  </a:cubicBezTo>
                  <a:cubicBezTo>
                    <a:pt x="0" y="2"/>
                    <a:pt x="3"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8" name="Freeform 265"/>
            <p:cNvSpPr>
              <a:spLocks noEditPoints="1"/>
            </p:cNvSpPr>
            <p:nvPr/>
          </p:nvSpPr>
          <p:spPr bwMode="auto">
            <a:xfrm>
              <a:off x="5792788" y="298450"/>
              <a:ext cx="101600" cy="80963"/>
            </a:xfrm>
            <a:custGeom>
              <a:avLst/>
              <a:gdLst>
                <a:gd name="T0" fmla="*/ 98 w 98"/>
                <a:gd name="T1" fmla="*/ 23 h 78"/>
                <a:gd name="T2" fmla="*/ 87 w 98"/>
                <a:gd name="T3" fmla="*/ 11 h 78"/>
                <a:gd name="T4" fmla="*/ 86 w 98"/>
                <a:gd name="T5" fmla="*/ 11 h 78"/>
                <a:gd name="T6" fmla="*/ 86 w 98"/>
                <a:gd name="T7" fmla="*/ 11 h 78"/>
                <a:gd name="T8" fmla="*/ 83 w 98"/>
                <a:gd name="T9" fmla="*/ 7 h 78"/>
                <a:gd name="T10" fmla="*/ 69 w 98"/>
                <a:gd name="T11" fmla="*/ 7 h 78"/>
                <a:gd name="T12" fmla="*/ 66 w 98"/>
                <a:gd name="T13" fmla="*/ 8 h 78"/>
                <a:gd name="T14" fmla="*/ 64 w 98"/>
                <a:gd name="T15" fmla="*/ 4 h 78"/>
                <a:gd name="T16" fmla="*/ 57 w 98"/>
                <a:gd name="T17" fmla="*/ 0 h 78"/>
                <a:gd name="T18" fmla="*/ 42 w 98"/>
                <a:gd name="T19" fmla="*/ 0 h 78"/>
                <a:gd name="T20" fmla="*/ 35 w 98"/>
                <a:gd name="T21" fmla="*/ 4 h 78"/>
                <a:gd name="T22" fmla="*/ 30 w 98"/>
                <a:gd name="T23" fmla="*/ 11 h 78"/>
                <a:gd name="T24" fmla="*/ 12 w 98"/>
                <a:gd name="T25" fmla="*/ 11 h 78"/>
                <a:gd name="T26" fmla="*/ 0 w 98"/>
                <a:gd name="T27" fmla="*/ 23 h 78"/>
                <a:gd name="T28" fmla="*/ 0 w 98"/>
                <a:gd name="T29" fmla="*/ 67 h 78"/>
                <a:gd name="T30" fmla="*/ 12 w 98"/>
                <a:gd name="T31" fmla="*/ 78 h 78"/>
                <a:gd name="T32" fmla="*/ 87 w 98"/>
                <a:gd name="T33" fmla="*/ 78 h 78"/>
                <a:gd name="T34" fmla="*/ 98 w 98"/>
                <a:gd name="T35" fmla="*/ 67 h 78"/>
                <a:gd name="T36" fmla="*/ 98 w 98"/>
                <a:gd name="T37" fmla="*/ 23 h 78"/>
                <a:gd name="T38" fmla="*/ 92 w 98"/>
                <a:gd name="T39" fmla="*/ 67 h 78"/>
                <a:gd name="T40" fmla="*/ 87 w 98"/>
                <a:gd name="T41" fmla="*/ 71 h 78"/>
                <a:gd name="T42" fmla="*/ 12 w 98"/>
                <a:gd name="T43" fmla="*/ 71 h 78"/>
                <a:gd name="T44" fmla="*/ 7 w 98"/>
                <a:gd name="T45" fmla="*/ 67 h 78"/>
                <a:gd name="T46" fmla="*/ 7 w 98"/>
                <a:gd name="T47" fmla="*/ 23 h 78"/>
                <a:gd name="T48" fmla="*/ 12 w 98"/>
                <a:gd name="T49" fmla="*/ 18 h 78"/>
                <a:gd name="T50" fmla="*/ 32 w 98"/>
                <a:gd name="T51" fmla="*/ 18 h 78"/>
                <a:gd name="T52" fmla="*/ 35 w 98"/>
                <a:gd name="T53" fmla="*/ 16 h 78"/>
                <a:gd name="T54" fmla="*/ 40 w 98"/>
                <a:gd name="T55" fmla="*/ 8 h 78"/>
                <a:gd name="T56" fmla="*/ 42 w 98"/>
                <a:gd name="T57" fmla="*/ 7 h 78"/>
                <a:gd name="T58" fmla="*/ 56 w 98"/>
                <a:gd name="T59" fmla="*/ 7 h 78"/>
                <a:gd name="T60" fmla="*/ 58 w 98"/>
                <a:gd name="T61" fmla="*/ 7 h 78"/>
                <a:gd name="T62" fmla="*/ 64 w 98"/>
                <a:gd name="T63" fmla="*/ 16 h 78"/>
                <a:gd name="T64" fmla="*/ 66 w 98"/>
                <a:gd name="T65" fmla="*/ 18 h 78"/>
                <a:gd name="T66" fmla="*/ 87 w 98"/>
                <a:gd name="T67" fmla="*/ 18 h 78"/>
                <a:gd name="T68" fmla="*/ 92 w 98"/>
                <a:gd name="T69" fmla="*/ 23 h 78"/>
                <a:gd name="T70" fmla="*/ 92 w 98"/>
                <a:gd name="T7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78">
                  <a:moveTo>
                    <a:pt x="98" y="23"/>
                  </a:moveTo>
                  <a:cubicBezTo>
                    <a:pt x="98" y="16"/>
                    <a:pt x="93" y="11"/>
                    <a:pt x="87" y="11"/>
                  </a:cubicBezTo>
                  <a:cubicBezTo>
                    <a:pt x="86" y="11"/>
                    <a:pt x="86" y="11"/>
                    <a:pt x="86" y="11"/>
                  </a:cubicBezTo>
                  <a:cubicBezTo>
                    <a:pt x="86" y="11"/>
                    <a:pt x="86" y="11"/>
                    <a:pt x="86" y="11"/>
                  </a:cubicBezTo>
                  <a:cubicBezTo>
                    <a:pt x="86" y="9"/>
                    <a:pt x="85" y="7"/>
                    <a:pt x="83" y="7"/>
                  </a:cubicBezTo>
                  <a:cubicBezTo>
                    <a:pt x="69" y="7"/>
                    <a:pt x="69" y="7"/>
                    <a:pt x="69" y="7"/>
                  </a:cubicBezTo>
                  <a:cubicBezTo>
                    <a:pt x="68" y="7"/>
                    <a:pt x="67" y="8"/>
                    <a:pt x="66" y="8"/>
                  </a:cubicBezTo>
                  <a:cubicBezTo>
                    <a:pt x="64" y="4"/>
                    <a:pt x="64" y="4"/>
                    <a:pt x="64" y="4"/>
                  </a:cubicBezTo>
                  <a:cubicBezTo>
                    <a:pt x="62" y="1"/>
                    <a:pt x="58" y="0"/>
                    <a:pt x="57" y="0"/>
                  </a:cubicBezTo>
                  <a:cubicBezTo>
                    <a:pt x="42" y="0"/>
                    <a:pt x="42" y="0"/>
                    <a:pt x="42" y="0"/>
                  </a:cubicBezTo>
                  <a:cubicBezTo>
                    <a:pt x="40" y="0"/>
                    <a:pt x="36" y="1"/>
                    <a:pt x="35" y="4"/>
                  </a:cubicBezTo>
                  <a:cubicBezTo>
                    <a:pt x="30" y="11"/>
                    <a:pt x="30" y="11"/>
                    <a:pt x="30" y="11"/>
                  </a:cubicBezTo>
                  <a:cubicBezTo>
                    <a:pt x="12" y="11"/>
                    <a:pt x="12" y="11"/>
                    <a:pt x="12" y="11"/>
                  </a:cubicBezTo>
                  <a:cubicBezTo>
                    <a:pt x="6" y="11"/>
                    <a:pt x="0" y="16"/>
                    <a:pt x="0" y="23"/>
                  </a:cubicBezTo>
                  <a:cubicBezTo>
                    <a:pt x="0" y="67"/>
                    <a:pt x="0" y="67"/>
                    <a:pt x="0" y="67"/>
                  </a:cubicBezTo>
                  <a:cubicBezTo>
                    <a:pt x="0" y="73"/>
                    <a:pt x="6" y="78"/>
                    <a:pt x="12" y="78"/>
                  </a:cubicBezTo>
                  <a:cubicBezTo>
                    <a:pt x="87" y="78"/>
                    <a:pt x="87" y="78"/>
                    <a:pt x="87" y="78"/>
                  </a:cubicBezTo>
                  <a:cubicBezTo>
                    <a:pt x="93" y="78"/>
                    <a:pt x="98" y="73"/>
                    <a:pt x="98" y="67"/>
                  </a:cubicBezTo>
                  <a:cubicBezTo>
                    <a:pt x="98" y="23"/>
                    <a:pt x="98" y="23"/>
                    <a:pt x="98" y="23"/>
                  </a:cubicBezTo>
                  <a:moveTo>
                    <a:pt x="92" y="67"/>
                  </a:moveTo>
                  <a:cubicBezTo>
                    <a:pt x="92" y="69"/>
                    <a:pt x="90" y="71"/>
                    <a:pt x="87" y="71"/>
                  </a:cubicBezTo>
                  <a:cubicBezTo>
                    <a:pt x="12" y="71"/>
                    <a:pt x="12" y="71"/>
                    <a:pt x="12" y="71"/>
                  </a:cubicBezTo>
                  <a:cubicBezTo>
                    <a:pt x="9" y="71"/>
                    <a:pt x="7" y="69"/>
                    <a:pt x="7" y="67"/>
                  </a:cubicBezTo>
                  <a:cubicBezTo>
                    <a:pt x="7" y="23"/>
                    <a:pt x="7" y="23"/>
                    <a:pt x="7" y="23"/>
                  </a:cubicBezTo>
                  <a:cubicBezTo>
                    <a:pt x="7" y="20"/>
                    <a:pt x="9" y="18"/>
                    <a:pt x="12" y="18"/>
                  </a:cubicBezTo>
                  <a:cubicBezTo>
                    <a:pt x="32" y="18"/>
                    <a:pt x="32" y="18"/>
                    <a:pt x="32" y="18"/>
                  </a:cubicBezTo>
                  <a:cubicBezTo>
                    <a:pt x="33" y="18"/>
                    <a:pt x="34" y="17"/>
                    <a:pt x="35" y="16"/>
                  </a:cubicBezTo>
                  <a:cubicBezTo>
                    <a:pt x="40" y="8"/>
                    <a:pt x="40" y="8"/>
                    <a:pt x="40" y="8"/>
                  </a:cubicBezTo>
                  <a:cubicBezTo>
                    <a:pt x="40" y="7"/>
                    <a:pt x="41" y="7"/>
                    <a:pt x="42" y="7"/>
                  </a:cubicBezTo>
                  <a:cubicBezTo>
                    <a:pt x="56" y="7"/>
                    <a:pt x="56" y="7"/>
                    <a:pt x="56" y="7"/>
                  </a:cubicBezTo>
                  <a:cubicBezTo>
                    <a:pt x="57" y="7"/>
                    <a:pt x="58" y="7"/>
                    <a:pt x="58" y="7"/>
                  </a:cubicBezTo>
                  <a:cubicBezTo>
                    <a:pt x="64" y="16"/>
                    <a:pt x="64" y="16"/>
                    <a:pt x="64" y="16"/>
                  </a:cubicBezTo>
                  <a:cubicBezTo>
                    <a:pt x="64" y="17"/>
                    <a:pt x="65" y="18"/>
                    <a:pt x="66" y="18"/>
                  </a:cubicBezTo>
                  <a:cubicBezTo>
                    <a:pt x="87" y="18"/>
                    <a:pt x="87" y="18"/>
                    <a:pt x="87" y="18"/>
                  </a:cubicBezTo>
                  <a:cubicBezTo>
                    <a:pt x="90" y="18"/>
                    <a:pt x="92" y="20"/>
                    <a:pt x="92" y="23"/>
                  </a:cubicBezTo>
                  <a:lnTo>
                    <a:pt x="9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39" name="Oval 266"/>
            <p:cNvSpPr>
              <a:spLocks noChangeArrowheads="1"/>
            </p:cNvSpPr>
            <p:nvPr/>
          </p:nvSpPr>
          <p:spPr bwMode="auto">
            <a:xfrm>
              <a:off x="5822950" y="322263"/>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0" name="Freeform 267"/>
            <p:cNvSpPr>
              <a:spLocks noEditPoints="1"/>
            </p:cNvSpPr>
            <p:nvPr/>
          </p:nvSpPr>
          <p:spPr bwMode="auto">
            <a:xfrm>
              <a:off x="6299200" y="1658938"/>
              <a:ext cx="101600" cy="80963"/>
            </a:xfrm>
            <a:custGeom>
              <a:avLst/>
              <a:gdLst>
                <a:gd name="T0" fmla="*/ 98 w 98"/>
                <a:gd name="T1" fmla="*/ 23 h 78"/>
                <a:gd name="T2" fmla="*/ 86 w 98"/>
                <a:gd name="T3" fmla="*/ 11 h 78"/>
                <a:gd name="T4" fmla="*/ 86 w 98"/>
                <a:gd name="T5" fmla="*/ 11 h 78"/>
                <a:gd name="T6" fmla="*/ 86 w 98"/>
                <a:gd name="T7" fmla="*/ 11 h 78"/>
                <a:gd name="T8" fmla="*/ 82 w 98"/>
                <a:gd name="T9" fmla="*/ 7 h 78"/>
                <a:gd name="T10" fmla="*/ 68 w 98"/>
                <a:gd name="T11" fmla="*/ 7 h 78"/>
                <a:gd name="T12" fmla="*/ 66 w 98"/>
                <a:gd name="T13" fmla="*/ 8 h 78"/>
                <a:gd name="T14" fmla="*/ 63 w 98"/>
                <a:gd name="T15" fmla="*/ 4 h 78"/>
                <a:gd name="T16" fmla="*/ 56 w 98"/>
                <a:gd name="T17" fmla="*/ 0 h 78"/>
                <a:gd name="T18" fmla="*/ 41 w 98"/>
                <a:gd name="T19" fmla="*/ 0 h 78"/>
                <a:gd name="T20" fmla="*/ 34 w 98"/>
                <a:gd name="T21" fmla="*/ 4 h 78"/>
                <a:gd name="T22" fmla="*/ 29 w 98"/>
                <a:gd name="T23" fmla="*/ 11 h 78"/>
                <a:gd name="T24" fmla="*/ 11 w 98"/>
                <a:gd name="T25" fmla="*/ 11 h 78"/>
                <a:gd name="T26" fmla="*/ 0 w 98"/>
                <a:gd name="T27" fmla="*/ 23 h 78"/>
                <a:gd name="T28" fmla="*/ 0 w 98"/>
                <a:gd name="T29" fmla="*/ 67 h 78"/>
                <a:gd name="T30" fmla="*/ 11 w 98"/>
                <a:gd name="T31" fmla="*/ 78 h 78"/>
                <a:gd name="T32" fmla="*/ 86 w 98"/>
                <a:gd name="T33" fmla="*/ 78 h 78"/>
                <a:gd name="T34" fmla="*/ 98 w 98"/>
                <a:gd name="T35" fmla="*/ 67 h 78"/>
                <a:gd name="T36" fmla="*/ 98 w 98"/>
                <a:gd name="T37" fmla="*/ 23 h 78"/>
                <a:gd name="T38" fmla="*/ 91 w 98"/>
                <a:gd name="T39" fmla="*/ 67 h 78"/>
                <a:gd name="T40" fmla="*/ 86 w 98"/>
                <a:gd name="T41" fmla="*/ 71 h 78"/>
                <a:gd name="T42" fmla="*/ 11 w 98"/>
                <a:gd name="T43" fmla="*/ 71 h 78"/>
                <a:gd name="T44" fmla="*/ 6 w 98"/>
                <a:gd name="T45" fmla="*/ 67 h 78"/>
                <a:gd name="T46" fmla="*/ 6 w 98"/>
                <a:gd name="T47" fmla="*/ 23 h 78"/>
                <a:gd name="T48" fmla="*/ 11 w 98"/>
                <a:gd name="T49" fmla="*/ 18 h 78"/>
                <a:gd name="T50" fmla="*/ 31 w 98"/>
                <a:gd name="T51" fmla="*/ 18 h 78"/>
                <a:gd name="T52" fmla="*/ 34 w 98"/>
                <a:gd name="T53" fmla="*/ 16 h 78"/>
                <a:gd name="T54" fmla="*/ 39 w 98"/>
                <a:gd name="T55" fmla="*/ 8 h 78"/>
                <a:gd name="T56" fmla="*/ 41 w 98"/>
                <a:gd name="T57" fmla="*/ 7 h 78"/>
                <a:gd name="T58" fmla="*/ 56 w 98"/>
                <a:gd name="T59" fmla="*/ 7 h 78"/>
                <a:gd name="T60" fmla="*/ 57 w 98"/>
                <a:gd name="T61" fmla="*/ 7 h 78"/>
                <a:gd name="T62" fmla="*/ 63 w 98"/>
                <a:gd name="T63" fmla="*/ 16 h 78"/>
                <a:gd name="T64" fmla="*/ 66 w 98"/>
                <a:gd name="T65" fmla="*/ 18 h 78"/>
                <a:gd name="T66" fmla="*/ 86 w 98"/>
                <a:gd name="T67" fmla="*/ 18 h 78"/>
                <a:gd name="T68" fmla="*/ 91 w 98"/>
                <a:gd name="T69" fmla="*/ 23 h 78"/>
                <a:gd name="T70" fmla="*/ 91 w 98"/>
                <a:gd name="T7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78">
                  <a:moveTo>
                    <a:pt x="98" y="23"/>
                  </a:moveTo>
                  <a:cubicBezTo>
                    <a:pt x="98" y="16"/>
                    <a:pt x="93" y="11"/>
                    <a:pt x="86" y="11"/>
                  </a:cubicBezTo>
                  <a:cubicBezTo>
                    <a:pt x="86" y="11"/>
                    <a:pt x="86" y="11"/>
                    <a:pt x="86" y="11"/>
                  </a:cubicBezTo>
                  <a:cubicBezTo>
                    <a:pt x="86" y="11"/>
                    <a:pt x="86" y="11"/>
                    <a:pt x="86" y="11"/>
                  </a:cubicBezTo>
                  <a:cubicBezTo>
                    <a:pt x="86" y="9"/>
                    <a:pt x="84" y="7"/>
                    <a:pt x="82" y="7"/>
                  </a:cubicBezTo>
                  <a:cubicBezTo>
                    <a:pt x="68" y="7"/>
                    <a:pt x="68" y="7"/>
                    <a:pt x="68" y="7"/>
                  </a:cubicBezTo>
                  <a:cubicBezTo>
                    <a:pt x="67" y="7"/>
                    <a:pt x="66" y="8"/>
                    <a:pt x="66" y="8"/>
                  </a:cubicBezTo>
                  <a:cubicBezTo>
                    <a:pt x="63" y="4"/>
                    <a:pt x="63" y="4"/>
                    <a:pt x="63" y="4"/>
                  </a:cubicBezTo>
                  <a:cubicBezTo>
                    <a:pt x="61" y="1"/>
                    <a:pt x="58" y="0"/>
                    <a:pt x="56" y="0"/>
                  </a:cubicBezTo>
                  <a:cubicBezTo>
                    <a:pt x="41" y="0"/>
                    <a:pt x="41" y="0"/>
                    <a:pt x="41" y="0"/>
                  </a:cubicBezTo>
                  <a:cubicBezTo>
                    <a:pt x="39" y="0"/>
                    <a:pt x="36" y="1"/>
                    <a:pt x="34" y="4"/>
                  </a:cubicBezTo>
                  <a:cubicBezTo>
                    <a:pt x="29" y="11"/>
                    <a:pt x="29" y="11"/>
                    <a:pt x="29" y="11"/>
                  </a:cubicBezTo>
                  <a:cubicBezTo>
                    <a:pt x="11" y="11"/>
                    <a:pt x="11" y="11"/>
                    <a:pt x="11" y="11"/>
                  </a:cubicBezTo>
                  <a:cubicBezTo>
                    <a:pt x="5" y="11"/>
                    <a:pt x="0" y="16"/>
                    <a:pt x="0" y="23"/>
                  </a:cubicBezTo>
                  <a:cubicBezTo>
                    <a:pt x="0" y="67"/>
                    <a:pt x="0" y="67"/>
                    <a:pt x="0" y="67"/>
                  </a:cubicBezTo>
                  <a:cubicBezTo>
                    <a:pt x="0" y="73"/>
                    <a:pt x="5" y="78"/>
                    <a:pt x="11" y="78"/>
                  </a:cubicBezTo>
                  <a:cubicBezTo>
                    <a:pt x="86" y="78"/>
                    <a:pt x="86" y="78"/>
                    <a:pt x="86" y="78"/>
                  </a:cubicBezTo>
                  <a:cubicBezTo>
                    <a:pt x="93" y="78"/>
                    <a:pt x="98" y="73"/>
                    <a:pt x="98" y="67"/>
                  </a:cubicBezTo>
                  <a:cubicBezTo>
                    <a:pt x="98" y="23"/>
                    <a:pt x="98" y="23"/>
                    <a:pt x="98" y="23"/>
                  </a:cubicBezTo>
                  <a:moveTo>
                    <a:pt x="91" y="67"/>
                  </a:moveTo>
                  <a:cubicBezTo>
                    <a:pt x="91" y="69"/>
                    <a:pt x="89" y="71"/>
                    <a:pt x="86" y="71"/>
                  </a:cubicBezTo>
                  <a:cubicBezTo>
                    <a:pt x="11" y="71"/>
                    <a:pt x="11" y="71"/>
                    <a:pt x="11" y="71"/>
                  </a:cubicBezTo>
                  <a:cubicBezTo>
                    <a:pt x="8" y="71"/>
                    <a:pt x="6" y="69"/>
                    <a:pt x="6" y="67"/>
                  </a:cubicBezTo>
                  <a:cubicBezTo>
                    <a:pt x="6" y="23"/>
                    <a:pt x="6" y="23"/>
                    <a:pt x="6" y="23"/>
                  </a:cubicBezTo>
                  <a:cubicBezTo>
                    <a:pt x="6" y="20"/>
                    <a:pt x="8" y="18"/>
                    <a:pt x="11" y="18"/>
                  </a:cubicBezTo>
                  <a:cubicBezTo>
                    <a:pt x="31" y="18"/>
                    <a:pt x="31" y="18"/>
                    <a:pt x="31" y="18"/>
                  </a:cubicBezTo>
                  <a:cubicBezTo>
                    <a:pt x="32" y="18"/>
                    <a:pt x="33" y="17"/>
                    <a:pt x="34" y="16"/>
                  </a:cubicBezTo>
                  <a:cubicBezTo>
                    <a:pt x="39" y="8"/>
                    <a:pt x="39" y="8"/>
                    <a:pt x="39" y="8"/>
                  </a:cubicBezTo>
                  <a:cubicBezTo>
                    <a:pt x="40" y="7"/>
                    <a:pt x="41" y="7"/>
                    <a:pt x="41" y="7"/>
                  </a:cubicBezTo>
                  <a:cubicBezTo>
                    <a:pt x="56" y="7"/>
                    <a:pt x="56" y="7"/>
                    <a:pt x="56" y="7"/>
                  </a:cubicBezTo>
                  <a:cubicBezTo>
                    <a:pt x="56" y="7"/>
                    <a:pt x="57" y="7"/>
                    <a:pt x="57" y="7"/>
                  </a:cubicBezTo>
                  <a:cubicBezTo>
                    <a:pt x="63" y="16"/>
                    <a:pt x="63" y="16"/>
                    <a:pt x="63" y="16"/>
                  </a:cubicBezTo>
                  <a:cubicBezTo>
                    <a:pt x="63" y="17"/>
                    <a:pt x="64" y="18"/>
                    <a:pt x="66" y="18"/>
                  </a:cubicBezTo>
                  <a:cubicBezTo>
                    <a:pt x="86" y="18"/>
                    <a:pt x="86" y="18"/>
                    <a:pt x="86" y="18"/>
                  </a:cubicBezTo>
                  <a:cubicBezTo>
                    <a:pt x="89" y="18"/>
                    <a:pt x="91" y="20"/>
                    <a:pt x="91" y="23"/>
                  </a:cubicBezTo>
                  <a:lnTo>
                    <a:pt x="91"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1" name="Oval 268"/>
            <p:cNvSpPr>
              <a:spLocks noChangeArrowheads="1"/>
            </p:cNvSpPr>
            <p:nvPr/>
          </p:nvSpPr>
          <p:spPr bwMode="auto">
            <a:xfrm>
              <a:off x="6329363" y="16827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2" name="Freeform 269"/>
            <p:cNvSpPr>
              <a:spLocks noEditPoints="1"/>
            </p:cNvSpPr>
            <p:nvPr/>
          </p:nvSpPr>
          <p:spPr bwMode="auto">
            <a:xfrm>
              <a:off x="6494463" y="492125"/>
              <a:ext cx="112713" cy="106363"/>
            </a:xfrm>
            <a:custGeom>
              <a:avLst/>
              <a:gdLst>
                <a:gd name="T0" fmla="*/ 46 w 109"/>
                <a:gd name="T1" fmla="*/ 67 h 102"/>
                <a:gd name="T2" fmla="*/ 56 w 109"/>
                <a:gd name="T3" fmla="*/ 60 h 102"/>
                <a:gd name="T4" fmla="*/ 66 w 109"/>
                <a:gd name="T5" fmla="*/ 63 h 102"/>
                <a:gd name="T6" fmla="*/ 66 w 109"/>
                <a:gd name="T7" fmla="*/ 64 h 102"/>
                <a:gd name="T8" fmla="*/ 85 w 109"/>
                <a:gd name="T9" fmla="*/ 87 h 102"/>
                <a:gd name="T10" fmla="*/ 108 w 109"/>
                <a:gd name="T11" fmla="*/ 69 h 102"/>
                <a:gd name="T12" fmla="*/ 89 w 109"/>
                <a:gd name="T13" fmla="*/ 46 h 102"/>
                <a:gd name="T14" fmla="*/ 69 w 109"/>
                <a:gd name="T15" fmla="*/ 56 h 102"/>
                <a:gd name="T16" fmla="*/ 59 w 109"/>
                <a:gd name="T17" fmla="*/ 53 h 102"/>
                <a:gd name="T18" fmla="*/ 57 w 109"/>
                <a:gd name="T19" fmla="*/ 42 h 102"/>
                <a:gd name="T20" fmla="*/ 72 w 109"/>
                <a:gd name="T21" fmla="*/ 24 h 102"/>
                <a:gd name="T22" fmla="*/ 53 w 109"/>
                <a:gd name="T23" fmla="*/ 1 h 102"/>
                <a:gd name="T24" fmla="*/ 30 w 109"/>
                <a:gd name="T25" fmla="*/ 20 h 102"/>
                <a:gd name="T26" fmla="*/ 49 w 109"/>
                <a:gd name="T27" fmla="*/ 43 h 102"/>
                <a:gd name="T28" fmla="*/ 50 w 109"/>
                <a:gd name="T29" fmla="*/ 43 h 102"/>
                <a:gd name="T30" fmla="*/ 52 w 109"/>
                <a:gd name="T31" fmla="*/ 54 h 102"/>
                <a:gd name="T32" fmla="*/ 42 w 109"/>
                <a:gd name="T33" fmla="*/ 61 h 102"/>
                <a:gd name="T34" fmla="*/ 27 w 109"/>
                <a:gd name="T35" fmla="*/ 53 h 102"/>
                <a:gd name="T36" fmla="*/ 1 w 109"/>
                <a:gd name="T37" fmla="*/ 74 h 102"/>
                <a:gd name="T38" fmla="*/ 22 w 109"/>
                <a:gd name="T39" fmla="*/ 101 h 102"/>
                <a:gd name="T40" fmla="*/ 48 w 109"/>
                <a:gd name="T41" fmla="*/ 80 h 102"/>
                <a:gd name="T42" fmla="*/ 46 w 109"/>
                <a:gd name="T43" fmla="*/ 67 h 102"/>
                <a:gd name="T44" fmla="*/ 50 w 109"/>
                <a:gd name="T45" fmla="*/ 33 h 102"/>
                <a:gd name="T46" fmla="*/ 40 w 109"/>
                <a:gd name="T47" fmla="*/ 21 h 102"/>
                <a:gd name="T48" fmla="*/ 52 w 109"/>
                <a:gd name="T49" fmla="*/ 11 h 102"/>
                <a:gd name="T50" fmla="*/ 62 w 109"/>
                <a:gd name="T51" fmla="*/ 23 h 102"/>
                <a:gd name="T52" fmla="*/ 50 w 109"/>
                <a:gd name="T53" fmla="*/ 33 h 102"/>
                <a:gd name="T54" fmla="*/ 88 w 109"/>
                <a:gd name="T55" fmla="*/ 55 h 102"/>
                <a:gd name="T56" fmla="*/ 98 w 109"/>
                <a:gd name="T57" fmla="*/ 68 h 102"/>
                <a:gd name="T58" fmla="*/ 86 w 109"/>
                <a:gd name="T59" fmla="*/ 77 h 102"/>
                <a:gd name="T60" fmla="*/ 76 w 109"/>
                <a:gd name="T61" fmla="*/ 65 h 102"/>
                <a:gd name="T62" fmla="*/ 88 w 109"/>
                <a:gd name="T63" fmla="*/ 55 h 102"/>
                <a:gd name="T64" fmla="*/ 26 w 109"/>
                <a:gd name="T65" fmla="*/ 63 h 102"/>
                <a:gd name="T66" fmla="*/ 39 w 109"/>
                <a:gd name="T67" fmla="*/ 79 h 102"/>
                <a:gd name="T68" fmla="*/ 23 w 109"/>
                <a:gd name="T69" fmla="*/ 91 h 102"/>
                <a:gd name="T70" fmla="*/ 11 w 109"/>
                <a:gd name="T71" fmla="*/ 75 h 102"/>
                <a:gd name="T72" fmla="*/ 26 w 109"/>
                <a:gd name="T73" fmla="*/ 6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102">
                  <a:moveTo>
                    <a:pt x="46" y="67"/>
                  </a:moveTo>
                  <a:cubicBezTo>
                    <a:pt x="56" y="60"/>
                    <a:pt x="56" y="60"/>
                    <a:pt x="56" y="60"/>
                  </a:cubicBezTo>
                  <a:cubicBezTo>
                    <a:pt x="66" y="63"/>
                    <a:pt x="66" y="63"/>
                    <a:pt x="66" y="63"/>
                  </a:cubicBezTo>
                  <a:cubicBezTo>
                    <a:pt x="66" y="63"/>
                    <a:pt x="66" y="64"/>
                    <a:pt x="66" y="64"/>
                  </a:cubicBezTo>
                  <a:cubicBezTo>
                    <a:pt x="65" y="75"/>
                    <a:pt x="73" y="86"/>
                    <a:pt x="85" y="87"/>
                  </a:cubicBezTo>
                  <a:cubicBezTo>
                    <a:pt x="96" y="88"/>
                    <a:pt x="106" y="80"/>
                    <a:pt x="108" y="69"/>
                  </a:cubicBezTo>
                  <a:cubicBezTo>
                    <a:pt x="109" y="57"/>
                    <a:pt x="101" y="47"/>
                    <a:pt x="89" y="46"/>
                  </a:cubicBezTo>
                  <a:cubicBezTo>
                    <a:pt x="81" y="45"/>
                    <a:pt x="73" y="49"/>
                    <a:pt x="69" y="56"/>
                  </a:cubicBezTo>
                  <a:cubicBezTo>
                    <a:pt x="59" y="53"/>
                    <a:pt x="59" y="53"/>
                    <a:pt x="59" y="53"/>
                  </a:cubicBezTo>
                  <a:cubicBezTo>
                    <a:pt x="57" y="42"/>
                    <a:pt x="57" y="42"/>
                    <a:pt x="57" y="42"/>
                  </a:cubicBezTo>
                  <a:cubicBezTo>
                    <a:pt x="65" y="39"/>
                    <a:pt x="71" y="33"/>
                    <a:pt x="72" y="24"/>
                  </a:cubicBezTo>
                  <a:cubicBezTo>
                    <a:pt x="73" y="13"/>
                    <a:pt x="65" y="3"/>
                    <a:pt x="53" y="1"/>
                  </a:cubicBezTo>
                  <a:cubicBezTo>
                    <a:pt x="42" y="0"/>
                    <a:pt x="32" y="8"/>
                    <a:pt x="30" y="20"/>
                  </a:cubicBezTo>
                  <a:cubicBezTo>
                    <a:pt x="29" y="31"/>
                    <a:pt x="37" y="41"/>
                    <a:pt x="49" y="43"/>
                  </a:cubicBezTo>
                  <a:cubicBezTo>
                    <a:pt x="49" y="43"/>
                    <a:pt x="50" y="43"/>
                    <a:pt x="50" y="43"/>
                  </a:cubicBezTo>
                  <a:cubicBezTo>
                    <a:pt x="52" y="54"/>
                    <a:pt x="52" y="54"/>
                    <a:pt x="52" y="54"/>
                  </a:cubicBezTo>
                  <a:cubicBezTo>
                    <a:pt x="42" y="61"/>
                    <a:pt x="42" y="61"/>
                    <a:pt x="42" y="61"/>
                  </a:cubicBezTo>
                  <a:cubicBezTo>
                    <a:pt x="38" y="57"/>
                    <a:pt x="33" y="54"/>
                    <a:pt x="27" y="53"/>
                  </a:cubicBezTo>
                  <a:cubicBezTo>
                    <a:pt x="14" y="52"/>
                    <a:pt x="3" y="61"/>
                    <a:pt x="1" y="74"/>
                  </a:cubicBezTo>
                  <a:cubicBezTo>
                    <a:pt x="0" y="87"/>
                    <a:pt x="9" y="99"/>
                    <a:pt x="22" y="101"/>
                  </a:cubicBezTo>
                  <a:cubicBezTo>
                    <a:pt x="35" y="102"/>
                    <a:pt x="47" y="93"/>
                    <a:pt x="48" y="80"/>
                  </a:cubicBezTo>
                  <a:cubicBezTo>
                    <a:pt x="49" y="75"/>
                    <a:pt x="48" y="71"/>
                    <a:pt x="46" y="67"/>
                  </a:cubicBezTo>
                  <a:moveTo>
                    <a:pt x="50" y="33"/>
                  </a:moveTo>
                  <a:cubicBezTo>
                    <a:pt x="44" y="32"/>
                    <a:pt x="39" y="27"/>
                    <a:pt x="40" y="21"/>
                  </a:cubicBezTo>
                  <a:cubicBezTo>
                    <a:pt x="41" y="15"/>
                    <a:pt x="46" y="10"/>
                    <a:pt x="52" y="11"/>
                  </a:cubicBezTo>
                  <a:cubicBezTo>
                    <a:pt x="58" y="12"/>
                    <a:pt x="63" y="17"/>
                    <a:pt x="62" y="23"/>
                  </a:cubicBezTo>
                  <a:cubicBezTo>
                    <a:pt x="61" y="29"/>
                    <a:pt x="56" y="34"/>
                    <a:pt x="50" y="33"/>
                  </a:cubicBezTo>
                  <a:moveTo>
                    <a:pt x="88" y="55"/>
                  </a:moveTo>
                  <a:cubicBezTo>
                    <a:pt x="94" y="56"/>
                    <a:pt x="99" y="61"/>
                    <a:pt x="98" y="68"/>
                  </a:cubicBezTo>
                  <a:cubicBezTo>
                    <a:pt x="98" y="74"/>
                    <a:pt x="92" y="78"/>
                    <a:pt x="86" y="77"/>
                  </a:cubicBezTo>
                  <a:cubicBezTo>
                    <a:pt x="80" y="77"/>
                    <a:pt x="75" y="71"/>
                    <a:pt x="76" y="65"/>
                  </a:cubicBezTo>
                  <a:cubicBezTo>
                    <a:pt x="77" y="59"/>
                    <a:pt x="82" y="54"/>
                    <a:pt x="88" y="55"/>
                  </a:cubicBezTo>
                  <a:moveTo>
                    <a:pt x="26" y="63"/>
                  </a:moveTo>
                  <a:cubicBezTo>
                    <a:pt x="34" y="64"/>
                    <a:pt x="40" y="71"/>
                    <a:pt x="39" y="79"/>
                  </a:cubicBezTo>
                  <a:cubicBezTo>
                    <a:pt x="38" y="86"/>
                    <a:pt x="31" y="92"/>
                    <a:pt x="23" y="91"/>
                  </a:cubicBezTo>
                  <a:cubicBezTo>
                    <a:pt x="15" y="90"/>
                    <a:pt x="10" y="83"/>
                    <a:pt x="11" y="75"/>
                  </a:cubicBezTo>
                  <a:cubicBezTo>
                    <a:pt x="12" y="68"/>
                    <a:pt x="19" y="62"/>
                    <a:pt x="26"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3" name="Freeform 270"/>
            <p:cNvSpPr>
              <a:spLocks noEditPoints="1"/>
            </p:cNvSpPr>
            <p:nvPr/>
          </p:nvSpPr>
          <p:spPr bwMode="auto">
            <a:xfrm>
              <a:off x="5573713" y="1195388"/>
              <a:ext cx="157163" cy="138113"/>
            </a:xfrm>
            <a:custGeom>
              <a:avLst/>
              <a:gdLst>
                <a:gd name="T0" fmla="*/ 67 w 152"/>
                <a:gd name="T1" fmla="*/ 88 h 133"/>
                <a:gd name="T2" fmla="*/ 83 w 152"/>
                <a:gd name="T3" fmla="*/ 82 h 133"/>
                <a:gd name="T4" fmla="*/ 95 w 152"/>
                <a:gd name="T5" fmla="*/ 90 h 133"/>
                <a:gd name="T6" fmla="*/ 95 w 152"/>
                <a:gd name="T7" fmla="*/ 91 h 133"/>
                <a:gd name="T8" fmla="*/ 110 w 152"/>
                <a:gd name="T9" fmla="*/ 128 h 133"/>
                <a:gd name="T10" fmla="*/ 146 w 152"/>
                <a:gd name="T11" fmla="*/ 112 h 133"/>
                <a:gd name="T12" fmla="*/ 131 w 152"/>
                <a:gd name="T13" fmla="*/ 76 h 133"/>
                <a:gd name="T14" fmla="*/ 100 w 152"/>
                <a:gd name="T15" fmla="*/ 82 h 133"/>
                <a:gd name="T16" fmla="*/ 89 w 152"/>
                <a:gd name="T17" fmla="*/ 75 h 133"/>
                <a:gd name="T18" fmla="*/ 91 w 152"/>
                <a:gd name="T19" fmla="*/ 59 h 133"/>
                <a:gd name="T20" fmla="*/ 116 w 152"/>
                <a:gd name="T21" fmla="*/ 42 h 133"/>
                <a:gd name="T22" fmla="*/ 101 w 152"/>
                <a:gd name="T23" fmla="*/ 6 h 133"/>
                <a:gd name="T24" fmla="*/ 64 w 152"/>
                <a:gd name="T25" fmla="*/ 21 h 133"/>
                <a:gd name="T26" fmla="*/ 79 w 152"/>
                <a:gd name="T27" fmla="*/ 57 h 133"/>
                <a:gd name="T28" fmla="*/ 82 w 152"/>
                <a:gd name="T29" fmla="*/ 58 h 133"/>
                <a:gd name="T30" fmla="*/ 80 w 152"/>
                <a:gd name="T31" fmla="*/ 73 h 133"/>
                <a:gd name="T32" fmla="*/ 64 w 152"/>
                <a:gd name="T33" fmla="*/ 78 h 133"/>
                <a:gd name="T34" fmla="*/ 48 w 152"/>
                <a:gd name="T35" fmla="*/ 63 h 133"/>
                <a:gd name="T36" fmla="*/ 7 w 152"/>
                <a:gd name="T37" fmla="*/ 81 h 133"/>
                <a:gd name="T38" fmla="*/ 24 w 152"/>
                <a:gd name="T39" fmla="*/ 122 h 133"/>
                <a:gd name="T40" fmla="*/ 65 w 152"/>
                <a:gd name="T41" fmla="*/ 105 h 133"/>
                <a:gd name="T42" fmla="*/ 67 w 152"/>
                <a:gd name="T43" fmla="*/ 88 h 133"/>
                <a:gd name="T44" fmla="*/ 84 w 152"/>
                <a:gd name="T45" fmla="*/ 45 h 133"/>
                <a:gd name="T46" fmla="*/ 76 w 152"/>
                <a:gd name="T47" fmla="*/ 26 h 133"/>
                <a:gd name="T48" fmla="*/ 96 w 152"/>
                <a:gd name="T49" fmla="*/ 18 h 133"/>
                <a:gd name="T50" fmla="*/ 104 w 152"/>
                <a:gd name="T51" fmla="*/ 37 h 133"/>
                <a:gd name="T52" fmla="*/ 84 w 152"/>
                <a:gd name="T53" fmla="*/ 45 h 133"/>
                <a:gd name="T54" fmla="*/ 126 w 152"/>
                <a:gd name="T55" fmla="*/ 88 h 133"/>
                <a:gd name="T56" fmla="*/ 134 w 152"/>
                <a:gd name="T57" fmla="*/ 108 h 133"/>
                <a:gd name="T58" fmla="*/ 115 w 152"/>
                <a:gd name="T59" fmla="*/ 116 h 133"/>
                <a:gd name="T60" fmla="*/ 106 w 152"/>
                <a:gd name="T61" fmla="*/ 96 h 133"/>
                <a:gd name="T62" fmla="*/ 126 w 152"/>
                <a:gd name="T63" fmla="*/ 88 h 133"/>
                <a:gd name="T64" fmla="*/ 43 w 152"/>
                <a:gd name="T65" fmla="*/ 75 h 133"/>
                <a:gd name="T66" fmla="*/ 54 w 152"/>
                <a:gd name="T67" fmla="*/ 100 h 133"/>
                <a:gd name="T68" fmla="*/ 29 w 152"/>
                <a:gd name="T69" fmla="*/ 110 h 133"/>
                <a:gd name="T70" fmla="*/ 18 w 152"/>
                <a:gd name="T71" fmla="*/ 86 h 133"/>
                <a:gd name="T72" fmla="*/ 43 w 152"/>
                <a:gd name="T73" fmla="*/ 7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2" h="133">
                  <a:moveTo>
                    <a:pt x="67" y="88"/>
                  </a:moveTo>
                  <a:cubicBezTo>
                    <a:pt x="83" y="82"/>
                    <a:pt x="83" y="82"/>
                    <a:pt x="83" y="82"/>
                  </a:cubicBezTo>
                  <a:cubicBezTo>
                    <a:pt x="95" y="90"/>
                    <a:pt x="95" y="90"/>
                    <a:pt x="95" y="90"/>
                  </a:cubicBezTo>
                  <a:cubicBezTo>
                    <a:pt x="95" y="91"/>
                    <a:pt x="95" y="91"/>
                    <a:pt x="95" y="91"/>
                  </a:cubicBezTo>
                  <a:cubicBezTo>
                    <a:pt x="89" y="105"/>
                    <a:pt x="95" y="122"/>
                    <a:pt x="110" y="128"/>
                  </a:cubicBezTo>
                  <a:cubicBezTo>
                    <a:pt x="124" y="133"/>
                    <a:pt x="140" y="127"/>
                    <a:pt x="146" y="112"/>
                  </a:cubicBezTo>
                  <a:cubicBezTo>
                    <a:pt x="152" y="98"/>
                    <a:pt x="145" y="82"/>
                    <a:pt x="131" y="76"/>
                  </a:cubicBezTo>
                  <a:cubicBezTo>
                    <a:pt x="120" y="72"/>
                    <a:pt x="108" y="74"/>
                    <a:pt x="100" y="82"/>
                  </a:cubicBezTo>
                  <a:cubicBezTo>
                    <a:pt x="89" y="75"/>
                    <a:pt x="89" y="75"/>
                    <a:pt x="89" y="75"/>
                  </a:cubicBezTo>
                  <a:cubicBezTo>
                    <a:pt x="91" y="59"/>
                    <a:pt x="91" y="59"/>
                    <a:pt x="91" y="59"/>
                  </a:cubicBezTo>
                  <a:cubicBezTo>
                    <a:pt x="102" y="59"/>
                    <a:pt x="111" y="52"/>
                    <a:pt x="116" y="42"/>
                  </a:cubicBezTo>
                  <a:cubicBezTo>
                    <a:pt x="121" y="28"/>
                    <a:pt x="115" y="12"/>
                    <a:pt x="101" y="6"/>
                  </a:cubicBezTo>
                  <a:cubicBezTo>
                    <a:pt x="86" y="0"/>
                    <a:pt x="70" y="7"/>
                    <a:pt x="64" y="21"/>
                  </a:cubicBezTo>
                  <a:cubicBezTo>
                    <a:pt x="59" y="35"/>
                    <a:pt x="65" y="51"/>
                    <a:pt x="79" y="57"/>
                  </a:cubicBezTo>
                  <a:cubicBezTo>
                    <a:pt x="80" y="58"/>
                    <a:pt x="81" y="58"/>
                    <a:pt x="82" y="58"/>
                  </a:cubicBezTo>
                  <a:cubicBezTo>
                    <a:pt x="80" y="73"/>
                    <a:pt x="80" y="73"/>
                    <a:pt x="80" y="73"/>
                  </a:cubicBezTo>
                  <a:cubicBezTo>
                    <a:pt x="64" y="78"/>
                    <a:pt x="64" y="78"/>
                    <a:pt x="64" y="78"/>
                  </a:cubicBezTo>
                  <a:cubicBezTo>
                    <a:pt x="61" y="72"/>
                    <a:pt x="56" y="66"/>
                    <a:pt x="48" y="63"/>
                  </a:cubicBezTo>
                  <a:cubicBezTo>
                    <a:pt x="32" y="57"/>
                    <a:pt x="13" y="64"/>
                    <a:pt x="7" y="81"/>
                  </a:cubicBezTo>
                  <a:cubicBezTo>
                    <a:pt x="0" y="97"/>
                    <a:pt x="8" y="116"/>
                    <a:pt x="24" y="122"/>
                  </a:cubicBezTo>
                  <a:cubicBezTo>
                    <a:pt x="40" y="129"/>
                    <a:pt x="59" y="121"/>
                    <a:pt x="65" y="105"/>
                  </a:cubicBezTo>
                  <a:cubicBezTo>
                    <a:pt x="68" y="99"/>
                    <a:pt x="68" y="93"/>
                    <a:pt x="67" y="88"/>
                  </a:cubicBezTo>
                  <a:moveTo>
                    <a:pt x="84" y="45"/>
                  </a:moveTo>
                  <a:cubicBezTo>
                    <a:pt x="77" y="42"/>
                    <a:pt x="73" y="33"/>
                    <a:pt x="76" y="26"/>
                  </a:cubicBezTo>
                  <a:cubicBezTo>
                    <a:pt x="79" y="18"/>
                    <a:pt x="88" y="15"/>
                    <a:pt x="96" y="18"/>
                  </a:cubicBezTo>
                  <a:cubicBezTo>
                    <a:pt x="103" y="21"/>
                    <a:pt x="107" y="30"/>
                    <a:pt x="104" y="37"/>
                  </a:cubicBezTo>
                  <a:cubicBezTo>
                    <a:pt x="101" y="45"/>
                    <a:pt x="92" y="49"/>
                    <a:pt x="84" y="45"/>
                  </a:cubicBezTo>
                  <a:moveTo>
                    <a:pt x="126" y="88"/>
                  </a:moveTo>
                  <a:cubicBezTo>
                    <a:pt x="134" y="91"/>
                    <a:pt x="137" y="100"/>
                    <a:pt x="134" y="108"/>
                  </a:cubicBezTo>
                  <a:cubicBezTo>
                    <a:pt x="131" y="115"/>
                    <a:pt x="122" y="119"/>
                    <a:pt x="115" y="116"/>
                  </a:cubicBezTo>
                  <a:cubicBezTo>
                    <a:pt x="107" y="113"/>
                    <a:pt x="103" y="104"/>
                    <a:pt x="106" y="96"/>
                  </a:cubicBezTo>
                  <a:cubicBezTo>
                    <a:pt x="110" y="88"/>
                    <a:pt x="118" y="85"/>
                    <a:pt x="126" y="88"/>
                  </a:cubicBezTo>
                  <a:moveTo>
                    <a:pt x="43" y="75"/>
                  </a:moveTo>
                  <a:cubicBezTo>
                    <a:pt x="53" y="79"/>
                    <a:pt x="58" y="90"/>
                    <a:pt x="54" y="100"/>
                  </a:cubicBezTo>
                  <a:cubicBezTo>
                    <a:pt x="50" y="110"/>
                    <a:pt x="38" y="114"/>
                    <a:pt x="29" y="110"/>
                  </a:cubicBezTo>
                  <a:cubicBezTo>
                    <a:pt x="19" y="106"/>
                    <a:pt x="14" y="95"/>
                    <a:pt x="18" y="86"/>
                  </a:cubicBezTo>
                  <a:cubicBezTo>
                    <a:pt x="22" y="76"/>
                    <a:pt x="34" y="71"/>
                    <a:pt x="43"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4" name="Freeform 271"/>
            <p:cNvSpPr>
              <a:spLocks/>
            </p:cNvSpPr>
            <p:nvPr/>
          </p:nvSpPr>
          <p:spPr bwMode="auto">
            <a:xfrm>
              <a:off x="5067300" y="688975"/>
              <a:ext cx="120650" cy="119063"/>
            </a:xfrm>
            <a:custGeom>
              <a:avLst/>
              <a:gdLst>
                <a:gd name="T0" fmla="*/ 55 w 118"/>
                <a:gd name="T1" fmla="*/ 63 h 115"/>
                <a:gd name="T2" fmla="*/ 69 w 118"/>
                <a:gd name="T3" fmla="*/ 64 h 115"/>
                <a:gd name="T4" fmla="*/ 76 w 118"/>
                <a:gd name="T5" fmla="*/ 73 h 115"/>
                <a:gd name="T6" fmla="*/ 75 w 118"/>
                <a:gd name="T7" fmla="*/ 74 h 115"/>
                <a:gd name="T8" fmla="*/ 77 w 118"/>
                <a:gd name="T9" fmla="*/ 106 h 115"/>
                <a:gd name="T10" fmla="*/ 110 w 118"/>
                <a:gd name="T11" fmla="*/ 104 h 115"/>
                <a:gd name="T12" fmla="*/ 108 w 118"/>
                <a:gd name="T13" fmla="*/ 72 h 115"/>
                <a:gd name="T14" fmla="*/ 82 w 118"/>
                <a:gd name="T15" fmla="*/ 68 h 115"/>
                <a:gd name="T16" fmla="*/ 75 w 118"/>
                <a:gd name="T17" fmla="*/ 59 h 115"/>
                <a:gd name="T18" fmla="*/ 81 w 118"/>
                <a:gd name="T19" fmla="*/ 48 h 115"/>
                <a:gd name="T20" fmla="*/ 105 w 118"/>
                <a:gd name="T21" fmla="*/ 41 h 115"/>
                <a:gd name="T22" fmla="*/ 103 w 118"/>
                <a:gd name="T23" fmla="*/ 9 h 115"/>
                <a:gd name="T24" fmla="*/ 71 w 118"/>
                <a:gd name="T25" fmla="*/ 11 h 115"/>
                <a:gd name="T26" fmla="*/ 73 w 118"/>
                <a:gd name="T27" fmla="*/ 43 h 115"/>
                <a:gd name="T28" fmla="*/ 74 w 118"/>
                <a:gd name="T29" fmla="*/ 44 h 115"/>
                <a:gd name="T30" fmla="*/ 68 w 118"/>
                <a:gd name="T31" fmla="*/ 56 h 115"/>
                <a:gd name="T32" fmla="*/ 55 w 118"/>
                <a:gd name="T33" fmla="*/ 55 h 115"/>
                <a:gd name="T34" fmla="*/ 47 w 118"/>
                <a:gd name="T35" fmla="*/ 39 h 115"/>
                <a:gd name="T36" fmla="*/ 9 w 118"/>
                <a:gd name="T37" fmla="*/ 41 h 115"/>
                <a:gd name="T38" fmla="*/ 12 w 118"/>
                <a:gd name="T39" fmla="*/ 79 h 115"/>
                <a:gd name="T40" fmla="*/ 49 w 118"/>
                <a:gd name="T41" fmla="*/ 76 h 115"/>
                <a:gd name="T42" fmla="*/ 55 w 118"/>
                <a:gd name="T43" fmla="*/ 6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115">
                  <a:moveTo>
                    <a:pt x="55" y="63"/>
                  </a:moveTo>
                  <a:cubicBezTo>
                    <a:pt x="69" y="64"/>
                    <a:pt x="69" y="64"/>
                    <a:pt x="69" y="64"/>
                  </a:cubicBezTo>
                  <a:cubicBezTo>
                    <a:pt x="76" y="73"/>
                    <a:pt x="76" y="73"/>
                    <a:pt x="76" y="73"/>
                  </a:cubicBezTo>
                  <a:cubicBezTo>
                    <a:pt x="76" y="73"/>
                    <a:pt x="75" y="73"/>
                    <a:pt x="75" y="74"/>
                  </a:cubicBezTo>
                  <a:cubicBezTo>
                    <a:pt x="67" y="83"/>
                    <a:pt x="68" y="98"/>
                    <a:pt x="77" y="106"/>
                  </a:cubicBezTo>
                  <a:cubicBezTo>
                    <a:pt x="87" y="115"/>
                    <a:pt x="101" y="114"/>
                    <a:pt x="110" y="104"/>
                  </a:cubicBezTo>
                  <a:cubicBezTo>
                    <a:pt x="118" y="95"/>
                    <a:pt x="117" y="80"/>
                    <a:pt x="108" y="72"/>
                  </a:cubicBezTo>
                  <a:cubicBezTo>
                    <a:pt x="100" y="65"/>
                    <a:pt x="90" y="64"/>
                    <a:pt x="82" y="68"/>
                  </a:cubicBezTo>
                  <a:cubicBezTo>
                    <a:pt x="75" y="59"/>
                    <a:pt x="75" y="59"/>
                    <a:pt x="75" y="59"/>
                  </a:cubicBezTo>
                  <a:cubicBezTo>
                    <a:pt x="81" y="48"/>
                    <a:pt x="81" y="48"/>
                    <a:pt x="81" y="48"/>
                  </a:cubicBezTo>
                  <a:cubicBezTo>
                    <a:pt x="90" y="50"/>
                    <a:pt x="99" y="48"/>
                    <a:pt x="105" y="41"/>
                  </a:cubicBezTo>
                  <a:cubicBezTo>
                    <a:pt x="113" y="32"/>
                    <a:pt x="113" y="17"/>
                    <a:pt x="103" y="9"/>
                  </a:cubicBezTo>
                  <a:cubicBezTo>
                    <a:pt x="94" y="0"/>
                    <a:pt x="79" y="1"/>
                    <a:pt x="71" y="11"/>
                  </a:cubicBezTo>
                  <a:cubicBezTo>
                    <a:pt x="62" y="20"/>
                    <a:pt x="63" y="35"/>
                    <a:pt x="73" y="43"/>
                  </a:cubicBezTo>
                  <a:cubicBezTo>
                    <a:pt x="73" y="43"/>
                    <a:pt x="74" y="44"/>
                    <a:pt x="74" y="44"/>
                  </a:cubicBezTo>
                  <a:cubicBezTo>
                    <a:pt x="68" y="56"/>
                    <a:pt x="68" y="56"/>
                    <a:pt x="68" y="56"/>
                  </a:cubicBezTo>
                  <a:cubicBezTo>
                    <a:pt x="55" y="55"/>
                    <a:pt x="55" y="55"/>
                    <a:pt x="55" y="55"/>
                  </a:cubicBezTo>
                  <a:cubicBezTo>
                    <a:pt x="54" y="49"/>
                    <a:pt x="51" y="44"/>
                    <a:pt x="47" y="39"/>
                  </a:cubicBezTo>
                  <a:cubicBezTo>
                    <a:pt x="36" y="30"/>
                    <a:pt x="19" y="31"/>
                    <a:pt x="9" y="41"/>
                  </a:cubicBezTo>
                  <a:cubicBezTo>
                    <a:pt x="0" y="52"/>
                    <a:pt x="1" y="69"/>
                    <a:pt x="12" y="79"/>
                  </a:cubicBezTo>
                  <a:cubicBezTo>
                    <a:pt x="22" y="88"/>
                    <a:pt x="39" y="87"/>
                    <a:pt x="49" y="76"/>
                  </a:cubicBezTo>
                  <a:cubicBezTo>
                    <a:pt x="52" y="73"/>
                    <a:pt x="54" y="68"/>
                    <a:pt x="55"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5" name="Freeform 272"/>
            <p:cNvSpPr>
              <a:spLocks noEditPoints="1"/>
            </p:cNvSpPr>
            <p:nvPr/>
          </p:nvSpPr>
          <p:spPr bwMode="auto">
            <a:xfrm>
              <a:off x="6654800" y="806450"/>
              <a:ext cx="134938" cy="88900"/>
            </a:xfrm>
            <a:custGeom>
              <a:avLst/>
              <a:gdLst>
                <a:gd name="T0" fmla="*/ 113 w 130"/>
                <a:gd name="T1" fmla="*/ 62 h 87"/>
                <a:gd name="T2" fmla="*/ 113 w 130"/>
                <a:gd name="T3" fmla="*/ 3 h 87"/>
                <a:gd name="T4" fmla="*/ 110 w 130"/>
                <a:gd name="T5" fmla="*/ 0 h 87"/>
                <a:gd name="T6" fmla="*/ 20 w 130"/>
                <a:gd name="T7" fmla="*/ 0 h 87"/>
                <a:gd name="T8" fmla="*/ 17 w 130"/>
                <a:gd name="T9" fmla="*/ 3 h 87"/>
                <a:gd name="T10" fmla="*/ 17 w 130"/>
                <a:gd name="T11" fmla="*/ 62 h 87"/>
                <a:gd name="T12" fmla="*/ 1 w 130"/>
                <a:gd name="T13" fmla="*/ 82 h 87"/>
                <a:gd name="T14" fmla="*/ 0 w 130"/>
                <a:gd name="T15" fmla="*/ 83 h 87"/>
                <a:gd name="T16" fmla="*/ 0 w 130"/>
                <a:gd name="T17" fmla="*/ 86 h 87"/>
                <a:gd name="T18" fmla="*/ 1 w 130"/>
                <a:gd name="T19" fmla="*/ 87 h 87"/>
                <a:gd name="T20" fmla="*/ 129 w 130"/>
                <a:gd name="T21" fmla="*/ 87 h 87"/>
                <a:gd name="T22" fmla="*/ 130 w 130"/>
                <a:gd name="T23" fmla="*/ 86 h 87"/>
                <a:gd name="T24" fmla="*/ 130 w 130"/>
                <a:gd name="T25" fmla="*/ 83 h 87"/>
                <a:gd name="T26" fmla="*/ 129 w 130"/>
                <a:gd name="T27" fmla="*/ 82 h 87"/>
                <a:gd name="T28" fmla="*/ 113 w 130"/>
                <a:gd name="T29" fmla="*/ 62 h 87"/>
                <a:gd name="T30" fmla="*/ 63 w 130"/>
                <a:gd name="T31" fmla="*/ 4 h 87"/>
                <a:gd name="T32" fmla="*/ 65 w 130"/>
                <a:gd name="T33" fmla="*/ 2 h 87"/>
                <a:gd name="T34" fmla="*/ 67 w 130"/>
                <a:gd name="T35" fmla="*/ 4 h 87"/>
                <a:gd name="T36" fmla="*/ 65 w 130"/>
                <a:gd name="T37" fmla="*/ 6 h 87"/>
                <a:gd name="T38" fmla="*/ 63 w 130"/>
                <a:gd name="T39" fmla="*/ 4 h 87"/>
                <a:gd name="T40" fmla="*/ 23 w 130"/>
                <a:gd name="T41" fmla="*/ 8 h 87"/>
                <a:gd name="T42" fmla="*/ 107 w 130"/>
                <a:gd name="T43" fmla="*/ 8 h 87"/>
                <a:gd name="T44" fmla="*/ 107 w 130"/>
                <a:gd name="T45" fmla="*/ 55 h 87"/>
                <a:gd name="T46" fmla="*/ 23 w 130"/>
                <a:gd name="T47" fmla="*/ 55 h 87"/>
                <a:gd name="T48" fmla="*/ 23 w 130"/>
                <a:gd name="T49" fmla="*/ 8 h 87"/>
                <a:gd name="T50" fmla="*/ 20 w 130"/>
                <a:gd name="T51" fmla="*/ 75 h 87"/>
                <a:gd name="T52" fmla="*/ 26 w 130"/>
                <a:gd name="T53" fmla="*/ 66 h 87"/>
                <a:gd name="T54" fmla="*/ 104 w 130"/>
                <a:gd name="T55" fmla="*/ 66 h 87"/>
                <a:gd name="T56" fmla="*/ 110 w 130"/>
                <a:gd name="T57" fmla="*/ 75 h 87"/>
                <a:gd name="T58" fmla="*/ 20 w 130"/>
                <a:gd name="T59"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0" h="87">
                  <a:moveTo>
                    <a:pt x="113" y="62"/>
                  </a:moveTo>
                  <a:cubicBezTo>
                    <a:pt x="113" y="3"/>
                    <a:pt x="113" y="3"/>
                    <a:pt x="113" y="3"/>
                  </a:cubicBezTo>
                  <a:cubicBezTo>
                    <a:pt x="113" y="1"/>
                    <a:pt x="112" y="0"/>
                    <a:pt x="110" y="0"/>
                  </a:cubicBezTo>
                  <a:cubicBezTo>
                    <a:pt x="20" y="0"/>
                    <a:pt x="20" y="0"/>
                    <a:pt x="20" y="0"/>
                  </a:cubicBezTo>
                  <a:cubicBezTo>
                    <a:pt x="18" y="0"/>
                    <a:pt x="17" y="1"/>
                    <a:pt x="17" y="3"/>
                  </a:cubicBezTo>
                  <a:cubicBezTo>
                    <a:pt x="17" y="62"/>
                    <a:pt x="17" y="62"/>
                    <a:pt x="17" y="62"/>
                  </a:cubicBezTo>
                  <a:cubicBezTo>
                    <a:pt x="1" y="82"/>
                    <a:pt x="1" y="82"/>
                    <a:pt x="1" y="82"/>
                  </a:cubicBezTo>
                  <a:cubicBezTo>
                    <a:pt x="0" y="82"/>
                    <a:pt x="0" y="83"/>
                    <a:pt x="0" y="83"/>
                  </a:cubicBezTo>
                  <a:cubicBezTo>
                    <a:pt x="0" y="86"/>
                    <a:pt x="0" y="86"/>
                    <a:pt x="0" y="86"/>
                  </a:cubicBezTo>
                  <a:cubicBezTo>
                    <a:pt x="0" y="87"/>
                    <a:pt x="1" y="87"/>
                    <a:pt x="1" y="87"/>
                  </a:cubicBezTo>
                  <a:cubicBezTo>
                    <a:pt x="129" y="87"/>
                    <a:pt x="129" y="87"/>
                    <a:pt x="129" y="87"/>
                  </a:cubicBezTo>
                  <a:cubicBezTo>
                    <a:pt x="129" y="87"/>
                    <a:pt x="130" y="87"/>
                    <a:pt x="130" y="86"/>
                  </a:cubicBezTo>
                  <a:cubicBezTo>
                    <a:pt x="130" y="83"/>
                    <a:pt x="130" y="83"/>
                    <a:pt x="130" y="83"/>
                  </a:cubicBezTo>
                  <a:cubicBezTo>
                    <a:pt x="130" y="83"/>
                    <a:pt x="130" y="82"/>
                    <a:pt x="129" y="82"/>
                  </a:cubicBezTo>
                  <a:lnTo>
                    <a:pt x="113" y="62"/>
                  </a:lnTo>
                  <a:close/>
                  <a:moveTo>
                    <a:pt x="63" y="4"/>
                  </a:moveTo>
                  <a:cubicBezTo>
                    <a:pt x="63" y="3"/>
                    <a:pt x="64" y="2"/>
                    <a:pt x="65" y="2"/>
                  </a:cubicBezTo>
                  <a:cubicBezTo>
                    <a:pt x="66" y="2"/>
                    <a:pt x="67" y="3"/>
                    <a:pt x="67" y="4"/>
                  </a:cubicBezTo>
                  <a:cubicBezTo>
                    <a:pt x="67" y="5"/>
                    <a:pt x="66" y="6"/>
                    <a:pt x="65" y="6"/>
                  </a:cubicBezTo>
                  <a:cubicBezTo>
                    <a:pt x="64" y="6"/>
                    <a:pt x="63" y="5"/>
                    <a:pt x="63" y="4"/>
                  </a:cubicBezTo>
                  <a:moveTo>
                    <a:pt x="23" y="8"/>
                  </a:moveTo>
                  <a:cubicBezTo>
                    <a:pt x="107" y="8"/>
                    <a:pt x="107" y="8"/>
                    <a:pt x="107" y="8"/>
                  </a:cubicBezTo>
                  <a:cubicBezTo>
                    <a:pt x="107" y="55"/>
                    <a:pt x="107" y="55"/>
                    <a:pt x="107" y="55"/>
                  </a:cubicBezTo>
                  <a:cubicBezTo>
                    <a:pt x="23" y="55"/>
                    <a:pt x="23" y="55"/>
                    <a:pt x="23" y="55"/>
                  </a:cubicBezTo>
                  <a:lnTo>
                    <a:pt x="23" y="8"/>
                  </a:lnTo>
                  <a:close/>
                  <a:moveTo>
                    <a:pt x="20" y="75"/>
                  </a:moveTo>
                  <a:cubicBezTo>
                    <a:pt x="26" y="66"/>
                    <a:pt x="26" y="66"/>
                    <a:pt x="26" y="66"/>
                  </a:cubicBezTo>
                  <a:cubicBezTo>
                    <a:pt x="104" y="66"/>
                    <a:pt x="104" y="66"/>
                    <a:pt x="104" y="66"/>
                  </a:cubicBezTo>
                  <a:cubicBezTo>
                    <a:pt x="110" y="75"/>
                    <a:pt x="110" y="75"/>
                    <a:pt x="110" y="75"/>
                  </a:cubicBezTo>
                  <a:lnTo>
                    <a:pt x="2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6" name="Freeform 273"/>
            <p:cNvSpPr>
              <a:spLocks noEditPoints="1"/>
            </p:cNvSpPr>
            <p:nvPr/>
          </p:nvSpPr>
          <p:spPr bwMode="auto">
            <a:xfrm>
              <a:off x="6019800" y="854075"/>
              <a:ext cx="88900" cy="106363"/>
            </a:xfrm>
            <a:custGeom>
              <a:avLst/>
              <a:gdLst>
                <a:gd name="T0" fmla="*/ 0 w 86"/>
                <a:gd name="T1" fmla="*/ 100 h 102"/>
                <a:gd name="T2" fmla="*/ 0 w 86"/>
                <a:gd name="T3" fmla="*/ 101 h 102"/>
                <a:gd name="T4" fmla="*/ 1 w 86"/>
                <a:gd name="T5" fmla="*/ 102 h 102"/>
                <a:gd name="T6" fmla="*/ 10 w 86"/>
                <a:gd name="T7" fmla="*/ 102 h 102"/>
                <a:gd name="T8" fmla="*/ 11 w 86"/>
                <a:gd name="T9" fmla="*/ 101 h 102"/>
                <a:gd name="T10" fmla="*/ 13 w 86"/>
                <a:gd name="T11" fmla="*/ 97 h 102"/>
                <a:gd name="T12" fmla="*/ 43 w 86"/>
                <a:gd name="T13" fmla="*/ 81 h 102"/>
                <a:gd name="T14" fmla="*/ 73 w 86"/>
                <a:gd name="T15" fmla="*/ 97 h 102"/>
                <a:gd name="T16" fmla="*/ 74 w 86"/>
                <a:gd name="T17" fmla="*/ 101 h 102"/>
                <a:gd name="T18" fmla="*/ 76 w 86"/>
                <a:gd name="T19" fmla="*/ 102 h 102"/>
                <a:gd name="T20" fmla="*/ 85 w 86"/>
                <a:gd name="T21" fmla="*/ 102 h 102"/>
                <a:gd name="T22" fmla="*/ 86 w 86"/>
                <a:gd name="T23" fmla="*/ 101 h 102"/>
                <a:gd name="T24" fmla="*/ 86 w 86"/>
                <a:gd name="T25" fmla="*/ 100 h 102"/>
                <a:gd name="T26" fmla="*/ 53 w 86"/>
                <a:gd name="T27" fmla="*/ 26 h 102"/>
                <a:gd name="T28" fmla="*/ 58 w 86"/>
                <a:gd name="T29" fmla="*/ 15 h 102"/>
                <a:gd name="T30" fmla="*/ 43 w 86"/>
                <a:gd name="T31" fmla="*/ 0 h 102"/>
                <a:gd name="T32" fmla="*/ 28 w 86"/>
                <a:gd name="T33" fmla="*/ 15 h 102"/>
                <a:gd name="T34" fmla="*/ 33 w 86"/>
                <a:gd name="T35" fmla="*/ 26 h 102"/>
                <a:gd name="T36" fmla="*/ 0 w 86"/>
                <a:gd name="T37" fmla="*/ 100 h 102"/>
                <a:gd name="T38" fmla="*/ 36 w 86"/>
                <a:gd name="T39" fmla="*/ 43 h 102"/>
                <a:gd name="T40" fmla="*/ 39 w 86"/>
                <a:gd name="T41" fmla="*/ 46 h 102"/>
                <a:gd name="T42" fmla="*/ 32 w 86"/>
                <a:gd name="T43" fmla="*/ 52 h 102"/>
                <a:gd name="T44" fmla="*/ 36 w 86"/>
                <a:gd name="T45" fmla="*/ 43 h 102"/>
                <a:gd name="T46" fmla="*/ 48 w 86"/>
                <a:gd name="T47" fmla="*/ 39 h 102"/>
                <a:gd name="T48" fmla="*/ 43 w 86"/>
                <a:gd name="T49" fmla="*/ 43 h 102"/>
                <a:gd name="T50" fmla="*/ 38 w 86"/>
                <a:gd name="T51" fmla="*/ 39 h 102"/>
                <a:gd name="T52" fmla="*/ 41 w 86"/>
                <a:gd name="T53" fmla="*/ 30 h 102"/>
                <a:gd name="T54" fmla="*/ 43 w 86"/>
                <a:gd name="T55" fmla="*/ 30 h 102"/>
                <a:gd name="T56" fmla="*/ 44 w 86"/>
                <a:gd name="T57" fmla="*/ 30 h 102"/>
                <a:gd name="T58" fmla="*/ 48 w 86"/>
                <a:gd name="T59" fmla="*/ 39 h 102"/>
                <a:gd name="T60" fmla="*/ 54 w 86"/>
                <a:gd name="T61" fmla="*/ 52 h 102"/>
                <a:gd name="T62" fmla="*/ 46 w 86"/>
                <a:gd name="T63" fmla="*/ 46 h 102"/>
                <a:gd name="T64" fmla="*/ 50 w 86"/>
                <a:gd name="T65" fmla="*/ 43 h 102"/>
                <a:gd name="T66" fmla="*/ 54 w 86"/>
                <a:gd name="T67" fmla="*/ 52 h 102"/>
                <a:gd name="T68" fmla="*/ 57 w 86"/>
                <a:gd name="T69" fmla="*/ 61 h 102"/>
                <a:gd name="T70" fmla="*/ 28 w 86"/>
                <a:gd name="T71" fmla="*/ 61 h 102"/>
                <a:gd name="T72" fmla="*/ 43 w 86"/>
                <a:gd name="T73" fmla="*/ 49 h 102"/>
                <a:gd name="T74" fmla="*/ 57 w 86"/>
                <a:gd name="T75" fmla="*/ 61 h 102"/>
                <a:gd name="T76" fmla="*/ 48 w 86"/>
                <a:gd name="T77" fmla="*/ 79 h 102"/>
                <a:gd name="T78" fmla="*/ 62 w 86"/>
                <a:gd name="T79" fmla="*/ 71 h 102"/>
                <a:gd name="T80" fmla="*/ 70 w 86"/>
                <a:gd name="T81" fmla="*/ 90 h 102"/>
                <a:gd name="T82" fmla="*/ 48 w 86"/>
                <a:gd name="T83" fmla="*/ 79 h 102"/>
                <a:gd name="T84" fmla="*/ 43 w 86"/>
                <a:gd name="T85" fmla="*/ 76 h 102"/>
                <a:gd name="T86" fmla="*/ 26 w 86"/>
                <a:gd name="T87" fmla="*/ 67 h 102"/>
                <a:gd name="T88" fmla="*/ 59 w 86"/>
                <a:gd name="T89" fmla="*/ 67 h 102"/>
                <a:gd name="T90" fmla="*/ 43 w 86"/>
                <a:gd name="T91" fmla="*/ 76 h 102"/>
                <a:gd name="T92" fmla="*/ 16 w 86"/>
                <a:gd name="T93" fmla="*/ 90 h 102"/>
                <a:gd name="T94" fmla="*/ 24 w 86"/>
                <a:gd name="T95" fmla="*/ 71 h 102"/>
                <a:gd name="T96" fmla="*/ 38 w 86"/>
                <a:gd name="T97" fmla="*/ 79 h 102"/>
                <a:gd name="T98" fmla="*/ 16 w 86"/>
                <a:gd name="T99" fmla="*/ 9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6" h="102">
                  <a:moveTo>
                    <a:pt x="0" y="100"/>
                  </a:moveTo>
                  <a:cubicBezTo>
                    <a:pt x="0" y="100"/>
                    <a:pt x="0" y="101"/>
                    <a:pt x="0" y="101"/>
                  </a:cubicBezTo>
                  <a:cubicBezTo>
                    <a:pt x="0" y="102"/>
                    <a:pt x="1" y="102"/>
                    <a:pt x="1" y="102"/>
                  </a:cubicBezTo>
                  <a:cubicBezTo>
                    <a:pt x="10" y="102"/>
                    <a:pt x="10" y="102"/>
                    <a:pt x="10" y="102"/>
                  </a:cubicBezTo>
                  <a:cubicBezTo>
                    <a:pt x="11" y="102"/>
                    <a:pt x="11" y="102"/>
                    <a:pt x="11" y="101"/>
                  </a:cubicBezTo>
                  <a:cubicBezTo>
                    <a:pt x="13" y="97"/>
                    <a:pt x="13" y="97"/>
                    <a:pt x="13" y="97"/>
                  </a:cubicBezTo>
                  <a:cubicBezTo>
                    <a:pt x="43" y="81"/>
                    <a:pt x="43" y="81"/>
                    <a:pt x="43" y="81"/>
                  </a:cubicBezTo>
                  <a:cubicBezTo>
                    <a:pt x="73" y="97"/>
                    <a:pt x="73" y="97"/>
                    <a:pt x="73" y="97"/>
                  </a:cubicBezTo>
                  <a:cubicBezTo>
                    <a:pt x="74" y="101"/>
                    <a:pt x="74" y="101"/>
                    <a:pt x="74" y="101"/>
                  </a:cubicBezTo>
                  <a:cubicBezTo>
                    <a:pt x="74" y="102"/>
                    <a:pt x="75" y="102"/>
                    <a:pt x="76" y="102"/>
                  </a:cubicBezTo>
                  <a:cubicBezTo>
                    <a:pt x="85" y="102"/>
                    <a:pt x="85" y="102"/>
                    <a:pt x="85" y="102"/>
                  </a:cubicBezTo>
                  <a:cubicBezTo>
                    <a:pt x="85" y="102"/>
                    <a:pt x="86" y="102"/>
                    <a:pt x="86" y="101"/>
                  </a:cubicBezTo>
                  <a:cubicBezTo>
                    <a:pt x="86" y="101"/>
                    <a:pt x="86" y="100"/>
                    <a:pt x="86" y="100"/>
                  </a:cubicBezTo>
                  <a:cubicBezTo>
                    <a:pt x="53" y="26"/>
                    <a:pt x="53" y="26"/>
                    <a:pt x="53" y="26"/>
                  </a:cubicBezTo>
                  <a:cubicBezTo>
                    <a:pt x="56" y="23"/>
                    <a:pt x="58" y="20"/>
                    <a:pt x="58" y="15"/>
                  </a:cubicBezTo>
                  <a:cubicBezTo>
                    <a:pt x="58" y="7"/>
                    <a:pt x="51" y="0"/>
                    <a:pt x="43" y="0"/>
                  </a:cubicBezTo>
                  <a:cubicBezTo>
                    <a:pt x="35" y="0"/>
                    <a:pt x="28" y="7"/>
                    <a:pt x="28" y="15"/>
                  </a:cubicBezTo>
                  <a:cubicBezTo>
                    <a:pt x="28" y="20"/>
                    <a:pt x="30" y="23"/>
                    <a:pt x="33" y="26"/>
                  </a:cubicBezTo>
                  <a:lnTo>
                    <a:pt x="0" y="100"/>
                  </a:lnTo>
                  <a:close/>
                  <a:moveTo>
                    <a:pt x="36" y="43"/>
                  </a:moveTo>
                  <a:cubicBezTo>
                    <a:pt x="39" y="46"/>
                    <a:pt x="39" y="46"/>
                    <a:pt x="39" y="46"/>
                  </a:cubicBezTo>
                  <a:cubicBezTo>
                    <a:pt x="32" y="52"/>
                    <a:pt x="32" y="52"/>
                    <a:pt x="32" y="52"/>
                  </a:cubicBezTo>
                  <a:lnTo>
                    <a:pt x="36" y="43"/>
                  </a:lnTo>
                  <a:close/>
                  <a:moveTo>
                    <a:pt x="48" y="39"/>
                  </a:moveTo>
                  <a:cubicBezTo>
                    <a:pt x="43" y="43"/>
                    <a:pt x="43" y="43"/>
                    <a:pt x="43" y="43"/>
                  </a:cubicBezTo>
                  <a:cubicBezTo>
                    <a:pt x="38" y="39"/>
                    <a:pt x="38" y="39"/>
                    <a:pt x="38" y="39"/>
                  </a:cubicBezTo>
                  <a:cubicBezTo>
                    <a:pt x="41" y="30"/>
                    <a:pt x="41" y="30"/>
                    <a:pt x="41" y="30"/>
                  </a:cubicBezTo>
                  <a:cubicBezTo>
                    <a:pt x="42" y="30"/>
                    <a:pt x="42" y="30"/>
                    <a:pt x="43" y="30"/>
                  </a:cubicBezTo>
                  <a:cubicBezTo>
                    <a:pt x="43" y="30"/>
                    <a:pt x="44" y="30"/>
                    <a:pt x="44" y="30"/>
                  </a:cubicBezTo>
                  <a:lnTo>
                    <a:pt x="48" y="39"/>
                  </a:lnTo>
                  <a:close/>
                  <a:moveTo>
                    <a:pt x="54" y="52"/>
                  </a:moveTo>
                  <a:cubicBezTo>
                    <a:pt x="46" y="46"/>
                    <a:pt x="46" y="46"/>
                    <a:pt x="46" y="46"/>
                  </a:cubicBezTo>
                  <a:cubicBezTo>
                    <a:pt x="50" y="43"/>
                    <a:pt x="50" y="43"/>
                    <a:pt x="50" y="43"/>
                  </a:cubicBezTo>
                  <a:lnTo>
                    <a:pt x="54" y="52"/>
                  </a:lnTo>
                  <a:close/>
                  <a:moveTo>
                    <a:pt x="57" y="61"/>
                  </a:moveTo>
                  <a:cubicBezTo>
                    <a:pt x="28" y="61"/>
                    <a:pt x="28" y="61"/>
                    <a:pt x="28" y="61"/>
                  </a:cubicBezTo>
                  <a:cubicBezTo>
                    <a:pt x="43" y="49"/>
                    <a:pt x="43" y="49"/>
                    <a:pt x="43" y="49"/>
                  </a:cubicBezTo>
                  <a:lnTo>
                    <a:pt x="57" y="61"/>
                  </a:lnTo>
                  <a:close/>
                  <a:moveTo>
                    <a:pt x="48" y="79"/>
                  </a:moveTo>
                  <a:cubicBezTo>
                    <a:pt x="62" y="71"/>
                    <a:pt x="62" y="71"/>
                    <a:pt x="62" y="71"/>
                  </a:cubicBezTo>
                  <a:cubicBezTo>
                    <a:pt x="70" y="90"/>
                    <a:pt x="70" y="90"/>
                    <a:pt x="70" y="90"/>
                  </a:cubicBezTo>
                  <a:lnTo>
                    <a:pt x="48" y="79"/>
                  </a:lnTo>
                  <a:close/>
                  <a:moveTo>
                    <a:pt x="43" y="76"/>
                  </a:moveTo>
                  <a:cubicBezTo>
                    <a:pt x="26" y="67"/>
                    <a:pt x="26" y="67"/>
                    <a:pt x="26" y="67"/>
                  </a:cubicBezTo>
                  <a:cubicBezTo>
                    <a:pt x="59" y="67"/>
                    <a:pt x="59" y="67"/>
                    <a:pt x="59" y="67"/>
                  </a:cubicBezTo>
                  <a:lnTo>
                    <a:pt x="43" y="76"/>
                  </a:lnTo>
                  <a:close/>
                  <a:moveTo>
                    <a:pt x="16" y="90"/>
                  </a:moveTo>
                  <a:cubicBezTo>
                    <a:pt x="24" y="71"/>
                    <a:pt x="24" y="71"/>
                    <a:pt x="24" y="71"/>
                  </a:cubicBezTo>
                  <a:cubicBezTo>
                    <a:pt x="38" y="79"/>
                    <a:pt x="38" y="79"/>
                    <a:pt x="38" y="79"/>
                  </a:cubicBezTo>
                  <a:lnTo>
                    <a:pt x="16"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7" name="Freeform 274"/>
            <p:cNvSpPr>
              <a:spLocks noEditPoints="1"/>
            </p:cNvSpPr>
            <p:nvPr/>
          </p:nvSpPr>
          <p:spPr bwMode="auto">
            <a:xfrm>
              <a:off x="6132513" y="1428750"/>
              <a:ext cx="98425" cy="115888"/>
            </a:xfrm>
            <a:custGeom>
              <a:avLst/>
              <a:gdLst>
                <a:gd name="T0" fmla="*/ 0 w 95"/>
                <a:gd name="T1" fmla="*/ 109 h 112"/>
                <a:gd name="T2" fmla="*/ 1 w 95"/>
                <a:gd name="T3" fmla="*/ 111 h 112"/>
                <a:gd name="T4" fmla="*/ 2 w 95"/>
                <a:gd name="T5" fmla="*/ 112 h 112"/>
                <a:gd name="T6" fmla="*/ 12 w 95"/>
                <a:gd name="T7" fmla="*/ 112 h 112"/>
                <a:gd name="T8" fmla="*/ 13 w 95"/>
                <a:gd name="T9" fmla="*/ 111 h 112"/>
                <a:gd name="T10" fmla="*/ 15 w 95"/>
                <a:gd name="T11" fmla="*/ 106 h 112"/>
                <a:gd name="T12" fmla="*/ 48 w 95"/>
                <a:gd name="T13" fmla="*/ 89 h 112"/>
                <a:gd name="T14" fmla="*/ 80 w 95"/>
                <a:gd name="T15" fmla="*/ 106 h 112"/>
                <a:gd name="T16" fmla="*/ 82 w 95"/>
                <a:gd name="T17" fmla="*/ 111 h 112"/>
                <a:gd name="T18" fmla="*/ 84 w 95"/>
                <a:gd name="T19" fmla="*/ 112 h 112"/>
                <a:gd name="T20" fmla="*/ 93 w 95"/>
                <a:gd name="T21" fmla="*/ 112 h 112"/>
                <a:gd name="T22" fmla="*/ 95 w 95"/>
                <a:gd name="T23" fmla="*/ 111 h 112"/>
                <a:gd name="T24" fmla="*/ 95 w 95"/>
                <a:gd name="T25" fmla="*/ 109 h 112"/>
                <a:gd name="T26" fmla="*/ 58 w 95"/>
                <a:gd name="T27" fmla="*/ 29 h 112"/>
                <a:gd name="T28" fmla="*/ 64 w 95"/>
                <a:gd name="T29" fmla="*/ 16 h 112"/>
                <a:gd name="T30" fmla="*/ 48 w 95"/>
                <a:gd name="T31" fmla="*/ 0 h 112"/>
                <a:gd name="T32" fmla="*/ 31 w 95"/>
                <a:gd name="T33" fmla="*/ 16 h 112"/>
                <a:gd name="T34" fmla="*/ 37 w 95"/>
                <a:gd name="T35" fmla="*/ 29 h 112"/>
                <a:gd name="T36" fmla="*/ 0 w 95"/>
                <a:gd name="T37" fmla="*/ 109 h 112"/>
                <a:gd name="T38" fmla="*/ 40 w 95"/>
                <a:gd name="T39" fmla="*/ 47 h 112"/>
                <a:gd name="T40" fmla="*/ 44 w 95"/>
                <a:gd name="T41" fmla="*/ 51 h 112"/>
                <a:gd name="T42" fmla="*/ 36 w 95"/>
                <a:gd name="T43" fmla="*/ 57 h 112"/>
                <a:gd name="T44" fmla="*/ 40 w 95"/>
                <a:gd name="T45" fmla="*/ 47 h 112"/>
                <a:gd name="T46" fmla="*/ 53 w 95"/>
                <a:gd name="T47" fmla="*/ 42 h 112"/>
                <a:gd name="T48" fmla="*/ 48 w 95"/>
                <a:gd name="T49" fmla="*/ 47 h 112"/>
                <a:gd name="T50" fmla="*/ 42 w 95"/>
                <a:gd name="T51" fmla="*/ 42 h 112"/>
                <a:gd name="T52" fmla="*/ 46 w 95"/>
                <a:gd name="T53" fmla="*/ 32 h 112"/>
                <a:gd name="T54" fmla="*/ 48 w 95"/>
                <a:gd name="T55" fmla="*/ 33 h 112"/>
                <a:gd name="T56" fmla="*/ 49 w 95"/>
                <a:gd name="T57" fmla="*/ 32 h 112"/>
                <a:gd name="T58" fmla="*/ 53 w 95"/>
                <a:gd name="T59" fmla="*/ 42 h 112"/>
                <a:gd name="T60" fmla="*/ 60 w 95"/>
                <a:gd name="T61" fmla="*/ 57 h 112"/>
                <a:gd name="T62" fmla="*/ 52 w 95"/>
                <a:gd name="T63" fmla="*/ 51 h 112"/>
                <a:gd name="T64" fmla="*/ 55 w 95"/>
                <a:gd name="T65" fmla="*/ 47 h 112"/>
                <a:gd name="T66" fmla="*/ 60 w 95"/>
                <a:gd name="T67" fmla="*/ 57 h 112"/>
                <a:gd name="T68" fmla="*/ 64 w 95"/>
                <a:gd name="T69" fmla="*/ 67 h 112"/>
                <a:gd name="T70" fmla="*/ 32 w 95"/>
                <a:gd name="T71" fmla="*/ 67 h 112"/>
                <a:gd name="T72" fmla="*/ 48 w 95"/>
                <a:gd name="T73" fmla="*/ 54 h 112"/>
                <a:gd name="T74" fmla="*/ 64 w 95"/>
                <a:gd name="T75" fmla="*/ 67 h 112"/>
                <a:gd name="T76" fmla="*/ 53 w 95"/>
                <a:gd name="T77" fmla="*/ 86 h 112"/>
                <a:gd name="T78" fmla="*/ 68 w 95"/>
                <a:gd name="T79" fmla="*/ 78 h 112"/>
                <a:gd name="T80" fmla="*/ 77 w 95"/>
                <a:gd name="T81" fmla="*/ 99 h 112"/>
                <a:gd name="T82" fmla="*/ 53 w 95"/>
                <a:gd name="T83" fmla="*/ 86 h 112"/>
                <a:gd name="T84" fmla="*/ 48 w 95"/>
                <a:gd name="T85" fmla="*/ 83 h 112"/>
                <a:gd name="T86" fmla="*/ 30 w 95"/>
                <a:gd name="T87" fmla="*/ 74 h 112"/>
                <a:gd name="T88" fmla="*/ 66 w 95"/>
                <a:gd name="T89" fmla="*/ 74 h 112"/>
                <a:gd name="T90" fmla="*/ 48 w 95"/>
                <a:gd name="T91" fmla="*/ 83 h 112"/>
                <a:gd name="T92" fmla="*/ 18 w 95"/>
                <a:gd name="T93" fmla="*/ 99 h 112"/>
                <a:gd name="T94" fmla="*/ 27 w 95"/>
                <a:gd name="T95" fmla="*/ 78 h 112"/>
                <a:gd name="T96" fmla="*/ 42 w 95"/>
                <a:gd name="T97" fmla="*/ 86 h 112"/>
                <a:gd name="T98" fmla="*/ 18 w 95"/>
                <a:gd name="T99" fmla="*/ 9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 h="112">
                  <a:moveTo>
                    <a:pt x="0" y="109"/>
                  </a:moveTo>
                  <a:cubicBezTo>
                    <a:pt x="0" y="110"/>
                    <a:pt x="0" y="110"/>
                    <a:pt x="1" y="111"/>
                  </a:cubicBezTo>
                  <a:cubicBezTo>
                    <a:pt x="1" y="111"/>
                    <a:pt x="1" y="112"/>
                    <a:pt x="2" y="112"/>
                  </a:cubicBezTo>
                  <a:cubicBezTo>
                    <a:pt x="12" y="112"/>
                    <a:pt x="12" y="112"/>
                    <a:pt x="12" y="112"/>
                  </a:cubicBezTo>
                  <a:cubicBezTo>
                    <a:pt x="12" y="112"/>
                    <a:pt x="13" y="111"/>
                    <a:pt x="13" y="111"/>
                  </a:cubicBezTo>
                  <a:cubicBezTo>
                    <a:pt x="15" y="106"/>
                    <a:pt x="15" y="106"/>
                    <a:pt x="15" y="106"/>
                  </a:cubicBezTo>
                  <a:cubicBezTo>
                    <a:pt x="48" y="89"/>
                    <a:pt x="48" y="89"/>
                    <a:pt x="48" y="89"/>
                  </a:cubicBezTo>
                  <a:cubicBezTo>
                    <a:pt x="80" y="106"/>
                    <a:pt x="80" y="106"/>
                    <a:pt x="80" y="106"/>
                  </a:cubicBezTo>
                  <a:cubicBezTo>
                    <a:pt x="82" y="111"/>
                    <a:pt x="82" y="111"/>
                    <a:pt x="82" y="111"/>
                  </a:cubicBezTo>
                  <a:cubicBezTo>
                    <a:pt x="82" y="111"/>
                    <a:pt x="83" y="112"/>
                    <a:pt x="84" y="112"/>
                  </a:cubicBezTo>
                  <a:cubicBezTo>
                    <a:pt x="93" y="112"/>
                    <a:pt x="93" y="112"/>
                    <a:pt x="93" y="112"/>
                  </a:cubicBezTo>
                  <a:cubicBezTo>
                    <a:pt x="94" y="112"/>
                    <a:pt x="94" y="111"/>
                    <a:pt x="95" y="111"/>
                  </a:cubicBezTo>
                  <a:cubicBezTo>
                    <a:pt x="95" y="110"/>
                    <a:pt x="95" y="110"/>
                    <a:pt x="95" y="109"/>
                  </a:cubicBezTo>
                  <a:cubicBezTo>
                    <a:pt x="58" y="29"/>
                    <a:pt x="58" y="29"/>
                    <a:pt x="58" y="29"/>
                  </a:cubicBezTo>
                  <a:cubicBezTo>
                    <a:pt x="62" y="26"/>
                    <a:pt x="64" y="21"/>
                    <a:pt x="64" y="16"/>
                  </a:cubicBezTo>
                  <a:cubicBezTo>
                    <a:pt x="64" y="7"/>
                    <a:pt x="57" y="0"/>
                    <a:pt x="48" y="0"/>
                  </a:cubicBezTo>
                  <a:cubicBezTo>
                    <a:pt x="39" y="0"/>
                    <a:pt x="31" y="7"/>
                    <a:pt x="31" y="16"/>
                  </a:cubicBezTo>
                  <a:cubicBezTo>
                    <a:pt x="31" y="21"/>
                    <a:pt x="34" y="26"/>
                    <a:pt x="37" y="29"/>
                  </a:cubicBezTo>
                  <a:lnTo>
                    <a:pt x="0" y="109"/>
                  </a:lnTo>
                  <a:close/>
                  <a:moveTo>
                    <a:pt x="40" y="47"/>
                  </a:moveTo>
                  <a:cubicBezTo>
                    <a:pt x="44" y="51"/>
                    <a:pt x="44" y="51"/>
                    <a:pt x="44" y="51"/>
                  </a:cubicBezTo>
                  <a:cubicBezTo>
                    <a:pt x="36" y="57"/>
                    <a:pt x="36" y="57"/>
                    <a:pt x="36" y="57"/>
                  </a:cubicBezTo>
                  <a:lnTo>
                    <a:pt x="40" y="47"/>
                  </a:lnTo>
                  <a:close/>
                  <a:moveTo>
                    <a:pt x="53" y="42"/>
                  </a:moveTo>
                  <a:cubicBezTo>
                    <a:pt x="48" y="47"/>
                    <a:pt x="48" y="47"/>
                    <a:pt x="48" y="47"/>
                  </a:cubicBezTo>
                  <a:cubicBezTo>
                    <a:pt x="42" y="42"/>
                    <a:pt x="42" y="42"/>
                    <a:pt x="42" y="42"/>
                  </a:cubicBezTo>
                  <a:cubicBezTo>
                    <a:pt x="46" y="32"/>
                    <a:pt x="46" y="32"/>
                    <a:pt x="46" y="32"/>
                  </a:cubicBezTo>
                  <a:cubicBezTo>
                    <a:pt x="46" y="33"/>
                    <a:pt x="47" y="33"/>
                    <a:pt x="48" y="33"/>
                  </a:cubicBezTo>
                  <a:cubicBezTo>
                    <a:pt x="48" y="33"/>
                    <a:pt x="49" y="33"/>
                    <a:pt x="49" y="32"/>
                  </a:cubicBezTo>
                  <a:lnTo>
                    <a:pt x="53" y="42"/>
                  </a:lnTo>
                  <a:close/>
                  <a:moveTo>
                    <a:pt x="60" y="57"/>
                  </a:moveTo>
                  <a:cubicBezTo>
                    <a:pt x="52" y="51"/>
                    <a:pt x="52" y="51"/>
                    <a:pt x="52" y="51"/>
                  </a:cubicBezTo>
                  <a:cubicBezTo>
                    <a:pt x="55" y="47"/>
                    <a:pt x="55" y="47"/>
                    <a:pt x="55" y="47"/>
                  </a:cubicBezTo>
                  <a:lnTo>
                    <a:pt x="60" y="57"/>
                  </a:lnTo>
                  <a:close/>
                  <a:moveTo>
                    <a:pt x="64" y="67"/>
                  </a:moveTo>
                  <a:cubicBezTo>
                    <a:pt x="32" y="67"/>
                    <a:pt x="32" y="67"/>
                    <a:pt x="32" y="67"/>
                  </a:cubicBezTo>
                  <a:cubicBezTo>
                    <a:pt x="48" y="54"/>
                    <a:pt x="48" y="54"/>
                    <a:pt x="48" y="54"/>
                  </a:cubicBezTo>
                  <a:lnTo>
                    <a:pt x="64" y="67"/>
                  </a:lnTo>
                  <a:close/>
                  <a:moveTo>
                    <a:pt x="53" y="86"/>
                  </a:moveTo>
                  <a:cubicBezTo>
                    <a:pt x="68" y="78"/>
                    <a:pt x="68" y="78"/>
                    <a:pt x="68" y="78"/>
                  </a:cubicBezTo>
                  <a:cubicBezTo>
                    <a:pt x="77" y="99"/>
                    <a:pt x="77" y="99"/>
                    <a:pt x="77" y="99"/>
                  </a:cubicBezTo>
                  <a:lnTo>
                    <a:pt x="53" y="86"/>
                  </a:lnTo>
                  <a:close/>
                  <a:moveTo>
                    <a:pt x="48" y="83"/>
                  </a:moveTo>
                  <a:cubicBezTo>
                    <a:pt x="30" y="74"/>
                    <a:pt x="30" y="74"/>
                    <a:pt x="30" y="74"/>
                  </a:cubicBezTo>
                  <a:cubicBezTo>
                    <a:pt x="66" y="74"/>
                    <a:pt x="66" y="74"/>
                    <a:pt x="66" y="74"/>
                  </a:cubicBezTo>
                  <a:lnTo>
                    <a:pt x="48" y="83"/>
                  </a:lnTo>
                  <a:close/>
                  <a:moveTo>
                    <a:pt x="18" y="99"/>
                  </a:moveTo>
                  <a:cubicBezTo>
                    <a:pt x="27" y="78"/>
                    <a:pt x="27" y="78"/>
                    <a:pt x="27" y="78"/>
                  </a:cubicBezTo>
                  <a:cubicBezTo>
                    <a:pt x="42" y="86"/>
                    <a:pt x="42" y="86"/>
                    <a:pt x="42" y="86"/>
                  </a:cubicBezTo>
                  <a:lnTo>
                    <a:pt x="18"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8" name="Freeform 275"/>
            <p:cNvSpPr>
              <a:spLocks noEditPoints="1"/>
            </p:cNvSpPr>
            <p:nvPr/>
          </p:nvSpPr>
          <p:spPr bwMode="auto">
            <a:xfrm>
              <a:off x="6121400" y="209550"/>
              <a:ext cx="150813" cy="177800"/>
            </a:xfrm>
            <a:custGeom>
              <a:avLst/>
              <a:gdLst>
                <a:gd name="T0" fmla="*/ 0 w 146"/>
                <a:gd name="T1" fmla="*/ 168 h 172"/>
                <a:gd name="T2" fmla="*/ 0 w 146"/>
                <a:gd name="T3" fmla="*/ 170 h 172"/>
                <a:gd name="T4" fmla="*/ 2 w 146"/>
                <a:gd name="T5" fmla="*/ 172 h 172"/>
                <a:gd name="T6" fmla="*/ 18 w 146"/>
                <a:gd name="T7" fmla="*/ 172 h 172"/>
                <a:gd name="T8" fmla="*/ 20 w 146"/>
                <a:gd name="T9" fmla="*/ 170 h 172"/>
                <a:gd name="T10" fmla="*/ 23 w 146"/>
                <a:gd name="T11" fmla="*/ 163 h 172"/>
                <a:gd name="T12" fmla="*/ 73 w 146"/>
                <a:gd name="T13" fmla="*/ 137 h 172"/>
                <a:gd name="T14" fmla="*/ 123 w 146"/>
                <a:gd name="T15" fmla="*/ 163 h 172"/>
                <a:gd name="T16" fmla="*/ 126 w 146"/>
                <a:gd name="T17" fmla="*/ 170 h 172"/>
                <a:gd name="T18" fmla="*/ 128 w 146"/>
                <a:gd name="T19" fmla="*/ 172 h 172"/>
                <a:gd name="T20" fmla="*/ 143 w 146"/>
                <a:gd name="T21" fmla="*/ 172 h 172"/>
                <a:gd name="T22" fmla="*/ 145 w 146"/>
                <a:gd name="T23" fmla="*/ 170 h 172"/>
                <a:gd name="T24" fmla="*/ 145 w 146"/>
                <a:gd name="T25" fmla="*/ 168 h 172"/>
                <a:gd name="T26" fmla="*/ 89 w 146"/>
                <a:gd name="T27" fmla="*/ 44 h 172"/>
                <a:gd name="T28" fmla="*/ 98 w 146"/>
                <a:gd name="T29" fmla="*/ 25 h 172"/>
                <a:gd name="T30" fmla="*/ 73 w 146"/>
                <a:gd name="T31" fmla="*/ 0 h 172"/>
                <a:gd name="T32" fmla="*/ 48 w 146"/>
                <a:gd name="T33" fmla="*/ 25 h 172"/>
                <a:gd name="T34" fmla="*/ 56 w 146"/>
                <a:gd name="T35" fmla="*/ 44 h 172"/>
                <a:gd name="T36" fmla="*/ 0 w 146"/>
                <a:gd name="T37" fmla="*/ 168 h 172"/>
                <a:gd name="T38" fmla="*/ 61 w 146"/>
                <a:gd name="T39" fmla="*/ 73 h 172"/>
                <a:gd name="T40" fmla="*/ 67 w 146"/>
                <a:gd name="T41" fmla="*/ 78 h 172"/>
                <a:gd name="T42" fmla="*/ 54 w 146"/>
                <a:gd name="T43" fmla="*/ 88 h 172"/>
                <a:gd name="T44" fmla="*/ 61 w 146"/>
                <a:gd name="T45" fmla="*/ 73 h 172"/>
                <a:gd name="T46" fmla="*/ 82 w 146"/>
                <a:gd name="T47" fmla="*/ 65 h 172"/>
                <a:gd name="T48" fmla="*/ 73 w 146"/>
                <a:gd name="T49" fmla="*/ 73 h 172"/>
                <a:gd name="T50" fmla="*/ 64 w 146"/>
                <a:gd name="T51" fmla="*/ 65 h 172"/>
                <a:gd name="T52" fmla="*/ 70 w 146"/>
                <a:gd name="T53" fmla="*/ 50 h 172"/>
                <a:gd name="T54" fmla="*/ 73 w 146"/>
                <a:gd name="T55" fmla="*/ 50 h 172"/>
                <a:gd name="T56" fmla="*/ 75 w 146"/>
                <a:gd name="T57" fmla="*/ 50 h 172"/>
                <a:gd name="T58" fmla="*/ 82 w 146"/>
                <a:gd name="T59" fmla="*/ 65 h 172"/>
                <a:gd name="T60" fmla="*/ 91 w 146"/>
                <a:gd name="T61" fmla="*/ 88 h 172"/>
                <a:gd name="T62" fmla="*/ 79 w 146"/>
                <a:gd name="T63" fmla="*/ 78 h 172"/>
                <a:gd name="T64" fmla="*/ 85 w 146"/>
                <a:gd name="T65" fmla="*/ 73 h 172"/>
                <a:gd name="T66" fmla="*/ 91 w 146"/>
                <a:gd name="T67" fmla="*/ 88 h 172"/>
                <a:gd name="T68" fmla="*/ 97 w 146"/>
                <a:gd name="T69" fmla="*/ 103 h 172"/>
                <a:gd name="T70" fmla="*/ 48 w 146"/>
                <a:gd name="T71" fmla="*/ 103 h 172"/>
                <a:gd name="T72" fmla="*/ 73 w 146"/>
                <a:gd name="T73" fmla="*/ 83 h 172"/>
                <a:gd name="T74" fmla="*/ 97 w 146"/>
                <a:gd name="T75" fmla="*/ 103 h 172"/>
                <a:gd name="T76" fmla="*/ 81 w 146"/>
                <a:gd name="T77" fmla="*/ 132 h 172"/>
                <a:gd name="T78" fmla="*/ 104 w 146"/>
                <a:gd name="T79" fmla="*/ 120 h 172"/>
                <a:gd name="T80" fmla="*/ 118 w 146"/>
                <a:gd name="T81" fmla="*/ 152 h 172"/>
                <a:gd name="T82" fmla="*/ 81 w 146"/>
                <a:gd name="T83" fmla="*/ 132 h 172"/>
                <a:gd name="T84" fmla="*/ 73 w 146"/>
                <a:gd name="T85" fmla="*/ 128 h 172"/>
                <a:gd name="T86" fmla="*/ 45 w 146"/>
                <a:gd name="T87" fmla="*/ 113 h 172"/>
                <a:gd name="T88" fmla="*/ 100 w 146"/>
                <a:gd name="T89" fmla="*/ 113 h 172"/>
                <a:gd name="T90" fmla="*/ 73 w 146"/>
                <a:gd name="T91" fmla="*/ 128 h 172"/>
                <a:gd name="T92" fmla="*/ 27 w 146"/>
                <a:gd name="T93" fmla="*/ 152 h 172"/>
                <a:gd name="T94" fmla="*/ 41 w 146"/>
                <a:gd name="T95" fmla="*/ 120 h 172"/>
                <a:gd name="T96" fmla="*/ 65 w 146"/>
                <a:gd name="T97" fmla="*/ 132 h 172"/>
                <a:gd name="T98" fmla="*/ 27 w 146"/>
                <a:gd name="T99" fmla="*/ 15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172">
                  <a:moveTo>
                    <a:pt x="0" y="168"/>
                  </a:moveTo>
                  <a:cubicBezTo>
                    <a:pt x="0" y="169"/>
                    <a:pt x="0" y="170"/>
                    <a:pt x="0" y="170"/>
                  </a:cubicBezTo>
                  <a:cubicBezTo>
                    <a:pt x="1" y="171"/>
                    <a:pt x="1" y="172"/>
                    <a:pt x="2" y="172"/>
                  </a:cubicBezTo>
                  <a:cubicBezTo>
                    <a:pt x="18" y="172"/>
                    <a:pt x="18" y="172"/>
                    <a:pt x="18" y="172"/>
                  </a:cubicBezTo>
                  <a:cubicBezTo>
                    <a:pt x="19" y="172"/>
                    <a:pt x="19" y="171"/>
                    <a:pt x="20" y="170"/>
                  </a:cubicBezTo>
                  <a:cubicBezTo>
                    <a:pt x="23" y="163"/>
                    <a:pt x="23" y="163"/>
                    <a:pt x="23" y="163"/>
                  </a:cubicBezTo>
                  <a:cubicBezTo>
                    <a:pt x="73" y="137"/>
                    <a:pt x="73" y="137"/>
                    <a:pt x="73" y="137"/>
                  </a:cubicBezTo>
                  <a:cubicBezTo>
                    <a:pt x="123" y="163"/>
                    <a:pt x="123" y="163"/>
                    <a:pt x="123" y="163"/>
                  </a:cubicBezTo>
                  <a:cubicBezTo>
                    <a:pt x="126" y="170"/>
                    <a:pt x="126" y="170"/>
                    <a:pt x="126" y="170"/>
                  </a:cubicBezTo>
                  <a:cubicBezTo>
                    <a:pt x="126" y="171"/>
                    <a:pt x="127" y="172"/>
                    <a:pt x="128" y="172"/>
                  </a:cubicBezTo>
                  <a:cubicBezTo>
                    <a:pt x="143" y="172"/>
                    <a:pt x="143" y="172"/>
                    <a:pt x="143" y="172"/>
                  </a:cubicBezTo>
                  <a:cubicBezTo>
                    <a:pt x="144" y="172"/>
                    <a:pt x="145" y="171"/>
                    <a:pt x="145" y="170"/>
                  </a:cubicBezTo>
                  <a:cubicBezTo>
                    <a:pt x="145" y="170"/>
                    <a:pt x="146" y="169"/>
                    <a:pt x="145" y="168"/>
                  </a:cubicBezTo>
                  <a:cubicBezTo>
                    <a:pt x="89" y="44"/>
                    <a:pt x="89" y="44"/>
                    <a:pt x="89" y="44"/>
                  </a:cubicBezTo>
                  <a:cubicBezTo>
                    <a:pt x="94" y="40"/>
                    <a:pt x="98" y="33"/>
                    <a:pt x="98" y="25"/>
                  </a:cubicBezTo>
                  <a:cubicBezTo>
                    <a:pt x="98" y="12"/>
                    <a:pt x="86" y="0"/>
                    <a:pt x="73" y="0"/>
                  </a:cubicBezTo>
                  <a:cubicBezTo>
                    <a:pt x="59" y="0"/>
                    <a:pt x="48" y="12"/>
                    <a:pt x="48" y="25"/>
                  </a:cubicBezTo>
                  <a:cubicBezTo>
                    <a:pt x="48" y="33"/>
                    <a:pt x="51" y="40"/>
                    <a:pt x="56" y="44"/>
                  </a:cubicBezTo>
                  <a:lnTo>
                    <a:pt x="0" y="168"/>
                  </a:lnTo>
                  <a:close/>
                  <a:moveTo>
                    <a:pt x="61" y="73"/>
                  </a:moveTo>
                  <a:cubicBezTo>
                    <a:pt x="67" y="78"/>
                    <a:pt x="67" y="78"/>
                    <a:pt x="67" y="78"/>
                  </a:cubicBezTo>
                  <a:cubicBezTo>
                    <a:pt x="54" y="88"/>
                    <a:pt x="54" y="88"/>
                    <a:pt x="54" y="88"/>
                  </a:cubicBezTo>
                  <a:lnTo>
                    <a:pt x="61" y="73"/>
                  </a:lnTo>
                  <a:close/>
                  <a:moveTo>
                    <a:pt x="82" y="65"/>
                  </a:moveTo>
                  <a:cubicBezTo>
                    <a:pt x="73" y="73"/>
                    <a:pt x="73" y="73"/>
                    <a:pt x="73" y="73"/>
                  </a:cubicBezTo>
                  <a:cubicBezTo>
                    <a:pt x="64" y="65"/>
                    <a:pt x="64" y="65"/>
                    <a:pt x="64" y="65"/>
                  </a:cubicBezTo>
                  <a:cubicBezTo>
                    <a:pt x="70" y="50"/>
                    <a:pt x="70" y="50"/>
                    <a:pt x="70" y="50"/>
                  </a:cubicBezTo>
                  <a:cubicBezTo>
                    <a:pt x="71" y="50"/>
                    <a:pt x="72" y="50"/>
                    <a:pt x="73" y="50"/>
                  </a:cubicBezTo>
                  <a:cubicBezTo>
                    <a:pt x="74" y="50"/>
                    <a:pt x="74" y="50"/>
                    <a:pt x="75" y="50"/>
                  </a:cubicBezTo>
                  <a:lnTo>
                    <a:pt x="82" y="65"/>
                  </a:lnTo>
                  <a:close/>
                  <a:moveTo>
                    <a:pt x="91" y="88"/>
                  </a:moveTo>
                  <a:cubicBezTo>
                    <a:pt x="79" y="78"/>
                    <a:pt x="79" y="78"/>
                    <a:pt x="79" y="78"/>
                  </a:cubicBezTo>
                  <a:cubicBezTo>
                    <a:pt x="85" y="73"/>
                    <a:pt x="85" y="73"/>
                    <a:pt x="85" y="73"/>
                  </a:cubicBezTo>
                  <a:lnTo>
                    <a:pt x="91" y="88"/>
                  </a:lnTo>
                  <a:close/>
                  <a:moveTo>
                    <a:pt x="97" y="103"/>
                  </a:moveTo>
                  <a:cubicBezTo>
                    <a:pt x="48" y="103"/>
                    <a:pt x="48" y="103"/>
                    <a:pt x="48" y="103"/>
                  </a:cubicBezTo>
                  <a:cubicBezTo>
                    <a:pt x="73" y="83"/>
                    <a:pt x="73" y="83"/>
                    <a:pt x="73" y="83"/>
                  </a:cubicBezTo>
                  <a:lnTo>
                    <a:pt x="97" y="103"/>
                  </a:lnTo>
                  <a:close/>
                  <a:moveTo>
                    <a:pt x="81" y="132"/>
                  </a:moveTo>
                  <a:cubicBezTo>
                    <a:pt x="104" y="120"/>
                    <a:pt x="104" y="120"/>
                    <a:pt x="104" y="120"/>
                  </a:cubicBezTo>
                  <a:cubicBezTo>
                    <a:pt x="118" y="152"/>
                    <a:pt x="118" y="152"/>
                    <a:pt x="118" y="152"/>
                  </a:cubicBezTo>
                  <a:lnTo>
                    <a:pt x="81" y="132"/>
                  </a:lnTo>
                  <a:close/>
                  <a:moveTo>
                    <a:pt x="73" y="128"/>
                  </a:moveTo>
                  <a:cubicBezTo>
                    <a:pt x="45" y="113"/>
                    <a:pt x="45" y="113"/>
                    <a:pt x="45" y="113"/>
                  </a:cubicBezTo>
                  <a:cubicBezTo>
                    <a:pt x="100" y="113"/>
                    <a:pt x="100" y="113"/>
                    <a:pt x="100" y="113"/>
                  </a:cubicBezTo>
                  <a:lnTo>
                    <a:pt x="73" y="128"/>
                  </a:lnTo>
                  <a:close/>
                  <a:moveTo>
                    <a:pt x="27" y="152"/>
                  </a:moveTo>
                  <a:cubicBezTo>
                    <a:pt x="41" y="120"/>
                    <a:pt x="41" y="120"/>
                    <a:pt x="41" y="120"/>
                  </a:cubicBezTo>
                  <a:cubicBezTo>
                    <a:pt x="65" y="132"/>
                    <a:pt x="65" y="132"/>
                    <a:pt x="65" y="132"/>
                  </a:cubicBezTo>
                  <a:lnTo>
                    <a:pt x="27"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49" name="Freeform 276"/>
            <p:cNvSpPr>
              <a:spLocks noEditPoints="1"/>
            </p:cNvSpPr>
            <p:nvPr/>
          </p:nvSpPr>
          <p:spPr bwMode="auto">
            <a:xfrm>
              <a:off x="6616700" y="1557338"/>
              <a:ext cx="150813" cy="177800"/>
            </a:xfrm>
            <a:custGeom>
              <a:avLst/>
              <a:gdLst>
                <a:gd name="T0" fmla="*/ 0 w 145"/>
                <a:gd name="T1" fmla="*/ 168 h 172"/>
                <a:gd name="T2" fmla="*/ 0 w 145"/>
                <a:gd name="T3" fmla="*/ 170 h 172"/>
                <a:gd name="T4" fmla="*/ 2 w 145"/>
                <a:gd name="T5" fmla="*/ 172 h 172"/>
                <a:gd name="T6" fmla="*/ 17 w 145"/>
                <a:gd name="T7" fmla="*/ 172 h 172"/>
                <a:gd name="T8" fmla="*/ 20 w 145"/>
                <a:gd name="T9" fmla="*/ 170 h 172"/>
                <a:gd name="T10" fmla="*/ 23 w 145"/>
                <a:gd name="T11" fmla="*/ 163 h 172"/>
                <a:gd name="T12" fmla="*/ 73 w 145"/>
                <a:gd name="T13" fmla="*/ 137 h 172"/>
                <a:gd name="T14" fmla="*/ 123 w 145"/>
                <a:gd name="T15" fmla="*/ 163 h 172"/>
                <a:gd name="T16" fmla="*/ 125 w 145"/>
                <a:gd name="T17" fmla="*/ 170 h 172"/>
                <a:gd name="T18" fmla="*/ 128 w 145"/>
                <a:gd name="T19" fmla="*/ 172 h 172"/>
                <a:gd name="T20" fmla="*/ 143 w 145"/>
                <a:gd name="T21" fmla="*/ 172 h 172"/>
                <a:gd name="T22" fmla="*/ 145 w 145"/>
                <a:gd name="T23" fmla="*/ 170 h 172"/>
                <a:gd name="T24" fmla="*/ 145 w 145"/>
                <a:gd name="T25" fmla="*/ 168 h 172"/>
                <a:gd name="T26" fmla="*/ 89 w 145"/>
                <a:gd name="T27" fmla="*/ 44 h 172"/>
                <a:gd name="T28" fmla="*/ 98 w 145"/>
                <a:gd name="T29" fmla="*/ 25 h 172"/>
                <a:gd name="T30" fmla="*/ 73 w 145"/>
                <a:gd name="T31" fmla="*/ 0 h 172"/>
                <a:gd name="T32" fmla="*/ 48 w 145"/>
                <a:gd name="T33" fmla="*/ 25 h 172"/>
                <a:gd name="T34" fmla="*/ 56 w 145"/>
                <a:gd name="T35" fmla="*/ 44 h 172"/>
                <a:gd name="T36" fmla="*/ 0 w 145"/>
                <a:gd name="T37" fmla="*/ 168 h 172"/>
                <a:gd name="T38" fmla="*/ 60 w 145"/>
                <a:gd name="T39" fmla="*/ 73 h 172"/>
                <a:gd name="T40" fmla="*/ 67 w 145"/>
                <a:gd name="T41" fmla="*/ 78 h 172"/>
                <a:gd name="T42" fmla="*/ 54 w 145"/>
                <a:gd name="T43" fmla="*/ 88 h 172"/>
                <a:gd name="T44" fmla="*/ 60 w 145"/>
                <a:gd name="T45" fmla="*/ 73 h 172"/>
                <a:gd name="T46" fmla="*/ 82 w 145"/>
                <a:gd name="T47" fmla="*/ 65 h 172"/>
                <a:gd name="T48" fmla="*/ 73 w 145"/>
                <a:gd name="T49" fmla="*/ 73 h 172"/>
                <a:gd name="T50" fmla="*/ 64 w 145"/>
                <a:gd name="T51" fmla="*/ 65 h 172"/>
                <a:gd name="T52" fmla="*/ 70 w 145"/>
                <a:gd name="T53" fmla="*/ 50 h 172"/>
                <a:gd name="T54" fmla="*/ 73 w 145"/>
                <a:gd name="T55" fmla="*/ 50 h 172"/>
                <a:gd name="T56" fmla="*/ 75 w 145"/>
                <a:gd name="T57" fmla="*/ 50 h 172"/>
                <a:gd name="T58" fmla="*/ 82 w 145"/>
                <a:gd name="T59" fmla="*/ 65 h 172"/>
                <a:gd name="T60" fmla="*/ 91 w 145"/>
                <a:gd name="T61" fmla="*/ 88 h 172"/>
                <a:gd name="T62" fmla="*/ 79 w 145"/>
                <a:gd name="T63" fmla="*/ 78 h 172"/>
                <a:gd name="T64" fmla="*/ 85 w 145"/>
                <a:gd name="T65" fmla="*/ 72 h 172"/>
                <a:gd name="T66" fmla="*/ 91 w 145"/>
                <a:gd name="T67" fmla="*/ 88 h 172"/>
                <a:gd name="T68" fmla="*/ 97 w 145"/>
                <a:gd name="T69" fmla="*/ 103 h 172"/>
                <a:gd name="T70" fmla="*/ 48 w 145"/>
                <a:gd name="T71" fmla="*/ 103 h 172"/>
                <a:gd name="T72" fmla="*/ 73 w 145"/>
                <a:gd name="T73" fmla="*/ 83 h 172"/>
                <a:gd name="T74" fmla="*/ 97 w 145"/>
                <a:gd name="T75" fmla="*/ 103 h 172"/>
                <a:gd name="T76" fmla="*/ 81 w 145"/>
                <a:gd name="T77" fmla="*/ 132 h 172"/>
                <a:gd name="T78" fmla="*/ 104 w 145"/>
                <a:gd name="T79" fmla="*/ 120 h 172"/>
                <a:gd name="T80" fmla="*/ 118 w 145"/>
                <a:gd name="T81" fmla="*/ 152 h 172"/>
                <a:gd name="T82" fmla="*/ 81 w 145"/>
                <a:gd name="T83" fmla="*/ 132 h 172"/>
                <a:gd name="T84" fmla="*/ 73 w 145"/>
                <a:gd name="T85" fmla="*/ 128 h 172"/>
                <a:gd name="T86" fmla="*/ 45 w 145"/>
                <a:gd name="T87" fmla="*/ 113 h 172"/>
                <a:gd name="T88" fmla="*/ 100 w 145"/>
                <a:gd name="T89" fmla="*/ 113 h 172"/>
                <a:gd name="T90" fmla="*/ 73 w 145"/>
                <a:gd name="T91" fmla="*/ 128 h 172"/>
                <a:gd name="T92" fmla="*/ 27 w 145"/>
                <a:gd name="T93" fmla="*/ 152 h 172"/>
                <a:gd name="T94" fmla="*/ 41 w 145"/>
                <a:gd name="T95" fmla="*/ 120 h 172"/>
                <a:gd name="T96" fmla="*/ 64 w 145"/>
                <a:gd name="T97" fmla="*/ 132 h 172"/>
                <a:gd name="T98" fmla="*/ 27 w 145"/>
                <a:gd name="T99" fmla="*/ 15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5" h="172">
                  <a:moveTo>
                    <a:pt x="0" y="168"/>
                  </a:moveTo>
                  <a:cubicBezTo>
                    <a:pt x="0" y="169"/>
                    <a:pt x="0" y="170"/>
                    <a:pt x="0" y="170"/>
                  </a:cubicBezTo>
                  <a:cubicBezTo>
                    <a:pt x="1" y="171"/>
                    <a:pt x="1" y="172"/>
                    <a:pt x="2" y="172"/>
                  </a:cubicBezTo>
                  <a:cubicBezTo>
                    <a:pt x="17" y="172"/>
                    <a:pt x="17" y="172"/>
                    <a:pt x="17" y="172"/>
                  </a:cubicBezTo>
                  <a:cubicBezTo>
                    <a:pt x="18" y="172"/>
                    <a:pt x="19" y="171"/>
                    <a:pt x="20" y="170"/>
                  </a:cubicBezTo>
                  <a:cubicBezTo>
                    <a:pt x="23" y="163"/>
                    <a:pt x="23" y="163"/>
                    <a:pt x="23" y="163"/>
                  </a:cubicBezTo>
                  <a:cubicBezTo>
                    <a:pt x="73" y="137"/>
                    <a:pt x="73" y="137"/>
                    <a:pt x="73" y="137"/>
                  </a:cubicBezTo>
                  <a:cubicBezTo>
                    <a:pt x="123" y="163"/>
                    <a:pt x="123" y="163"/>
                    <a:pt x="123" y="163"/>
                  </a:cubicBezTo>
                  <a:cubicBezTo>
                    <a:pt x="125" y="170"/>
                    <a:pt x="125" y="170"/>
                    <a:pt x="125" y="170"/>
                  </a:cubicBezTo>
                  <a:cubicBezTo>
                    <a:pt x="126" y="171"/>
                    <a:pt x="127" y="172"/>
                    <a:pt x="128" y="172"/>
                  </a:cubicBezTo>
                  <a:cubicBezTo>
                    <a:pt x="143" y="172"/>
                    <a:pt x="143" y="172"/>
                    <a:pt x="143" y="172"/>
                  </a:cubicBezTo>
                  <a:cubicBezTo>
                    <a:pt x="144" y="172"/>
                    <a:pt x="145" y="171"/>
                    <a:pt x="145" y="170"/>
                  </a:cubicBezTo>
                  <a:cubicBezTo>
                    <a:pt x="145" y="170"/>
                    <a:pt x="145" y="169"/>
                    <a:pt x="145" y="168"/>
                  </a:cubicBezTo>
                  <a:cubicBezTo>
                    <a:pt x="89" y="44"/>
                    <a:pt x="89" y="44"/>
                    <a:pt x="89" y="44"/>
                  </a:cubicBezTo>
                  <a:cubicBezTo>
                    <a:pt x="94" y="39"/>
                    <a:pt x="98" y="33"/>
                    <a:pt x="98" y="25"/>
                  </a:cubicBezTo>
                  <a:cubicBezTo>
                    <a:pt x="98" y="11"/>
                    <a:pt x="86" y="0"/>
                    <a:pt x="73" y="0"/>
                  </a:cubicBezTo>
                  <a:cubicBezTo>
                    <a:pt x="59" y="0"/>
                    <a:pt x="48" y="11"/>
                    <a:pt x="48" y="25"/>
                  </a:cubicBezTo>
                  <a:cubicBezTo>
                    <a:pt x="48" y="33"/>
                    <a:pt x="51" y="39"/>
                    <a:pt x="56" y="44"/>
                  </a:cubicBezTo>
                  <a:lnTo>
                    <a:pt x="0" y="168"/>
                  </a:lnTo>
                  <a:close/>
                  <a:moveTo>
                    <a:pt x="60" y="73"/>
                  </a:moveTo>
                  <a:cubicBezTo>
                    <a:pt x="67" y="78"/>
                    <a:pt x="67" y="78"/>
                    <a:pt x="67" y="78"/>
                  </a:cubicBezTo>
                  <a:cubicBezTo>
                    <a:pt x="54" y="88"/>
                    <a:pt x="54" y="88"/>
                    <a:pt x="54" y="88"/>
                  </a:cubicBezTo>
                  <a:lnTo>
                    <a:pt x="60" y="73"/>
                  </a:lnTo>
                  <a:close/>
                  <a:moveTo>
                    <a:pt x="82" y="65"/>
                  </a:moveTo>
                  <a:cubicBezTo>
                    <a:pt x="73" y="73"/>
                    <a:pt x="73" y="73"/>
                    <a:pt x="73" y="73"/>
                  </a:cubicBezTo>
                  <a:cubicBezTo>
                    <a:pt x="64" y="65"/>
                    <a:pt x="64" y="65"/>
                    <a:pt x="64" y="65"/>
                  </a:cubicBezTo>
                  <a:cubicBezTo>
                    <a:pt x="70" y="50"/>
                    <a:pt x="70" y="50"/>
                    <a:pt x="70" y="50"/>
                  </a:cubicBezTo>
                  <a:cubicBezTo>
                    <a:pt x="71" y="50"/>
                    <a:pt x="72" y="50"/>
                    <a:pt x="73" y="50"/>
                  </a:cubicBezTo>
                  <a:cubicBezTo>
                    <a:pt x="73" y="50"/>
                    <a:pt x="74" y="50"/>
                    <a:pt x="75" y="50"/>
                  </a:cubicBezTo>
                  <a:lnTo>
                    <a:pt x="82" y="65"/>
                  </a:lnTo>
                  <a:close/>
                  <a:moveTo>
                    <a:pt x="91" y="88"/>
                  </a:moveTo>
                  <a:cubicBezTo>
                    <a:pt x="79" y="78"/>
                    <a:pt x="79" y="78"/>
                    <a:pt x="79" y="78"/>
                  </a:cubicBezTo>
                  <a:cubicBezTo>
                    <a:pt x="85" y="72"/>
                    <a:pt x="85" y="72"/>
                    <a:pt x="85" y="72"/>
                  </a:cubicBezTo>
                  <a:lnTo>
                    <a:pt x="91" y="88"/>
                  </a:lnTo>
                  <a:close/>
                  <a:moveTo>
                    <a:pt x="97" y="103"/>
                  </a:moveTo>
                  <a:cubicBezTo>
                    <a:pt x="48" y="103"/>
                    <a:pt x="48" y="103"/>
                    <a:pt x="48" y="103"/>
                  </a:cubicBezTo>
                  <a:cubicBezTo>
                    <a:pt x="73" y="83"/>
                    <a:pt x="73" y="83"/>
                    <a:pt x="73" y="83"/>
                  </a:cubicBezTo>
                  <a:lnTo>
                    <a:pt x="97" y="103"/>
                  </a:lnTo>
                  <a:close/>
                  <a:moveTo>
                    <a:pt x="81" y="132"/>
                  </a:moveTo>
                  <a:cubicBezTo>
                    <a:pt x="104" y="120"/>
                    <a:pt x="104" y="120"/>
                    <a:pt x="104" y="120"/>
                  </a:cubicBezTo>
                  <a:cubicBezTo>
                    <a:pt x="118" y="152"/>
                    <a:pt x="118" y="152"/>
                    <a:pt x="118" y="152"/>
                  </a:cubicBezTo>
                  <a:lnTo>
                    <a:pt x="81" y="132"/>
                  </a:lnTo>
                  <a:close/>
                  <a:moveTo>
                    <a:pt x="73" y="128"/>
                  </a:moveTo>
                  <a:cubicBezTo>
                    <a:pt x="45" y="113"/>
                    <a:pt x="45" y="113"/>
                    <a:pt x="45" y="113"/>
                  </a:cubicBezTo>
                  <a:cubicBezTo>
                    <a:pt x="100" y="113"/>
                    <a:pt x="100" y="113"/>
                    <a:pt x="100" y="113"/>
                  </a:cubicBezTo>
                  <a:lnTo>
                    <a:pt x="73" y="128"/>
                  </a:lnTo>
                  <a:close/>
                  <a:moveTo>
                    <a:pt x="27" y="152"/>
                  </a:moveTo>
                  <a:cubicBezTo>
                    <a:pt x="41" y="120"/>
                    <a:pt x="41" y="120"/>
                    <a:pt x="41" y="120"/>
                  </a:cubicBezTo>
                  <a:cubicBezTo>
                    <a:pt x="64" y="132"/>
                    <a:pt x="64" y="132"/>
                    <a:pt x="64" y="132"/>
                  </a:cubicBezTo>
                  <a:lnTo>
                    <a:pt x="27"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0" name="Freeform 277"/>
            <p:cNvSpPr>
              <a:spLocks noEditPoints="1"/>
            </p:cNvSpPr>
            <p:nvPr/>
          </p:nvSpPr>
          <p:spPr bwMode="auto">
            <a:xfrm>
              <a:off x="4941888" y="957263"/>
              <a:ext cx="53975" cy="141288"/>
            </a:xfrm>
            <a:custGeom>
              <a:avLst/>
              <a:gdLst>
                <a:gd name="T0" fmla="*/ 0 w 51"/>
                <a:gd name="T1" fmla="*/ 121 h 137"/>
                <a:gd name="T2" fmla="*/ 17 w 51"/>
                <a:gd name="T3" fmla="*/ 137 h 137"/>
                <a:gd name="T4" fmla="*/ 34 w 51"/>
                <a:gd name="T5" fmla="*/ 137 h 137"/>
                <a:gd name="T6" fmla="*/ 51 w 51"/>
                <a:gd name="T7" fmla="*/ 121 h 137"/>
                <a:gd name="T8" fmla="*/ 51 w 51"/>
                <a:gd name="T9" fmla="*/ 37 h 137"/>
                <a:gd name="T10" fmla="*/ 44 w 51"/>
                <a:gd name="T11" fmla="*/ 29 h 137"/>
                <a:gd name="T12" fmla="*/ 44 w 51"/>
                <a:gd name="T13" fmla="*/ 4 h 137"/>
                <a:gd name="T14" fmla="*/ 40 w 51"/>
                <a:gd name="T15" fmla="*/ 0 h 137"/>
                <a:gd name="T16" fmla="*/ 11 w 51"/>
                <a:gd name="T17" fmla="*/ 0 h 137"/>
                <a:gd name="T18" fmla="*/ 7 w 51"/>
                <a:gd name="T19" fmla="*/ 4 h 137"/>
                <a:gd name="T20" fmla="*/ 7 w 51"/>
                <a:gd name="T21" fmla="*/ 29 h 137"/>
                <a:gd name="T22" fmla="*/ 0 w 51"/>
                <a:gd name="T23" fmla="*/ 37 h 137"/>
                <a:gd name="T24" fmla="*/ 0 w 51"/>
                <a:gd name="T25" fmla="*/ 121 h 137"/>
                <a:gd name="T26" fmla="*/ 11 w 51"/>
                <a:gd name="T27" fmla="*/ 7 h 137"/>
                <a:gd name="T28" fmla="*/ 14 w 51"/>
                <a:gd name="T29" fmla="*/ 5 h 137"/>
                <a:gd name="T30" fmla="*/ 37 w 51"/>
                <a:gd name="T31" fmla="*/ 5 h 137"/>
                <a:gd name="T32" fmla="*/ 39 w 51"/>
                <a:gd name="T33" fmla="*/ 7 h 137"/>
                <a:gd name="T34" fmla="*/ 39 w 51"/>
                <a:gd name="T35" fmla="*/ 27 h 137"/>
                <a:gd name="T36" fmla="*/ 28 w 51"/>
                <a:gd name="T37" fmla="*/ 25 h 137"/>
                <a:gd name="T38" fmla="*/ 22 w 51"/>
                <a:gd name="T39" fmla="*/ 25 h 137"/>
                <a:gd name="T40" fmla="*/ 11 w 51"/>
                <a:gd name="T41" fmla="*/ 27 h 137"/>
                <a:gd name="T42" fmla="*/ 11 w 51"/>
                <a:gd name="T43"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37">
                  <a:moveTo>
                    <a:pt x="0" y="121"/>
                  </a:moveTo>
                  <a:cubicBezTo>
                    <a:pt x="0" y="130"/>
                    <a:pt x="7" y="137"/>
                    <a:pt x="17" y="137"/>
                  </a:cubicBezTo>
                  <a:cubicBezTo>
                    <a:pt x="34" y="137"/>
                    <a:pt x="34" y="137"/>
                    <a:pt x="34" y="137"/>
                  </a:cubicBezTo>
                  <a:cubicBezTo>
                    <a:pt x="43" y="137"/>
                    <a:pt x="51" y="130"/>
                    <a:pt x="51" y="121"/>
                  </a:cubicBezTo>
                  <a:cubicBezTo>
                    <a:pt x="51" y="37"/>
                    <a:pt x="51" y="37"/>
                    <a:pt x="51" y="37"/>
                  </a:cubicBezTo>
                  <a:cubicBezTo>
                    <a:pt x="51" y="33"/>
                    <a:pt x="48" y="31"/>
                    <a:pt x="44" y="29"/>
                  </a:cubicBezTo>
                  <a:cubicBezTo>
                    <a:pt x="44" y="4"/>
                    <a:pt x="44" y="4"/>
                    <a:pt x="44" y="4"/>
                  </a:cubicBezTo>
                  <a:cubicBezTo>
                    <a:pt x="44" y="2"/>
                    <a:pt x="42" y="0"/>
                    <a:pt x="40" y="0"/>
                  </a:cubicBezTo>
                  <a:cubicBezTo>
                    <a:pt x="11" y="0"/>
                    <a:pt x="11" y="0"/>
                    <a:pt x="11" y="0"/>
                  </a:cubicBezTo>
                  <a:cubicBezTo>
                    <a:pt x="9" y="0"/>
                    <a:pt x="7" y="2"/>
                    <a:pt x="7" y="4"/>
                  </a:cubicBezTo>
                  <a:cubicBezTo>
                    <a:pt x="7" y="29"/>
                    <a:pt x="7" y="29"/>
                    <a:pt x="7" y="29"/>
                  </a:cubicBezTo>
                  <a:cubicBezTo>
                    <a:pt x="3" y="31"/>
                    <a:pt x="0" y="33"/>
                    <a:pt x="0" y="37"/>
                  </a:cubicBezTo>
                  <a:cubicBezTo>
                    <a:pt x="0" y="121"/>
                    <a:pt x="0" y="121"/>
                    <a:pt x="0" y="121"/>
                  </a:cubicBezTo>
                  <a:moveTo>
                    <a:pt x="11" y="7"/>
                  </a:moveTo>
                  <a:cubicBezTo>
                    <a:pt x="11" y="6"/>
                    <a:pt x="12" y="5"/>
                    <a:pt x="14" y="5"/>
                  </a:cubicBezTo>
                  <a:cubicBezTo>
                    <a:pt x="37" y="5"/>
                    <a:pt x="37" y="5"/>
                    <a:pt x="37" y="5"/>
                  </a:cubicBezTo>
                  <a:cubicBezTo>
                    <a:pt x="38" y="5"/>
                    <a:pt x="39" y="6"/>
                    <a:pt x="39" y="7"/>
                  </a:cubicBezTo>
                  <a:cubicBezTo>
                    <a:pt x="39" y="27"/>
                    <a:pt x="39" y="27"/>
                    <a:pt x="39" y="27"/>
                  </a:cubicBezTo>
                  <a:cubicBezTo>
                    <a:pt x="34" y="26"/>
                    <a:pt x="30" y="25"/>
                    <a:pt x="28" y="25"/>
                  </a:cubicBezTo>
                  <a:cubicBezTo>
                    <a:pt x="22" y="25"/>
                    <a:pt x="22" y="25"/>
                    <a:pt x="22" y="25"/>
                  </a:cubicBezTo>
                  <a:cubicBezTo>
                    <a:pt x="21" y="25"/>
                    <a:pt x="16" y="26"/>
                    <a:pt x="11" y="27"/>
                  </a:cubicBezTo>
                  <a:lnTo>
                    <a:pt x="1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1" name="Rectangle 278"/>
            <p:cNvSpPr>
              <a:spLocks noChangeArrowheads="1"/>
            </p:cNvSpPr>
            <p:nvPr/>
          </p:nvSpPr>
          <p:spPr bwMode="auto">
            <a:xfrm>
              <a:off x="4957763" y="973138"/>
              <a:ext cx="793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2" name="Rectangle 279"/>
            <p:cNvSpPr>
              <a:spLocks noChangeArrowheads="1"/>
            </p:cNvSpPr>
            <p:nvPr/>
          </p:nvSpPr>
          <p:spPr bwMode="auto">
            <a:xfrm>
              <a:off x="4972050" y="973138"/>
              <a:ext cx="635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3" name="Freeform 280"/>
            <p:cNvSpPr>
              <a:spLocks noEditPoints="1"/>
            </p:cNvSpPr>
            <p:nvPr/>
          </p:nvSpPr>
          <p:spPr bwMode="auto">
            <a:xfrm>
              <a:off x="5456238" y="557213"/>
              <a:ext cx="120650" cy="141288"/>
            </a:xfrm>
            <a:custGeom>
              <a:avLst/>
              <a:gdLst>
                <a:gd name="T0" fmla="*/ 89 w 117"/>
                <a:gd name="T1" fmla="*/ 62 h 137"/>
                <a:gd name="T2" fmla="*/ 104 w 117"/>
                <a:gd name="T3" fmla="*/ 23 h 137"/>
                <a:gd name="T4" fmla="*/ 112 w 117"/>
                <a:gd name="T5" fmla="*/ 20 h 137"/>
                <a:gd name="T6" fmla="*/ 112 w 117"/>
                <a:gd name="T7" fmla="*/ 5 h 137"/>
                <a:gd name="T8" fmla="*/ 97 w 117"/>
                <a:gd name="T9" fmla="*/ 5 h 137"/>
                <a:gd name="T10" fmla="*/ 94 w 117"/>
                <a:gd name="T11" fmla="*/ 13 h 137"/>
                <a:gd name="T12" fmla="*/ 55 w 117"/>
                <a:gd name="T13" fmla="*/ 28 h 137"/>
                <a:gd name="T14" fmla="*/ 29 w 117"/>
                <a:gd name="T15" fmla="*/ 2 h 137"/>
                <a:gd name="T16" fmla="*/ 25 w 117"/>
                <a:gd name="T17" fmla="*/ 1 h 137"/>
                <a:gd name="T18" fmla="*/ 22 w 117"/>
                <a:gd name="T19" fmla="*/ 3 h 137"/>
                <a:gd name="T20" fmla="*/ 31 w 117"/>
                <a:gd name="T21" fmla="*/ 67 h 137"/>
                <a:gd name="T22" fmla="*/ 0 w 117"/>
                <a:gd name="T23" fmla="*/ 135 h 137"/>
                <a:gd name="T24" fmla="*/ 0 w 117"/>
                <a:gd name="T25" fmla="*/ 137 h 137"/>
                <a:gd name="T26" fmla="*/ 1 w 117"/>
                <a:gd name="T27" fmla="*/ 137 h 137"/>
                <a:gd name="T28" fmla="*/ 10 w 117"/>
                <a:gd name="T29" fmla="*/ 137 h 137"/>
                <a:gd name="T30" fmla="*/ 11 w 117"/>
                <a:gd name="T31" fmla="*/ 136 h 137"/>
                <a:gd name="T32" fmla="*/ 13 w 117"/>
                <a:gd name="T33" fmla="*/ 133 h 137"/>
                <a:gd name="T34" fmla="*/ 41 w 117"/>
                <a:gd name="T35" fmla="*/ 117 h 137"/>
                <a:gd name="T36" fmla="*/ 70 w 117"/>
                <a:gd name="T37" fmla="*/ 133 h 137"/>
                <a:gd name="T38" fmla="*/ 71 w 117"/>
                <a:gd name="T39" fmla="*/ 136 h 137"/>
                <a:gd name="T40" fmla="*/ 73 w 117"/>
                <a:gd name="T41" fmla="*/ 137 h 137"/>
                <a:gd name="T42" fmla="*/ 81 w 117"/>
                <a:gd name="T43" fmla="*/ 137 h 137"/>
                <a:gd name="T44" fmla="*/ 83 w 117"/>
                <a:gd name="T45" fmla="*/ 137 h 137"/>
                <a:gd name="T46" fmla="*/ 83 w 117"/>
                <a:gd name="T47" fmla="*/ 135 h 137"/>
                <a:gd name="T48" fmla="*/ 64 w 117"/>
                <a:gd name="T49" fmla="*/ 94 h 137"/>
                <a:gd name="T50" fmla="*/ 114 w 117"/>
                <a:gd name="T51" fmla="*/ 96 h 137"/>
                <a:gd name="T52" fmla="*/ 117 w 117"/>
                <a:gd name="T53" fmla="*/ 93 h 137"/>
                <a:gd name="T54" fmla="*/ 116 w 117"/>
                <a:gd name="T55" fmla="*/ 89 h 137"/>
                <a:gd name="T56" fmla="*/ 89 w 117"/>
                <a:gd name="T57" fmla="*/ 62 h 137"/>
                <a:gd name="T58" fmla="*/ 34 w 117"/>
                <a:gd name="T59" fmla="*/ 81 h 137"/>
                <a:gd name="T60" fmla="*/ 38 w 117"/>
                <a:gd name="T61" fmla="*/ 84 h 137"/>
                <a:gd name="T62" fmla="*/ 31 w 117"/>
                <a:gd name="T63" fmla="*/ 90 h 137"/>
                <a:gd name="T64" fmla="*/ 34 w 117"/>
                <a:gd name="T65" fmla="*/ 81 h 137"/>
                <a:gd name="T66" fmla="*/ 41 w 117"/>
                <a:gd name="T67" fmla="*/ 87 h 137"/>
                <a:gd name="T68" fmla="*/ 55 w 117"/>
                <a:gd name="T69" fmla="*/ 98 h 137"/>
                <a:gd name="T70" fmla="*/ 27 w 117"/>
                <a:gd name="T71" fmla="*/ 98 h 137"/>
                <a:gd name="T72" fmla="*/ 41 w 117"/>
                <a:gd name="T73" fmla="*/ 87 h 137"/>
                <a:gd name="T74" fmla="*/ 15 w 117"/>
                <a:gd name="T75" fmla="*/ 126 h 137"/>
                <a:gd name="T76" fmla="*/ 23 w 117"/>
                <a:gd name="T77" fmla="*/ 108 h 137"/>
                <a:gd name="T78" fmla="*/ 37 w 117"/>
                <a:gd name="T79" fmla="*/ 115 h 137"/>
                <a:gd name="T80" fmla="*/ 15 w 117"/>
                <a:gd name="T81" fmla="*/ 126 h 137"/>
                <a:gd name="T82" fmla="*/ 26 w 117"/>
                <a:gd name="T83" fmla="*/ 104 h 137"/>
                <a:gd name="T84" fmla="*/ 57 w 117"/>
                <a:gd name="T85" fmla="*/ 104 h 137"/>
                <a:gd name="T86" fmla="*/ 41 w 117"/>
                <a:gd name="T87" fmla="*/ 112 h 137"/>
                <a:gd name="T88" fmla="*/ 26 w 117"/>
                <a:gd name="T89" fmla="*/ 104 h 137"/>
                <a:gd name="T90" fmla="*/ 67 w 117"/>
                <a:gd name="T91" fmla="*/ 126 h 137"/>
                <a:gd name="T92" fmla="*/ 46 w 117"/>
                <a:gd name="T93" fmla="*/ 115 h 137"/>
                <a:gd name="T94" fmla="*/ 59 w 117"/>
                <a:gd name="T95" fmla="*/ 108 h 137"/>
                <a:gd name="T96" fmla="*/ 67 w 117"/>
                <a:gd name="T97" fmla="*/ 126 h 137"/>
                <a:gd name="T98" fmla="*/ 61 w 117"/>
                <a:gd name="T99" fmla="*/ 34 h 137"/>
                <a:gd name="T100" fmla="*/ 97 w 117"/>
                <a:gd name="T101" fmla="*/ 19 h 137"/>
                <a:gd name="T102" fmla="*/ 97 w 117"/>
                <a:gd name="T103" fmla="*/ 20 h 137"/>
                <a:gd name="T104" fmla="*/ 98 w 117"/>
                <a:gd name="T105" fmla="*/ 21 h 137"/>
                <a:gd name="T106" fmla="*/ 83 w 117"/>
                <a:gd name="T107" fmla="*/ 57 h 137"/>
                <a:gd name="T108" fmla="*/ 61 w 117"/>
                <a:gd name="T109" fmla="*/ 3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 h="137">
                  <a:moveTo>
                    <a:pt x="89" y="62"/>
                  </a:moveTo>
                  <a:cubicBezTo>
                    <a:pt x="104" y="23"/>
                    <a:pt x="104" y="23"/>
                    <a:pt x="104" y="23"/>
                  </a:cubicBezTo>
                  <a:cubicBezTo>
                    <a:pt x="107" y="23"/>
                    <a:pt x="110" y="22"/>
                    <a:pt x="112" y="20"/>
                  </a:cubicBezTo>
                  <a:cubicBezTo>
                    <a:pt x="116" y="16"/>
                    <a:pt x="116" y="9"/>
                    <a:pt x="112" y="5"/>
                  </a:cubicBezTo>
                  <a:cubicBezTo>
                    <a:pt x="108" y="1"/>
                    <a:pt x="101" y="1"/>
                    <a:pt x="97" y="5"/>
                  </a:cubicBezTo>
                  <a:cubicBezTo>
                    <a:pt x="95" y="7"/>
                    <a:pt x="94" y="10"/>
                    <a:pt x="94" y="13"/>
                  </a:cubicBezTo>
                  <a:cubicBezTo>
                    <a:pt x="55" y="28"/>
                    <a:pt x="55" y="28"/>
                    <a:pt x="55" y="28"/>
                  </a:cubicBezTo>
                  <a:cubicBezTo>
                    <a:pt x="29" y="2"/>
                    <a:pt x="29" y="2"/>
                    <a:pt x="29" y="2"/>
                  </a:cubicBezTo>
                  <a:cubicBezTo>
                    <a:pt x="28" y="1"/>
                    <a:pt x="26" y="0"/>
                    <a:pt x="25" y="1"/>
                  </a:cubicBezTo>
                  <a:cubicBezTo>
                    <a:pt x="23" y="1"/>
                    <a:pt x="22" y="2"/>
                    <a:pt x="22" y="3"/>
                  </a:cubicBezTo>
                  <a:cubicBezTo>
                    <a:pt x="13" y="23"/>
                    <a:pt x="17" y="47"/>
                    <a:pt x="31" y="67"/>
                  </a:cubicBezTo>
                  <a:cubicBezTo>
                    <a:pt x="0" y="135"/>
                    <a:pt x="0" y="135"/>
                    <a:pt x="0" y="135"/>
                  </a:cubicBezTo>
                  <a:cubicBezTo>
                    <a:pt x="0" y="136"/>
                    <a:pt x="0" y="136"/>
                    <a:pt x="0" y="137"/>
                  </a:cubicBezTo>
                  <a:cubicBezTo>
                    <a:pt x="0" y="137"/>
                    <a:pt x="1" y="137"/>
                    <a:pt x="1" y="137"/>
                  </a:cubicBezTo>
                  <a:cubicBezTo>
                    <a:pt x="10" y="137"/>
                    <a:pt x="10" y="137"/>
                    <a:pt x="10" y="137"/>
                  </a:cubicBezTo>
                  <a:cubicBezTo>
                    <a:pt x="10" y="137"/>
                    <a:pt x="11" y="137"/>
                    <a:pt x="11" y="136"/>
                  </a:cubicBezTo>
                  <a:cubicBezTo>
                    <a:pt x="13" y="133"/>
                    <a:pt x="13" y="133"/>
                    <a:pt x="13" y="133"/>
                  </a:cubicBezTo>
                  <a:cubicBezTo>
                    <a:pt x="41" y="117"/>
                    <a:pt x="41" y="117"/>
                    <a:pt x="41" y="117"/>
                  </a:cubicBezTo>
                  <a:cubicBezTo>
                    <a:pt x="70" y="133"/>
                    <a:pt x="70" y="133"/>
                    <a:pt x="70" y="133"/>
                  </a:cubicBezTo>
                  <a:cubicBezTo>
                    <a:pt x="71" y="136"/>
                    <a:pt x="71" y="136"/>
                    <a:pt x="71" y="136"/>
                  </a:cubicBezTo>
                  <a:cubicBezTo>
                    <a:pt x="72" y="137"/>
                    <a:pt x="72" y="137"/>
                    <a:pt x="73" y="137"/>
                  </a:cubicBezTo>
                  <a:cubicBezTo>
                    <a:pt x="81" y="137"/>
                    <a:pt x="81" y="137"/>
                    <a:pt x="81" y="137"/>
                  </a:cubicBezTo>
                  <a:cubicBezTo>
                    <a:pt x="82" y="137"/>
                    <a:pt x="82" y="137"/>
                    <a:pt x="83" y="137"/>
                  </a:cubicBezTo>
                  <a:cubicBezTo>
                    <a:pt x="83" y="136"/>
                    <a:pt x="83" y="136"/>
                    <a:pt x="83" y="135"/>
                  </a:cubicBezTo>
                  <a:cubicBezTo>
                    <a:pt x="64" y="94"/>
                    <a:pt x="64" y="94"/>
                    <a:pt x="64" y="94"/>
                  </a:cubicBezTo>
                  <a:cubicBezTo>
                    <a:pt x="80" y="101"/>
                    <a:pt x="99" y="102"/>
                    <a:pt x="114" y="96"/>
                  </a:cubicBezTo>
                  <a:cubicBezTo>
                    <a:pt x="116" y="95"/>
                    <a:pt x="116" y="94"/>
                    <a:pt x="117" y="93"/>
                  </a:cubicBezTo>
                  <a:cubicBezTo>
                    <a:pt x="117" y="91"/>
                    <a:pt x="117" y="90"/>
                    <a:pt x="116" y="89"/>
                  </a:cubicBezTo>
                  <a:lnTo>
                    <a:pt x="89" y="62"/>
                  </a:lnTo>
                  <a:close/>
                  <a:moveTo>
                    <a:pt x="34" y="81"/>
                  </a:moveTo>
                  <a:cubicBezTo>
                    <a:pt x="38" y="84"/>
                    <a:pt x="38" y="84"/>
                    <a:pt x="38" y="84"/>
                  </a:cubicBezTo>
                  <a:cubicBezTo>
                    <a:pt x="31" y="90"/>
                    <a:pt x="31" y="90"/>
                    <a:pt x="31" y="90"/>
                  </a:cubicBezTo>
                  <a:lnTo>
                    <a:pt x="34" y="81"/>
                  </a:lnTo>
                  <a:close/>
                  <a:moveTo>
                    <a:pt x="41" y="87"/>
                  </a:moveTo>
                  <a:cubicBezTo>
                    <a:pt x="55" y="98"/>
                    <a:pt x="55" y="98"/>
                    <a:pt x="55" y="98"/>
                  </a:cubicBezTo>
                  <a:cubicBezTo>
                    <a:pt x="27" y="98"/>
                    <a:pt x="27" y="98"/>
                    <a:pt x="27" y="98"/>
                  </a:cubicBezTo>
                  <a:lnTo>
                    <a:pt x="41" y="87"/>
                  </a:lnTo>
                  <a:close/>
                  <a:moveTo>
                    <a:pt x="15" y="126"/>
                  </a:moveTo>
                  <a:cubicBezTo>
                    <a:pt x="23" y="108"/>
                    <a:pt x="23" y="108"/>
                    <a:pt x="23" y="108"/>
                  </a:cubicBezTo>
                  <a:cubicBezTo>
                    <a:pt x="37" y="115"/>
                    <a:pt x="37" y="115"/>
                    <a:pt x="37" y="115"/>
                  </a:cubicBezTo>
                  <a:lnTo>
                    <a:pt x="15" y="126"/>
                  </a:lnTo>
                  <a:close/>
                  <a:moveTo>
                    <a:pt x="26" y="104"/>
                  </a:moveTo>
                  <a:cubicBezTo>
                    <a:pt x="57" y="104"/>
                    <a:pt x="57" y="104"/>
                    <a:pt x="57" y="104"/>
                  </a:cubicBezTo>
                  <a:cubicBezTo>
                    <a:pt x="41" y="112"/>
                    <a:pt x="41" y="112"/>
                    <a:pt x="41" y="112"/>
                  </a:cubicBezTo>
                  <a:lnTo>
                    <a:pt x="26" y="104"/>
                  </a:lnTo>
                  <a:close/>
                  <a:moveTo>
                    <a:pt x="67" y="126"/>
                  </a:moveTo>
                  <a:cubicBezTo>
                    <a:pt x="46" y="115"/>
                    <a:pt x="46" y="115"/>
                    <a:pt x="46" y="115"/>
                  </a:cubicBezTo>
                  <a:cubicBezTo>
                    <a:pt x="59" y="108"/>
                    <a:pt x="59" y="108"/>
                    <a:pt x="59" y="108"/>
                  </a:cubicBezTo>
                  <a:lnTo>
                    <a:pt x="67" y="126"/>
                  </a:lnTo>
                  <a:close/>
                  <a:moveTo>
                    <a:pt x="61" y="34"/>
                  </a:moveTo>
                  <a:cubicBezTo>
                    <a:pt x="97" y="19"/>
                    <a:pt x="97" y="19"/>
                    <a:pt x="97" y="19"/>
                  </a:cubicBezTo>
                  <a:cubicBezTo>
                    <a:pt x="97" y="19"/>
                    <a:pt x="97" y="20"/>
                    <a:pt x="97" y="20"/>
                  </a:cubicBezTo>
                  <a:cubicBezTo>
                    <a:pt x="98" y="20"/>
                    <a:pt x="98" y="20"/>
                    <a:pt x="98" y="21"/>
                  </a:cubicBezTo>
                  <a:cubicBezTo>
                    <a:pt x="83" y="57"/>
                    <a:pt x="83" y="57"/>
                    <a:pt x="83" y="57"/>
                  </a:cubicBezTo>
                  <a:lnTo>
                    <a:pt x="6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4" name="Freeform 281"/>
            <p:cNvSpPr>
              <a:spLocks noEditPoints="1"/>
            </p:cNvSpPr>
            <p:nvPr/>
          </p:nvSpPr>
          <p:spPr bwMode="auto">
            <a:xfrm>
              <a:off x="6467475" y="1462088"/>
              <a:ext cx="120650" cy="141288"/>
            </a:xfrm>
            <a:custGeom>
              <a:avLst/>
              <a:gdLst>
                <a:gd name="T0" fmla="*/ 2 w 117"/>
                <a:gd name="T1" fmla="*/ 88 h 137"/>
                <a:gd name="T2" fmla="*/ 0 w 117"/>
                <a:gd name="T3" fmla="*/ 92 h 137"/>
                <a:gd name="T4" fmla="*/ 3 w 117"/>
                <a:gd name="T5" fmla="*/ 95 h 137"/>
                <a:gd name="T6" fmla="*/ 53 w 117"/>
                <a:gd name="T7" fmla="*/ 93 h 137"/>
                <a:gd name="T8" fmla="*/ 35 w 117"/>
                <a:gd name="T9" fmla="*/ 135 h 137"/>
                <a:gd name="T10" fmla="*/ 35 w 117"/>
                <a:gd name="T11" fmla="*/ 136 h 137"/>
                <a:gd name="T12" fmla="*/ 36 w 117"/>
                <a:gd name="T13" fmla="*/ 137 h 137"/>
                <a:gd name="T14" fmla="*/ 44 w 117"/>
                <a:gd name="T15" fmla="*/ 137 h 137"/>
                <a:gd name="T16" fmla="*/ 46 w 117"/>
                <a:gd name="T17" fmla="*/ 136 h 137"/>
                <a:gd name="T18" fmla="*/ 47 w 117"/>
                <a:gd name="T19" fmla="*/ 132 h 137"/>
                <a:gd name="T20" fmla="*/ 76 w 117"/>
                <a:gd name="T21" fmla="*/ 117 h 137"/>
                <a:gd name="T22" fmla="*/ 104 w 117"/>
                <a:gd name="T23" fmla="*/ 132 h 137"/>
                <a:gd name="T24" fmla="*/ 106 w 117"/>
                <a:gd name="T25" fmla="*/ 136 h 137"/>
                <a:gd name="T26" fmla="*/ 107 w 117"/>
                <a:gd name="T27" fmla="*/ 137 h 137"/>
                <a:gd name="T28" fmla="*/ 116 w 117"/>
                <a:gd name="T29" fmla="*/ 137 h 137"/>
                <a:gd name="T30" fmla="*/ 117 w 117"/>
                <a:gd name="T31" fmla="*/ 136 h 137"/>
                <a:gd name="T32" fmla="*/ 117 w 117"/>
                <a:gd name="T33" fmla="*/ 135 h 137"/>
                <a:gd name="T34" fmla="*/ 86 w 117"/>
                <a:gd name="T35" fmla="*/ 66 h 137"/>
                <a:gd name="T36" fmla="*/ 96 w 117"/>
                <a:gd name="T37" fmla="*/ 3 h 137"/>
                <a:gd name="T38" fmla="*/ 92 w 117"/>
                <a:gd name="T39" fmla="*/ 0 h 137"/>
                <a:gd name="T40" fmla="*/ 88 w 117"/>
                <a:gd name="T41" fmla="*/ 1 h 137"/>
                <a:gd name="T42" fmla="*/ 62 w 117"/>
                <a:gd name="T43" fmla="*/ 28 h 137"/>
                <a:gd name="T44" fmla="*/ 23 w 117"/>
                <a:gd name="T45" fmla="*/ 13 h 137"/>
                <a:gd name="T46" fmla="*/ 20 w 117"/>
                <a:gd name="T47" fmla="*/ 5 h 137"/>
                <a:gd name="T48" fmla="*/ 5 w 117"/>
                <a:gd name="T49" fmla="*/ 5 h 137"/>
                <a:gd name="T50" fmla="*/ 5 w 117"/>
                <a:gd name="T51" fmla="*/ 19 h 137"/>
                <a:gd name="T52" fmla="*/ 13 w 117"/>
                <a:gd name="T53" fmla="*/ 22 h 137"/>
                <a:gd name="T54" fmla="*/ 28 w 117"/>
                <a:gd name="T55" fmla="*/ 62 h 137"/>
                <a:gd name="T56" fmla="*/ 2 w 117"/>
                <a:gd name="T57" fmla="*/ 88 h 137"/>
                <a:gd name="T58" fmla="*/ 86 w 117"/>
                <a:gd name="T59" fmla="*/ 89 h 137"/>
                <a:gd name="T60" fmla="*/ 79 w 117"/>
                <a:gd name="T61" fmla="*/ 83 h 137"/>
                <a:gd name="T62" fmla="*/ 83 w 117"/>
                <a:gd name="T63" fmla="*/ 80 h 137"/>
                <a:gd name="T64" fmla="*/ 86 w 117"/>
                <a:gd name="T65" fmla="*/ 89 h 137"/>
                <a:gd name="T66" fmla="*/ 90 w 117"/>
                <a:gd name="T67" fmla="*/ 98 h 137"/>
                <a:gd name="T68" fmla="*/ 62 w 117"/>
                <a:gd name="T69" fmla="*/ 98 h 137"/>
                <a:gd name="T70" fmla="*/ 76 w 117"/>
                <a:gd name="T71" fmla="*/ 86 h 137"/>
                <a:gd name="T72" fmla="*/ 90 w 117"/>
                <a:gd name="T73" fmla="*/ 98 h 137"/>
                <a:gd name="T74" fmla="*/ 80 w 117"/>
                <a:gd name="T75" fmla="*/ 114 h 137"/>
                <a:gd name="T76" fmla="*/ 94 w 117"/>
                <a:gd name="T77" fmla="*/ 107 h 137"/>
                <a:gd name="T78" fmla="*/ 102 w 117"/>
                <a:gd name="T79" fmla="*/ 126 h 137"/>
                <a:gd name="T80" fmla="*/ 80 w 117"/>
                <a:gd name="T81" fmla="*/ 114 h 137"/>
                <a:gd name="T82" fmla="*/ 76 w 117"/>
                <a:gd name="T83" fmla="*/ 112 h 137"/>
                <a:gd name="T84" fmla="*/ 60 w 117"/>
                <a:gd name="T85" fmla="*/ 104 h 137"/>
                <a:gd name="T86" fmla="*/ 92 w 117"/>
                <a:gd name="T87" fmla="*/ 104 h 137"/>
                <a:gd name="T88" fmla="*/ 76 w 117"/>
                <a:gd name="T89" fmla="*/ 112 h 137"/>
                <a:gd name="T90" fmla="*/ 58 w 117"/>
                <a:gd name="T91" fmla="*/ 107 h 137"/>
                <a:gd name="T92" fmla="*/ 71 w 117"/>
                <a:gd name="T93" fmla="*/ 114 h 137"/>
                <a:gd name="T94" fmla="*/ 50 w 117"/>
                <a:gd name="T95" fmla="*/ 126 h 137"/>
                <a:gd name="T96" fmla="*/ 58 w 117"/>
                <a:gd name="T97" fmla="*/ 107 h 137"/>
                <a:gd name="T98" fmla="*/ 34 w 117"/>
                <a:gd name="T99" fmla="*/ 56 h 137"/>
                <a:gd name="T100" fmla="*/ 19 w 117"/>
                <a:gd name="T101" fmla="*/ 20 h 137"/>
                <a:gd name="T102" fmla="*/ 20 w 117"/>
                <a:gd name="T103" fmla="*/ 19 h 137"/>
                <a:gd name="T104" fmla="*/ 20 w 117"/>
                <a:gd name="T105" fmla="*/ 19 h 137"/>
                <a:gd name="T106" fmla="*/ 56 w 117"/>
                <a:gd name="T107" fmla="*/ 33 h 137"/>
                <a:gd name="T108" fmla="*/ 34 w 117"/>
                <a:gd name="T109" fmla="*/ 5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 h="137">
                  <a:moveTo>
                    <a:pt x="2" y="88"/>
                  </a:moveTo>
                  <a:cubicBezTo>
                    <a:pt x="1" y="89"/>
                    <a:pt x="0" y="91"/>
                    <a:pt x="0" y="92"/>
                  </a:cubicBezTo>
                  <a:cubicBezTo>
                    <a:pt x="1" y="94"/>
                    <a:pt x="2" y="95"/>
                    <a:pt x="3" y="95"/>
                  </a:cubicBezTo>
                  <a:cubicBezTo>
                    <a:pt x="18" y="102"/>
                    <a:pt x="37" y="101"/>
                    <a:pt x="53" y="93"/>
                  </a:cubicBezTo>
                  <a:cubicBezTo>
                    <a:pt x="35" y="135"/>
                    <a:pt x="35" y="135"/>
                    <a:pt x="35" y="135"/>
                  </a:cubicBezTo>
                  <a:cubicBezTo>
                    <a:pt x="34" y="135"/>
                    <a:pt x="34" y="136"/>
                    <a:pt x="35" y="136"/>
                  </a:cubicBezTo>
                  <a:cubicBezTo>
                    <a:pt x="35" y="137"/>
                    <a:pt x="35" y="137"/>
                    <a:pt x="36" y="137"/>
                  </a:cubicBezTo>
                  <a:cubicBezTo>
                    <a:pt x="44" y="137"/>
                    <a:pt x="44" y="137"/>
                    <a:pt x="44" y="137"/>
                  </a:cubicBezTo>
                  <a:cubicBezTo>
                    <a:pt x="45" y="137"/>
                    <a:pt x="45" y="137"/>
                    <a:pt x="46" y="136"/>
                  </a:cubicBezTo>
                  <a:cubicBezTo>
                    <a:pt x="47" y="132"/>
                    <a:pt x="47" y="132"/>
                    <a:pt x="47" y="132"/>
                  </a:cubicBezTo>
                  <a:cubicBezTo>
                    <a:pt x="76" y="117"/>
                    <a:pt x="76" y="117"/>
                    <a:pt x="76" y="117"/>
                  </a:cubicBezTo>
                  <a:cubicBezTo>
                    <a:pt x="104" y="132"/>
                    <a:pt x="104" y="132"/>
                    <a:pt x="104" y="132"/>
                  </a:cubicBezTo>
                  <a:cubicBezTo>
                    <a:pt x="106" y="136"/>
                    <a:pt x="106" y="136"/>
                    <a:pt x="106" y="136"/>
                  </a:cubicBezTo>
                  <a:cubicBezTo>
                    <a:pt x="106" y="137"/>
                    <a:pt x="107" y="137"/>
                    <a:pt x="107" y="137"/>
                  </a:cubicBezTo>
                  <a:cubicBezTo>
                    <a:pt x="116" y="137"/>
                    <a:pt x="116" y="137"/>
                    <a:pt x="116" y="137"/>
                  </a:cubicBezTo>
                  <a:cubicBezTo>
                    <a:pt x="116" y="137"/>
                    <a:pt x="117" y="137"/>
                    <a:pt x="117" y="136"/>
                  </a:cubicBezTo>
                  <a:cubicBezTo>
                    <a:pt x="117" y="136"/>
                    <a:pt x="117" y="135"/>
                    <a:pt x="117" y="135"/>
                  </a:cubicBezTo>
                  <a:cubicBezTo>
                    <a:pt x="86" y="66"/>
                    <a:pt x="86" y="66"/>
                    <a:pt x="86" y="66"/>
                  </a:cubicBezTo>
                  <a:cubicBezTo>
                    <a:pt x="100" y="47"/>
                    <a:pt x="104" y="22"/>
                    <a:pt x="96" y="3"/>
                  </a:cubicBezTo>
                  <a:cubicBezTo>
                    <a:pt x="95" y="1"/>
                    <a:pt x="94" y="0"/>
                    <a:pt x="92" y="0"/>
                  </a:cubicBezTo>
                  <a:cubicBezTo>
                    <a:pt x="91" y="0"/>
                    <a:pt x="89" y="0"/>
                    <a:pt x="88" y="1"/>
                  </a:cubicBezTo>
                  <a:cubicBezTo>
                    <a:pt x="62" y="28"/>
                    <a:pt x="62" y="28"/>
                    <a:pt x="62" y="28"/>
                  </a:cubicBezTo>
                  <a:cubicBezTo>
                    <a:pt x="23" y="13"/>
                    <a:pt x="23" y="13"/>
                    <a:pt x="23" y="13"/>
                  </a:cubicBezTo>
                  <a:cubicBezTo>
                    <a:pt x="23" y="10"/>
                    <a:pt x="22" y="7"/>
                    <a:pt x="20" y="5"/>
                  </a:cubicBezTo>
                  <a:cubicBezTo>
                    <a:pt x="16" y="1"/>
                    <a:pt x="9" y="1"/>
                    <a:pt x="5" y="5"/>
                  </a:cubicBezTo>
                  <a:cubicBezTo>
                    <a:pt x="1" y="9"/>
                    <a:pt x="1" y="15"/>
                    <a:pt x="5" y="19"/>
                  </a:cubicBezTo>
                  <a:cubicBezTo>
                    <a:pt x="7" y="22"/>
                    <a:pt x="10" y="23"/>
                    <a:pt x="13" y="22"/>
                  </a:cubicBezTo>
                  <a:cubicBezTo>
                    <a:pt x="28" y="62"/>
                    <a:pt x="28" y="62"/>
                    <a:pt x="28" y="62"/>
                  </a:cubicBezTo>
                  <a:lnTo>
                    <a:pt x="2" y="88"/>
                  </a:lnTo>
                  <a:close/>
                  <a:moveTo>
                    <a:pt x="86" y="89"/>
                  </a:moveTo>
                  <a:cubicBezTo>
                    <a:pt x="79" y="83"/>
                    <a:pt x="79" y="83"/>
                    <a:pt x="79" y="83"/>
                  </a:cubicBezTo>
                  <a:cubicBezTo>
                    <a:pt x="83" y="80"/>
                    <a:pt x="83" y="80"/>
                    <a:pt x="83" y="80"/>
                  </a:cubicBezTo>
                  <a:lnTo>
                    <a:pt x="86" y="89"/>
                  </a:lnTo>
                  <a:close/>
                  <a:moveTo>
                    <a:pt x="90" y="98"/>
                  </a:moveTo>
                  <a:cubicBezTo>
                    <a:pt x="62" y="98"/>
                    <a:pt x="62" y="98"/>
                    <a:pt x="62" y="98"/>
                  </a:cubicBezTo>
                  <a:cubicBezTo>
                    <a:pt x="76" y="86"/>
                    <a:pt x="76" y="86"/>
                    <a:pt x="76" y="86"/>
                  </a:cubicBezTo>
                  <a:lnTo>
                    <a:pt x="90" y="98"/>
                  </a:lnTo>
                  <a:close/>
                  <a:moveTo>
                    <a:pt x="80" y="114"/>
                  </a:moveTo>
                  <a:cubicBezTo>
                    <a:pt x="94" y="107"/>
                    <a:pt x="94" y="107"/>
                    <a:pt x="94" y="107"/>
                  </a:cubicBezTo>
                  <a:cubicBezTo>
                    <a:pt x="102" y="126"/>
                    <a:pt x="102" y="126"/>
                    <a:pt x="102" y="126"/>
                  </a:cubicBezTo>
                  <a:lnTo>
                    <a:pt x="80" y="114"/>
                  </a:lnTo>
                  <a:close/>
                  <a:moveTo>
                    <a:pt x="76" y="112"/>
                  </a:moveTo>
                  <a:cubicBezTo>
                    <a:pt x="60" y="104"/>
                    <a:pt x="60" y="104"/>
                    <a:pt x="60" y="104"/>
                  </a:cubicBezTo>
                  <a:cubicBezTo>
                    <a:pt x="92" y="104"/>
                    <a:pt x="92" y="104"/>
                    <a:pt x="92" y="104"/>
                  </a:cubicBezTo>
                  <a:lnTo>
                    <a:pt x="76" y="112"/>
                  </a:lnTo>
                  <a:close/>
                  <a:moveTo>
                    <a:pt x="58" y="107"/>
                  </a:moveTo>
                  <a:cubicBezTo>
                    <a:pt x="71" y="114"/>
                    <a:pt x="71" y="114"/>
                    <a:pt x="71" y="114"/>
                  </a:cubicBezTo>
                  <a:cubicBezTo>
                    <a:pt x="50" y="126"/>
                    <a:pt x="50" y="126"/>
                    <a:pt x="50" y="126"/>
                  </a:cubicBezTo>
                  <a:lnTo>
                    <a:pt x="58" y="107"/>
                  </a:lnTo>
                  <a:close/>
                  <a:moveTo>
                    <a:pt x="34" y="56"/>
                  </a:moveTo>
                  <a:cubicBezTo>
                    <a:pt x="19" y="20"/>
                    <a:pt x="19" y="20"/>
                    <a:pt x="19" y="20"/>
                  </a:cubicBezTo>
                  <a:cubicBezTo>
                    <a:pt x="19" y="20"/>
                    <a:pt x="19" y="20"/>
                    <a:pt x="20" y="19"/>
                  </a:cubicBezTo>
                  <a:cubicBezTo>
                    <a:pt x="20" y="19"/>
                    <a:pt x="20" y="19"/>
                    <a:pt x="20" y="19"/>
                  </a:cubicBezTo>
                  <a:cubicBezTo>
                    <a:pt x="56" y="33"/>
                    <a:pt x="56" y="33"/>
                    <a:pt x="56" y="33"/>
                  </a:cubicBezTo>
                  <a:lnTo>
                    <a:pt x="3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5" name="Freeform 282"/>
            <p:cNvSpPr>
              <a:spLocks noEditPoints="1"/>
            </p:cNvSpPr>
            <p:nvPr/>
          </p:nvSpPr>
          <p:spPr bwMode="auto">
            <a:xfrm>
              <a:off x="7097713" y="1339850"/>
              <a:ext cx="115888" cy="134938"/>
            </a:xfrm>
            <a:custGeom>
              <a:avLst/>
              <a:gdLst>
                <a:gd name="T0" fmla="*/ 85 w 111"/>
                <a:gd name="T1" fmla="*/ 59 h 130"/>
                <a:gd name="T2" fmla="*/ 99 w 111"/>
                <a:gd name="T3" fmla="*/ 21 h 130"/>
                <a:gd name="T4" fmla="*/ 107 w 111"/>
                <a:gd name="T5" fmla="*/ 19 h 130"/>
                <a:gd name="T6" fmla="*/ 107 w 111"/>
                <a:gd name="T7" fmla="*/ 5 h 130"/>
                <a:gd name="T8" fmla="*/ 93 w 111"/>
                <a:gd name="T9" fmla="*/ 5 h 130"/>
                <a:gd name="T10" fmla="*/ 90 w 111"/>
                <a:gd name="T11" fmla="*/ 12 h 130"/>
                <a:gd name="T12" fmla="*/ 52 w 111"/>
                <a:gd name="T13" fmla="*/ 26 h 130"/>
                <a:gd name="T14" fmla="*/ 27 w 111"/>
                <a:gd name="T15" fmla="*/ 1 h 130"/>
                <a:gd name="T16" fmla="*/ 24 w 111"/>
                <a:gd name="T17" fmla="*/ 0 h 130"/>
                <a:gd name="T18" fmla="*/ 21 w 111"/>
                <a:gd name="T19" fmla="*/ 3 h 130"/>
                <a:gd name="T20" fmla="*/ 30 w 111"/>
                <a:gd name="T21" fmla="*/ 63 h 130"/>
                <a:gd name="T22" fmla="*/ 0 w 111"/>
                <a:gd name="T23" fmla="*/ 128 h 130"/>
                <a:gd name="T24" fmla="*/ 0 w 111"/>
                <a:gd name="T25" fmla="*/ 130 h 130"/>
                <a:gd name="T26" fmla="*/ 1 w 111"/>
                <a:gd name="T27" fmla="*/ 130 h 130"/>
                <a:gd name="T28" fmla="*/ 9 w 111"/>
                <a:gd name="T29" fmla="*/ 130 h 130"/>
                <a:gd name="T30" fmla="*/ 11 w 111"/>
                <a:gd name="T31" fmla="*/ 129 h 130"/>
                <a:gd name="T32" fmla="*/ 12 w 111"/>
                <a:gd name="T33" fmla="*/ 126 h 130"/>
                <a:gd name="T34" fmla="*/ 39 w 111"/>
                <a:gd name="T35" fmla="*/ 111 h 130"/>
                <a:gd name="T36" fmla="*/ 66 w 111"/>
                <a:gd name="T37" fmla="*/ 126 h 130"/>
                <a:gd name="T38" fmla="*/ 68 w 111"/>
                <a:gd name="T39" fmla="*/ 129 h 130"/>
                <a:gd name="T40" fmla="*/ 69 w 111"/>
                <a:gd name="T41" fmla="*/ 130 h 130"/>
                <a:gd name="T42" fmla="*/ 77 w 111"/>
                <a:gd name="T43" fmla="*/ 130 h 130"/>
                <a:gd name="T44" fmla="*/ 79 w 111"/>
                <a:gd name="T45" fmla="*/ 130 h 130"/>
                <a:gd name="T46" fmla="*/ 79 w 111"/>
                <a:gd name="T47" fmla="*/ 128 h 130"/>
                <a:gd name="T48" fmla="*/ 61 w 111"/>
                <a:gd name="T49" fmla="*/ 89 h 130"/>
                <a:gd name="T50" fmla="*/ 109 w 111"/>
                <a:gd name="T51" fmla="*/ 91 h 130"/>
                <a:gd name="T52" fmla="*/ 111 w 111"/>
                <a:gd name="T53" fmla="*/ 88 h 130"/>
                <a:gd name="T54" fmla="*/ 110 w 111"/>
                <a:gd name="T55" fmla="*/ 84 h 130"/>
                <a:gd name="T56" fmla="*/ 85 w 111"/>
                <a:gd name="T57" fmla="*/ 59 h 130"/>
                <a:gd name="T58" fmla="*/ 33 w 111"/>
                <a:gd name="T59" fmla="*/ 77 h 130"/>
                <a:gd name="T60" fmla="*/ 36 w 111"/>
                <a:gd name="T61" fmla="*/ 79 h 130"/>
                <a:gd name="T62" fmla="*/ 29 w 111"/>
                <a:gd name="T63" fmla="*/ 85 h 130"/>
                <a:gd name="T64" fmla="*/ 33 w 111"/>
                <a:gd name="T65" fmla="*/ 77 h 130"/>
                <a:gd name="T66" fmla="*/ 39 w 111"/>
                <a:gd name="T67" fmla="*/ 82 h 130"/>
                <a:gd name="T68" fmla="*/ 53 w 111"/>
                <a:gd name="T69" fmla="*/ 93 h 130"/>
                <a:gd name="T70" fmla="*/ 26 w 111"/>
                <a:gd name="T71" fmla="*/ 93 h 130"/>
                <a:gd name="T72" fmla="*/ 39 w 111"/>
                <a:gd name="T73" fmla="*/ 82 h 130"/>
                <a:gd name="T74" fmla="*/ 15 w 111"/>
                <a:gd name="T75" fmla="*/ 120 h 130"/>
                <a:gd name="T76" fmla="*/ 22 w 111"/>
                <a:gd name="T77" fmla="*/ 102 h 130"/>
                <a:gd name="T78" fmla="*/ 35 w 111"/>
                <a:gd name="T79" fmla="*/ 109 h 130"/>
                <a:gd name="T80" fmla="*/ 15 w 111"/>
                <a:gd name="T81" fmla="*/ 120 h 130"/>
                <a:gd name="T82" fmla="*/ 24 w 111"/>
                <a:gd name="T83" fmla="*/ 99 h 130"/>
                <a:gd name="T84" fmla="*/ 54 w 111"/>
                <a:gd name="T85" fmla="*/ 99 h 130"/>
                <a:gd name="T86" fmla="*/ 39 w 111"/>
                <a:gd name="T87" fmla="*/ 107 h 130"/>
                <a:gd name="T88" fmla="*/ 24 w 111"/>
                <a:gd name="T89" fmla="*/ 99 h 130"/>
                <a:gd name="T90" fmla="*/ 64 w 111"/>
                <a:gd name="T91" fmla="*/ 120 h 130"/>
                <a:gd name="T92" fmla="*/ 44 w 111"/>
                <a:gd name="T93" fmla="*/ 109 h 130"/>
                <a:gd name="T94" fmla="*/ 56 w 111"/>
                <a:gd name="T95" fmla="*/ 102 h 130"/>
                <a:gd name="T96" fmla="*/ 64 w 111"/>
                <a:gd name="T97" fmla="*/ 120 h 130"/>
                <a:gd name="T98" fmla="*/ 58 w 111"/>
                <a:gd name="T99" fmla="*/ 32 h 130"/>
                <a:gd name="T100" fmla="*/ 92 w 111"/>
                <a:gd name="T101" fmla="*/ 18 h 130"/>
                <a:gd name="T102" fmla="*/ 93 w 111"/>
                <a:gd name="T103" fmla="*/ 19 h 130"/>
                <a:gd name="T104" fmla="*/ 93 w 111"/>
                <a:gd name="T105" fmla="*/ 19 h 130"/>
                <a:gd name="T106" fmla="*/ 79 w 111"/>
                <a:gd name="T107" fmla="*/ 53 h 130"/>
                <a:gd name="T108" fmla="*/ 58 w 111"/>
                <a:gd name="T109" fmla="*/ 3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30">
                  <a:moveTo>
                    <a:pt x="85" y="59"/>
                  </a:moveTo>
                  <a:cubicBezTo>
                    <a:pt x="99" y="21"/>
                    <a:pt x="99" y="21"/>
                    <a:pt x="99" y="21"/>
                  </a:cubicBezTo>
                  <a:cubicBezTo>
                    <a:pt x="102" y="22"/>
                    <a:pt x="104" y="21"/>
                    <a:pt x="107" y="19"/>
                  </a:cubicBezTo>
                  <a:cubicBezTo>
                    <a:pt x="110" y="15"/>
                    <a:pt x="110" y="9"/>
                    <a:pt x="107" y="5"/>
                  </a:cubicBezTo>
                  <a:cubicBezTo>
                    <a:pt x="103" y="1"/>
                    <a:pt x="96" y="1"/>
                    <a:pt x="93" y="5"/>
                  </a:cubicBezTo>
                  <a:cubicBezTo>
                    <a:pt x="90" y="7"/>
                    <a:pt x="90" y="10"/>
                    <a:pt x="90" y="12"/>
                  </a:cubicBezTo>
                  <a:cubicBezTo>
                    <a:pt x="52" y="26"/>
                    <a:pt x="52" y="26"/>
                    <a:pt x="52" y="26"/>
                  </a:cubicBezTo>
                  <a:cubicBezTo>
                    <a:pt x="27" y="1"/>
                    <a:pt x="27" y="1"/>
                    <a:pt x="27" y="1"/>
                  </a:cubicBezTo>
                  <a:cubicBezTo>
                    <a:pt x="26" y="0"/>
                    <a:pt x="25" y="0"/>
                    <a:pt x="24" y="0"/>
                  </a:cubicBezTo>
                  <a:cubicBezTo>
                    <a:pt x="22" y="1"/>
                    <a:pt x="21" y="1"/>
                    <a:pt x="21" y="3"/>
                  </a:cubicBezTo>
                  <a:cubicBezTo>
                    <a:pt x="13" y="22"/>
                    <a:pt x="17" y="44"/>
                    <a:pt x="30" y="63"/>
                  </a:cubicBezTo>
                  <a:cubicBezTo>
                    <a:pt x="0" y="128"/>
                    <a:pt x="0" y="128"/>
                    <a:pt x="0" y="128"/>
                  </a:cubicBezTo>
                  <a:cubicBezTo>
                    <a:pt x="0" y="129"/>
                    <a:pt x="0" y="129"/>
                    <a:pt x="0" y="130"/>
                  </a:cubicBezTo>
                  <a:cubicBezTo>
                    <a:pt x="0" y="130"/>
                    <a:pt x="1" y="130"/>
                    <a:pt x="1" y="130"/>
                  </a:cubicBezTo>
                  <a:cubicBezTo>
                    <a:pt x="9" y="130"/>
                    <a:pt x="9" y="130"/>
                    <a:pt x="9" y="130"/>
                  </a:cubicBezTo>
                  <a:cubicBezTo>
                    <a:pt x="10" y="130"/>
                    <a:pt x="10" y="130"/>
                    <a:pt x="11" y="129"/>
                  </a:cubicBezTo>
                  <a:cubicBezTo>
                    <a:pt x="12" y="126"/>
                    <a:pt x="12" y="126"/>
                    <a:pt x="12" y="126"/>
                  </a:cubicBezTo>
                  <a:cubicBezTo>
                    <a:pt x="39" y="111"/>
                    <a:pt x="39" y="111"/>
                    <a:pt x="39" y="111"/>
                  </a:cubicBezTo>
                  <a:cubicBezTo>
                    <a:pt x="66" y="126"/>
                    <a:pt x="66" y="126"/>
                    <a:pt x="66" y="126"/>
                  </a:cubicBezTo>
                  <a:cubicBezTo>
                    <a:pt x="68" y="129"/>
                    <a:pt x="68" y="129"/>
                    <a:pt x="68" y="129"/>
                  </a:cubicBezTo>
                  <a:cubicBezTo>
                    <a:pt x="68" y="130"/>
                    <a:pt x="69" y="130"/>
                    <a:pt x="69" y="130"/>
                  </a:cubicBezTo>
                  <a:cubicBezTo>
                    <a:pt x="77" y="130"/>
                    <a:pt x="77" y="130"/>
                    <a:pt x="77" y="130"/>
                  </a:cubicBezTo>
                  <a:cubicBezTo>
                    <a:pt x="78" y="130"/>
                    <a:pt x="78" y="130"/>
                    <a:pt x="79" y="130"/>
                  </a:cubicBezTo>
                  <a:cubicBezTo>
                    <a:pt x="79" y="129"/>
                    <a:pt x="79" y="129"/>
                    <a:pt x="79" y="128"/>
                  </a:cubicBezTo>
                  <a:cubicBezTo>
                    <a:pt x="61" y="89"/>
                    <a:pt x="61" y="89"/>
                    <a:pt x="61" y="89"/>
                  </a:cubicBezTo>
                  <a:cubicBezTo>
                    <a:pt x="76" y="96"/>
                    <a:pt x="94" y="97"/>
                    <a:pt x="109" y="91"/>
                  </a:cubicBezTo>
                  <a:cubicBezTo>
                    <a:pt x="110" y="90"/>
                    <a:pt x="111" y="89"/>
                    <a:pt x="111" y="88"/>
                  </a:cubicBezTo>
                  <a:cubicBezTo>
                    <a:pt x="111" y="86"/>
                    <a:pt x="111" y="85"/>
                    <a:pt x="110" y="84"/>
                  </a:cubicBezTo>
                  <a:lnTo>
                    <a:pt x="85" y="59"/>
                  </a:lnTo>
                  <a:close/>
                  <a:moveTo>
                    <a:pt x="33" y="77"/>
                  </a:moveTo>
                  <a:cubicBezTo>
                    <a:pt x="36" y="79"/>
                    <a:pt x="36" y="79"/>
                    <a:pt x="36" y="79"/>
                  </a:cubicBezTo>
                  <a:cubicBezTo>
                    <a:pt x="29" y="85"/>
                    <a:pt x="29" y="85"/>
                    <a:pt x="29" y="85"/>
                  </a:cubicBezTo>
                  <a:lnTo>
                    <a:pt x="33" y="77"/>
                  </a:lnTo>
                  <a:close/>
                  <a:moveTo>
                    <a:pt x="39" y="82"/>
                  </a:moveTo>
                  <a:cubicBezTo>
                    <a:pt x="53" y="93"/>
                    <a:pt x="53" y="93"/>
                    <a:pt x="53" y="93"/>
                  </a:cubicBezTo>
                  <a:cubicBezTo>
                    <a:pt x="26" y="93"/>
                    <a:pt x="26" y="93"/>
                    <a:pt x="26" y="93"/>
                  </a:cubicBezTo>
                  <a:lnTo>
                    <a:pt x="39" y="82"/>
                  </a:lnTo>
                  <a:close/>
                  <a:moveTo>
                    <a:pt x="15" y="120"/>
                  </a:moveTo>
                  <a:cubicBezTo>
                    <a:pt x="22" y="102"/>
                    <a:pt x="22" y="102"/>
                    <a:pt x="22" y="102"/>
                  </a:cubicBezTo>
                  <a:cubicBezTo>
                    <a:pt x="35" y="109"/>
                    <a:pt x="35" y="109"/>
                    <a:pt x="35" y="109"/>
                  </a:cubicBezTo>
                  <a:lnTo>
                    <a:pt x="15" y="120"/>
                  </a:lnTo>
                  <a:close/>
                  <a:moveTo>
                    <a:pt x="24" y="99"/>
                  </a:moveTo>
                  <a:cubicBezTo>
                    <a:pt x="54" y="99"/>
                    <a:pt x="54" y="99"/>
                    <a:pt x="54" y="99"/>
                  </a:cubicBezTo>
                  <a:cubicBezTo>
                    <a:pt x="39" y="107"/>
                    <a:pt x="39" y="107"/>
                    <a:pt x="39" y="107"/>
                  </a:cubicBezTo>
                  <a:lnTo>
                    <a:pt x="24" y="99"/>
                  </a:lnTo>
                  <a:close/>
                  <a:moveTo>
                    <a:pt x="64" y="120"/>
                  </a:moveTo>
                  <a:cubicBezTo>
                    <a:pt x="44" y="109"/>
                    <a:pt x="44" y="109"/>
                    <a:pt x="44" y="109"/>
                  </a:cubicBezTo>
                  <a:cubicBezTo>
                    <a:pt x="56" y="102"/>
                    <a:pt x="56" y="102"/>
                    <a:pt x="56" y="102"/>
                  </a:cubicBezTo>
                  <a:lnTo>
                    <a:pt x="64" y="120"/>
                  </a:lnTo>
                  <a:close/>
                  <a:moveTo>
                    <a:pt x="58" y="32"/>
                  </a:moveTo>
                  <a:cubicBezTo>
                    <a:pt x="92" y="18"/>
                    <a:pt x="92" y="18"/>
                    <a:pt x="92" y="18"/>
                  </a:cubicBezTo>
                  <a:cubicBezTo>
                    <a:pt x="92" y="18"/>
                    <a:pt x="92" y="18"/>
                    <a:pt x="93" y="19"/>
                  </a:cubicBezTo>
                  <a:cubicBezTo>
                    <a:pt x="93" y="19"/>
                    <a:pt x="93" y="19"/>
                    <a:pt x="93" y="19"/>
                  </a:cubicBezTo>
                  <a:cubicBezTo>
                    <a:pt x="79" y="53"/>
                    <a:pt x="79" y="53"/>
                    <a:pt x="79" y="53"/>
                  </a:cubicBezTo>
                  <a:lnTo>
                    <a:pt x="58"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6" name="Freeform 283"/>
            <p:cNvSpPr>
              <a:spLocks noEditPoints="1"/>
            </p:cNvSpPr>
            <p:nvPr/>
          </p:nvSpPr>
          <p:spPr bwMode="auto">
            <a:xfrm>
              <a:off x="6996113" y="1123950"/>
              <a:ext cx="80963" cy="127000"/>
            </a:xfrm>
            <a:custGeom>
              <a:avLst/>
              <a:gdLst>
                <a:gd name="T0" fmla="*/ 17 w 78"/>
                <a:gd name="T1" fmla="*/ 48 h 123"/>
                <a:gd name="T2" fmla="*/ 20 w 78"/>
                <a:gd name="T3" fmla="*/ 49 h 123"/>
                <a:gd name="T4" fmla="*/ 26 w 78"/>
                <a:gd name="T5" fmla="*/ 46 h 123"/>
                <a:gd name="T6" fmla="*/ 27 w 78"/>
                <a:gd name="T7" fmla="*/ 49 h 123"/>
                <a:gd name="T8" fmla="*/ 19 w 78"/>
                <a:gd name="T9" fmla="*/ 52 h 123"/>
                <a:gd name="T10" fmla="*/ 15 w 78"/>
                <a:gd name="T11" fmla="*/ 63 h 123"/>
                <a:gd name="T12" fmla="*/ 22 w 78"/>
                <a:gd name="T13" fmla="*/ 79 h 123"/>
                <a:gd name="T14" fmla="*/ 33 w 78"/>
                <a:gd name="T15" fmla="*/ 83 h 123"/>
                <a:gd name="T16" fmla="*/ 41 w 78"/>
                <a:gd name="T17" fmla="*/ 79 h 123"/>
                <a:gd name="T18" fmla="*/ 42 w 78"/>
                <a:gd name="T19" fmla="*/ 81 h 123"/>
                <a:gd name="T20" fmla="*/ 36 w 78"/>
                <a:gd name="T21" fmla="*/ 84 h 123"/>
                <a:gd name="T22" fmla="*/ 35 w 78"/>
                <a:gd name="T23" fmla="*/ 85 h 123"/>
                <a:gd name="T24" fmla="*/ 35 w 78"/>
                <a:gd name="T25" fmla="*/ 87 h 123"/>
                <a:gd name="T26" fmla="*/ 51 w 78"/>
                <a:gd name="T27" fmla="*/ 122 h 123"/>
                <a:gd name="T28" fmla="*/ 54 w 78"/>
                <a:gd name="T29" fmla="*/ 123 h 123"/>
                <a:gd name="T30" fmla="*/ 77 w 78"/>
                <a:gd name="T31" fmla="*/ 112 h 123"/>
                <a:gd name="T32" fmla="*/ 78 w 78"/>
                <a:gd name="T33" fmla="*/ 111 h 123"/>
                <a:gd name="T34" fmla="*/ 78 w 78"/>
                <a:gd name="T35" fmla="*/ 109 h 123"/>
                <a:gd name="T36" fmla="*/ 61 w 78"/>
                <a:gd name="T37" fmla="*/ 74 h 123"/>
                <a:gd name="T38" fmla="*/ 60 w 78"/>
                <a:gd name="T39" fmla="*/ 73 h 123"/>
                <a:gd name="T40" fmla="*/ 59 w 78"/>
                <a:gd name="T41" fmla="*/ 73 h 123"/>
                <a:gd name="T42" fmla="*/ 53 w 78"/>
                <a:gd name="T43" fmla="*/ 76 h 123"/>
                <a:gd name="T44" fmla="*/ 52 w 78"/>
                <a:gd name="T45" fmla="*/ 74 h 123"/>
                <a:gd name="T46" fmla="*/ 60 w 78"/>
                <a:gd name="T47" fmla="*/ 70 h 123"/>
                <a:gd name="T48" fmla="*/ 64 w 78"/>
                <a:gd name="T49" fmla="*/ 61 h 123"/>
                <a:gd name="T50" fmla="*/ 66 w 78"/>
                <a:gd name="T51" fmla="*/ 51 h 123"/>
                <a:gd name="T52" fmla="*/ 65 w 78"/>
                <a:gd name="T53" fmla="*/ 48 h 123"/>
                <a:gd name="T54" fmla="*/ 56 w 78"/>
                <a:gd name="T55" fmla="*/ 43 h 123"/>
                <a:gd name="T56" fmla="*/ 45 w 78"/>
                <a:gd name="T57" fmla="*/ 40 h 123"/>
                <a:gd name="T58" fmla="*/ 38 w 78"/>
                <a:gd name="T59" fmla="*/ 43 h 123"/>
                <a:gd name="T60" fmla="*/ 37 w 78"/>
                <a:gd name="T61" fmla="*/ 41 h 123"/>
                <a:gd name="T62" fmla="*/ 42 w 78"/>
                <a:gd name="T63" fmla="*/ 39 h 123"/>
                <a:gd name="T64" fmla="*/ 43 w 78"/>
                <a:gd name="T65" fmla="*/ 37 h 123"/>
                <a:gd name="T66" fmla="*/ 43 w 78"/>
                <a:gd name="T67" fmla="*/ 36 h 123"/>
                <a:gd name="T68" fmla="*/ 27 w 78"/>
                <a:gd name="T69" fmla="*/ 1 h 123"/>
                <a:gd name="T70" fmla="*/ 26 w 78"/>
                <a:gd name="T71" fmla="*/ 0 h 123"/>
                <a:gd name="T72" fmla="*/ 24 w 78"/>
                <a:gd name="T73" fmla="*/ 0 h 123"/>
                <a:gd name="T74" fmla="*/ 1 w 78"/>
                <a:gd name="T75" fmla="*/ 11 h 123"/>
                <a:gd name="T76" fmla="*/ 0 w 78"/>
                <a:gd name="T77" fmla="*/ 12 h 123"/>
                <a:gd name="T78" fmla="*/ 0 w 78"/>
                <a:gd name="T79" fmla="*/ 13 h 123"/>
                <a:gd name="T80" fmla="*/ 17 w 78"/>
                <a:gd name="T81" fmla="*/ 48 h 123"/>
                <a:gd name="T82" fmla="*/ 58 w 78"/>
                <a:gd name="T83" fmla="*/ 78 h 123"/>
                <a:gd name="T84" fmla="*/ 73 w 78"/>
                <a:gd name="T85" fmla="*/ 109 h 123"/>
                <a:gd name="T86" fmla="*/ 54 w 78"/>
                <a:gd name="T87" fmla="*/ 118 h 123"/>
                <a:gd name="T88" fmla="*/ 40 w 78"/>
                <a:gd name="T89" fmla="*/ 87 h 123"/>
                <a:gd name="T90" fmla="*/ 58 w 78"/>
                <a:gd name="T91" fmla="*/ 78 h 123"/>
                <a:gd name="T92" fmla="*/ 24 w 78"/>
                <a:gd name="T93" fmla="*/ 5 h 123"/>
                <a:gd name="T94" fmla="*/ 39 w 78"/>
                <a:gd name="T95" fmla="*/ 36 h 123"/>
                <a:gd name="T96" fmla="*/ 20 w 78"/>
                <a:gd name="T97" fmla="*/ 45 h 123"/>
                <a:gd name="T98" fmla="*/ 5 w 78"/>
                <a:gd name="T99" fmla="*/ 13 h 123"/>
                <a:gd name="T100" fmla="*/ 24 w 78"/>
                <a:gd name="T101" fmla="*/ 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 h="123">
                  <a:moveTo>
                    <a:pt x="17" y="48"/>
                  </a:moveTo>
                  <a:cubicBezTo>
                    <a:pt x="17" y="49"/>
                    <a:pt x="19" y="50"/>
                    <a:pt x="20" y="49"/>
                  </a:cubicBezTo>
                  <a:cubicBezTo>
                    <a:pt x="26" y="46"/>
                    <a:pt x="26" y="46"/>
                    <a:pt x="26" y="46"/>
                  </a:cubicBezTo>
                  <a:cubicBezTo>
                    <a:pt x="27" y="49"/>
                    <a:pt x="27" y="49"/>
                    <a:pt x="27" y="49"/>
                  </a:cubicBezTo>
                  <a:cubicBezTo>
                    <a:pt x="19" y="52"/>
                    <a:pt x="19" y="52"/>
                    <a:pt x="19" y="52"/>
                  </a:cubicBezTo>
                  <a:cubicBezTo>
                    <a:pt x="15" y="54"/>
                    <a:pt x="13" y="59"/>
                    <a:pt x="15" y="63"/>
                  </a:cubicBezTo>
                  <a:cubicBezTo>
                    <a:pt x="22" y="79"/>
                    <a:pt x="22" y="79"/>
                    <a:pt x="22" y="79"/>
                  </a:cubicBezTo>
                  <a:cubicBezTo>
                    <a:pt x="24" y="83"/>
                    <a:pt x="29" y="85"/>
                    <a:pt x="33" y="83"/>
                  </a:cubicBezTo>
                  <a:cubicBezTo>
                    <a:pt x="41" y="79"/>
                    <a:pt x="41" y="79"/>
                    <a:pt x="41" y="79"/>
                  </a:cubicBezTo>
                  <a:cubicBezTo>
                    <a:pt x="42" y="81"/>
                    <a:pt x="42" y="81"/>
                    <a:pt x="42" y="81"/>
                  </a:cubicBezTo>
                  <a:cubicBezTo>
                    <a:pt x="36" y="84"/>
                    <a:pt x="36" y="84"/>
                    <a:pt x="36" y="84"/>
                  </a:cubicBezTo>
                  <a:cubicBezTo>
                    <a:pt x="35" y="84"/>
                    <a:pt x="35" y="85"/>
                    <a:pt x="35" y="85"/>
                  </a:cubicBezTo>
                  <a:cubicBezTo>
                    <a:pt x="35" y="86"/>
                    <a:pt x="35" y="86"/>
                    <a:pt x="35" y="87"/>
                  </a:cubicBezTo>
                  <a:cubicBezTo>
                    <a:pt x="51" y="122"/>
                    <a:pt x="51" y="122"/>
                    <a:pt x="51" y="122"/>
                  </a:cubicBezTo>
                  <a:cubicBezTo>
                    <a:pt x="52" y="123"/>
                    <a:pt x="53" y="123"/>
                    <a:pt x="54" y="123"/>
                  </a:cubicBezTo>
                  <a:cubicBezTo>
                    <a:pt x="77" y="112"/>
                    <a:pt x="77" y="112"/>
                    <a:pt x="77" y="112"/>
                  </a:cubicBezTo>
                  <a:cubicBezTo>
                    <a:pt x="77" y="112"/>
                    <a:pt x="78" y="111"/>
                    <a:pt x="78" y="111"/>
                  </a:cubicBezTo>
                  <a:cubicBezTo>
                    <a:pt x="78" y="110"/>
                    <a:pt x="78" y="110"/>
                    <a:pt x="78" y="109"/>
                  </a:cubicBezTo>
                  <a:cubicBezTo>
                    <a:pt x="61" y="74"/>
                    <a:pt x="61" y="74"/>
                    <a:pt x="61" y="74"/>
                  </a:cubicBezTo>
                  <a:cubicBezTo>
                    <a:pt x="61" y="74"/>
                    <a:pt x="61" y="73"/>
                    <a:pt x="60" y="73"/>
                  </a:cubicBezTo>
                  <a:cubicBezTo>
                    <a:pt x="60" y="73"/>
                    <a:pt x="59" y="73"/>
                    <a:pt x="59" y="73"/>
                  </a:cubicBezTo>
                  <a:cubicBezTo>
                    <a:pt x="53" y="76"/>
                    <a:pt x="53" y="76"/>
                    <a:pt x="53" y="76"/>
                  </a:cubicBezTo>
                  <a:cubicBezTo>
                    <a:pt x="52" y="74"/>
                    <a:pt x="52" y="74"/>
                    <a:pt x="52" y="74"/>
                  </a:cubicBezTo>
                  <a:cubicBezTo>
                    <a:pt x="60" y="70"/>
                    <a:pt x="60" y="70"/>
                    <a:pt x="60" y="70"/>
                  </a:cubicBezTo>
                  <a:cubicBezTo>
                    <a:pt x="63" y="68"/>
                    <a:pt x="65" y="64"/>
                    <a:pt x="64" y="61"/>
                  </a:cubicBezTo>
                  <a:cubicBezTo>
                    <a:pt x="67" y="58"/>
                    <a:pt x="68" y="54"/>
                    <a:pt x="66" y="51"/>
                  </a:cubicBezTo>
                  <a:cubicBezTo>
                    <a:pt x="65" y="48"/>
                    <a:pt x="65" y="48"/>
                    <a:pt x="65" y="48"/>
                  </a:cubicBezTo>
                  <a:cubicBezTo>
                    <a:pt x="63" y="44"/>
                    <a:pt x="59" y="43"/>
                    <a:pt x="56" y="43"/>
                  </a:cubicBezTo>
                  <a:cubicBezTo>
                    <a:pt x="54" y="40"/>
                    <a:pt x="49" y="38"/>
                    <a:pt x="45" y="40"/>
                  </a:cubicBezTo>
                  <a:cubicBezTo>
                    <a:pt x="38" y="43"/>
                    <a:pt x="38" y="43"/>
                    <a:pt x="38" y="43"/>
                  </a:cubicBezTo>
                  <a:cubicBezTo>
                    <a:pt x="37" y="41"/>
                    <a:pt x="37" y="41"/>
                    <a:pt x="37" y="41"/>
                  </a:cubicBezTo>
                  <a:cubicBezTo>
                    <a:pt x="42" y="39"/>
                    <a:pt x="42" y="39"/>
                    <a:pt x="42" y="39"/>
                  </a:cubicBezTo>
                  <a:cubicBezTo>
                    <a:pt x="43" y="38"/>
                    <a:pt x="43" y="38"/>
                    <a:pt x="43" y="37"/>
                  </a:cubicBezTo>
                  <a:cubicBezTo>
                    <a:pt x="44" y="37"/>
                    <a:pt x="44" y="36"/>
                    <a:pt x="43" y="36"/>
                  </a:cubicBezTo>
                  <a:cubicBezTo>
                    <a:pt x="27" y="1"/>
                    <a:pt x="27" y="1"/>
                    <a:pt x="27" y="1"/>
                  </a:cubicBezTo>
                  <a:cubicBezTo>
                    <a:pt x="27" y="0"/>
                    <a:pt x="26" y="0"/>
                    <a:pt x="26" y="0"/>
                  </a:cubicBezTo>
                  <a:cubicBezTo>
                    <a:pt x="25" y="0"/>
                    <a:pt x="25" y="0"/>
                    <a:pt x="24" y="0"/>
                  </a:cubicBezTo>
                  <a:cubicBezTo>
                    <a:pt x="1" y="11"/>
                    <a:pt x="1" y="11"/>
                    <a:pt x="1" y="11"/>
                  </a:cubicBezTo>
                  <a:cubicBezTo>
                    <a:pt x="1" y="11"/>
                    <a:pt x="1" y="11"/>
                    <a:pt x="0" y="12"/>
                  </a:cubicBezTo>
                  <a:cubicBezTo>
                    <a:pt x="0" y="12"/>
                    <a:pt x="0" y="13"/>
                    <a:pt x="0" y="13"/>
                  </a:cubicBezTo>
                  <a:lnTo>
                    <a:pt x="17" y="48"/>
                  </a:lnTo>
                  <a:close/>
                  <a:moveTo>
                    <a:pt x="58" y="78"/>
                  </a:moveTo>
                  <a:cubicBezTo>
                    <a:pt x="73" y="109"/>
                    <a:pt x="73" y="109"/>
                    <a:pt x="73" y="109"/>
                  </a:cubicBezTo>
                  <a:cubicBezTo>
                    <a:pt x="54" y="118"/>
                    <a:pt x="54" y="118"/>
                    <a:pt x="54" y="118"/>
                  </a:cubicBezTo>
                  <a:cubicBezTo>
                    <a:pt x="40" y="87"/>
                    <a:pt x="40" y="87"/>
                    <a:pt x="40" y="87"/>
                  </a:cubicBezTo>
                  <a:lnTo>
                    <a:pt x="58" y="78"/>
                  </a:lnTo>
                  <a:close/>
                  <a:moveTo>
                    <a:pt x="24" y="5"/>
                  </a:moveTo>
                  <a:cubicBezTo>
                    <a:pt x="39" y="36"/>
                    <a:pt x="39" y="36"/>
                    <a:pt x="39" y="36"/>
                  </a:cubicBezTo>
                  <a:cubicBezTo>
                    <a:pt x="20" y="45"/>
                    <a:pt x="20" y="45"/>
                    <a:pt x="20" y="45"/>
                  </a:cubicBezTo>
                  <a:cubicBezTo>
                    <a:pt x="5" y="13"/>
                    <a:pt x="5" y="13"/>
                    <a:pt x="5" y="13"/>
                  </a:cubicBezTo>
                  <a:lnTo>
                    <a:pt x="2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7" name="Freeform 284"/>
            <p:cNvSpPr>
              <a:spLocks/>
            </p:cNvSpPr>
            <p:nvPr/>
          </p:nvSpPr>
          <p:spPr bwMode="auto">
            <a:xfrm>
              <a:off x="6989763" y="1181100"/>
              <a:ext cx="26988" cy="41275"/>
            </a:xfrm>
            <a:custGeom>
              <a:avLst/>
              <a:gdLst>
                <a:gd name="T0" fmla="*/ 3 w 26"/>
                <a:gd name="T1" fmla="*/ 2 h 41"/>
                <a:gd name="T2" fmla="*/ 11 w 26"/>
                <a:gd name="T3" fmla="*/ 19 h 41"/>
                <a:gd name="T4" fmla="*/ 5 w 26"/>
                <a:gd name="T5" fmla="*/ 22 h 41"/>
                <a:gd name="T6" fmla="*/ 2 w 26"/>
                <a:gd name="T7" fmla="*/ 22 h 41"/>
                <a:gd name="T8" fmla="*/ 0 w 26"/>
                <a:gd name="T9" fmla="*/ 27 h 41"/>
                <a:gd name="T10" fmla="*/ 5 w 26"/>
                <a:gd name="T11" fmla="*/ 29 h 41"/>
                <a:gd name="T12" fmla="*/ 7 w 26"/>
                <a:gd name="T13" fmla="*/ 26 h 41"/>
                <a:gd name="T14" fmla="*/ 13 w 26"/>
                <a:gd name="T15" fmla="*/ 24 h 41"/>
                <a:gd name="T16" fmla="*/ 21 w 26"/>
                <a:gd name="T17" fmla="*/ 41 h 41"/>
                <a:gd name="T18" fmla="*/ 21 w 26"/>
                <a:gd name="T19" fmla="*/ 17 h 41"/>
                <a:gd name="T20" fmla="*/ 3 w 26"/>
                <a:gd name="T2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1">
                  <a:moveTo>
                    <a:pt x="3" y="2"/>
                  </a:moveTo>
                  <a:cubicBezTo>
                    <a:pt x="11" y="19"/>
                    <a:pt x="11" y="19"/>
                    <a:pt x="11" y="19"/>
                  </a:cubicBezTo>
                  <a:cubicBezTo>
                    <a:pt x="5" y="22"/>
                    <a:pt x="5" y="22"/>
                    <a:pt x="5" y="22"/>
                  </a:cubicBezTo>
                  <a:cubicBezTo>
                    <a:pt x="4" y="22"/>
                    <a:pt x="3" y="22"/>
                    <a:pt x="2" y="22"/>
                  </a:cubicBezTo>
                  <a:cubicBezTo>
                    <a:pt x="0" y="23"/>
                    <a:pt x="0" y="25"/>
                    <a:pt x="0" y="27"/>
                  </a:cubicBezTo>
                  <a:cubicBezTo>
                    <a:pt x="1" y="29"/>
                    <a:pt x="3" y="29"/>
                    <a:pt x="5" y="29"/>
                  </a:cubicBezTo>
                  <a:cubicBezTo>
                    <a:pt x="6" y="28"/>
                    <a:pt x="7" y="27"/>
                    <a:pt x="7" y="26"/>
                  </a:cubicBezTo>
                  <a:cubicBezTo>
                    <a:pt x="13" y="24"/>
                    <a:pt x="13" y="24"/>
                    <a:pt x="13" y="24"/>
                  </a:cubicBezTo>
                  <a:cubicBezTo>
                    <a:pt x="21" y="41"/>
                    <a:pt x="21" y="41"/>
                    <a:pt x="21" y="41"/>
                  </a:cubicBezTo>
                  <a:cubicBezTo>
                    <a:pt x="26" y="38"/>
                    <a:pt x="26" y="28"/>
                    <a:pt x="21" y="17"/>
                  </a:cubicBezTo>
                  <a:cubicBezTo>
                    <a:pt x="16" y="7"/>
                    <a:pt x="8" y="0"/>
                    <a:pt x="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8" name="Freeform 285"/>
            <p:cNvSpPr>
              <a:spLocks noEditPoints="1"/>
            </p:cNvSpPr>
            <p:nvPr/>
          </p:nvSpPr>
          <p:spPr bwMode="auto">
            <a:xfrm>
              <a:off x="6351588" y="1471613"/>
              <a:ext cx="80963" cy="128588"/>
            </a:xfrm>
            <a:custGeom>
              <a:avLst/>
              <a:gdLst>
                <a:gd name="T0" fmla="*/ 17 w 78"/>
                <a:gd name="T1" fmla="*/ 49 h 124"/>
                <a:gd name="T2" fmla="*/ 19 w 78"/>
                <a:gd name="T3" fmla="*/ 50 h 124"/>
                <a:gd name="T4" fmla="*/ 25 w 78"/>
                <a:gd name="T5" fmla="*/ 47 h 124"/>
                <a:gd name="T6" fmla="*/ 26 w 78"/>
                <a:gd name="T7" fmla="*/ 49 h 124"/>
                <a:gd name="T8" fmla="*/ 18 w 78"/>
                <a:gd name="T9" fmla="*/ 53 h 124"/>
                <a:gd name="T10" fmla="*/ 15 w 78"/>
                <a:gd name="T11" fmla="*/ 64 h 124"/>
                <a:gd name="T12" fmla="*/ 22 w 78"/>
                <a:gd name="T13" fmla="*/ 80 h 124"/>
                <a:gd name="T14" fmla="*/ 33 w 78"/>
                <a:gd name="T15" fmla="*/ 84 h 124"/>
                <a:gd name="T16" fmla="*/ 41 w 78"/>
                <a:gd name="T17" fmla="*/ 80 h 124"/>
                <a:gd name="T18" fmla="*/ 42 w 78"/>
                <a:gd name="T19" fmla="*/ 82 h 124"/>
                <a:gd name="T20" fmla="*/ 36 w 78"/>
                <a:gd name="T21" fmla="*/ 85 h 124"/>
                <a:gd name="T22" fmla="*/ 35 w 78"/>
                <a:gd name="T23" fmla="*/ 86 h 124"/>
                <a:gd name="T24" fmla="*/ 35 w 78"/>
                <a:gd name="T25" fmla="*/ 88 h 124"/>
                <a:gd name="T26" fmla="*/ 51 w 78"/>
                <a:gd name="T27" fmla="*/ 122 h 124"/>
                <a:gd name="T28" fmla="*/ 54 w 78"/>
                <a:gd name="T29" fmla="*/ 123 h 124"/>
                <a:gd name="T30" fmla="*/ 77 w 78"/>
                <a:gd name="T31" fmla="*/ 113 h 124"/>
                <a:gd name="T32" fmla="*/ 78 w 78"/>
                <a:gd name="T33" fmla="*/ 112 h 124"/>
                <a:gd name="T34" fmla="*/ 78 w 78"/>
                <a:gd name="T35" fmla="*/ 110 h 124"/>
                <a:gd name="T36" fmla="*/ 61 w 78"/>
                <a:gd name="T37" fmla="*/ 75 h 124"/>
                <a:gd name="T38" fmla="*/ 60 w 78"/>
                <a:gd name="T39" fmla="*/ 74 h 124"/>
                <a:gd name="T40" fmla="*/ 58 w 78"/>
                <a:gd name="T41" fmla="*/ 74 h 124"/>
                <a:gd name="T42" fmla="*/ 53 w 78"/>
                <a:gd name="T43" fmla="*/ 77 h 124"/>
                <a:gd name="T44" fmla="*/ 52 w 78"/>
                <a:gd name="T45" fmla="*/ 75 h 124"/>
                <a:gd name="T46" fmla="*/ 60 w 78"/>
                <a:gd name="T47" fmla="*/ 71 h 124"/>
                <a:gd name="T48" fmla="*/ 64 w 78"/>
                <a:gd name="T49" fmla="*/ 61 h 124"/>
                <a:gd name="T50" fmla="*/ 66 w 78"/>
                <a:gd name="T51" fmla="*/ 52 h 124"/>
                <a:gd name="T52" fmla="*/ 65 w 78"/>
                <a:gd name="T53" fmla="*/ 49 h 124"/>
                <a:gd name="T54" fmla="*/ 56 w 78"/>
                <a:gd name="T55" fmla="*/ 44 h 124"/>
                <a:gd name="T56" fmla="*/ 45 w 78"/>
                <a:gd name="T57" fmla="*/ 41 h 124"/>
                <a:gd name="T58" fmla="*/ 38 w 78"/>
                <a:gd name="T59" fmla="*/ 44 h 124"/>
                <a:gd name="T60" fmla="*/ 37 w 78"/>
                <a:gd name="T61" fmla="*/ 42 h 124"/>
                <a:gd name="T62" fmla="*/ 42 w 78"/>
                <a:gd name="T63" fmla="*/ 39 h 124"/>
                <a:gd name="T64" fmla="*/ 43 w 78"/>
                <a:gd name="T65" fmla="*/ 38 h 124"/>
                <a:gd name="T66" fmla="*/ 43 w 78"/>
                <a:gd name="T67" fmla="*/ 37 h 124"/>
                <a:gd name="T68" fmla="*/ 27 w 78"/>
                <a:gd name="T69" fmla="*/ 2 h 124"/>
                <a:gd name="T70" fmla="*/ 26 w 78"/>
                <a:gd name="T71" fmla="*/ 1 h 124"/>
                <a:gd name="T72" fmla="*/ 24 w 78"/>
                <a:gd name="T73" fmla="*/ 1 h 124"/>
                <a:gd name="T74" fmla="*/ 1 w 78"/>
                <a:gd name="T75" fmla="*/ 11 h 124"/>
                <a:gd name="T76" fmla="*/ 0 w 78"/>
                <a:gd name="T77" fmla="*/ 12 h 124"/>
                <a:gd name="T78" fmla="*/ 0 w 78"/>
                <a:gd name="T79" fmla="*/ 14 h 124"/>
                <a:gd name="T80" fmla="*/ 17 w 78"/>
                <a:gd name="T81" fmla="*/ 49 h 124"/>
                <a:gd name="T82" fmla="*/ 58 w 78"/>
                <a:gd name="T83" fmla="*/ 79 h 124"/>
                <a:gd name="T84" fmla="*/ 73 w 78"/>
                <a:gd name="T85" fmla="*/ 110 h 124"/>
                <a:gd name="T86" fmla="*/ 54 w 78"/>
                <a:gd name="T87" fmla="*/ 119 h 124"/>
                <a:gd name="T88" fmla="*/ 39 w 78"/>
                <a:gd name="T89" fmla="*/ 88 h 124"/>
                <a:gd name="T90" fmla="*/ 58 w 78"/>
                <a:gd name="T91" fmla="*/ 79 h 124"/>
                <a:gd name="T92" fmla="*/ 24 w 78"/>
                <a:gd name="T93" fmla="*/ 5 h 124"/>
                <a:gd name="T94" fmla="*/ 38 w 78"/>
                <a:gd name="T95" fmla="*/ 36 h 124"/>
                <a:gd name="T96" fmla="*/ 20 w 78"/>
                <a:gd name="T97" fmla="*/ 45 h 124"/>
                <a:gd name="T98" fmla="*/ 5 w 78"/>
                <a:gd name="T99" fmla="*/ 14 h 124"/>
                <a:gd name="T100" fmla="*/ 24 w 78"/>
                <a:gd name="T101" fmla="*/ 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 h="124">
                  <a:moveTo>
                    <a:pt x="17" y="49"/>
                  </a:moveTo>
                  <a:cubicBezTo>
                    <a:pt x="17" y="50"/>
                    <a:pt x="18" y="50"/>
                    <a:pt x="19" y="50"/>
                  </a:cubicBezTo>
                  <a:cubicBezTo>
                    <a:pt x="25" y="47"/>
                    <a:pt x="25" y="47"/>
                    <a:pt x="25" y="47"/>
                  </a:cubicBezTo>
                  <a:cubicBezTo>
                    <a:pt x="26" y="49"/>
                    <a:pt x="26" y="49"/>
                    <a:pt x="26" y="49"/>
                  </a:cubicBezTo>
                  <a:cubicBezTo>
                    <a:pt x="18" y="53"/>
                    <a:pt x="18" y="53"/>
                    <a:pt x="18" y="53"/>
                  </a:cubicBezTo>
                  <a:cubicBezTo>
                    <a:pt x="14" y="55"/>
                    <a:pt x="13" y="60"/>
                    <a:pt x="15" y="64"/>
                  </a:cubicBezTo>
                  <a:cubicBezTo>
                    <a:pt x="22" y="80"/>
                    <a:pt x="22" y="80"/>
                    <a:pt x="22" y="80"/>
                  </a:cubicBezTo>
                  <a:cubicBezTo>
                    <a:pt x="24" y="84"/>
                    <a:pt x="29" y="85"/>
                    <a:pt x="33" y="84"/>
                  </a:cubicBezTo>
                  <a:cubicBezTo>
                    <a:pt x="41" y="80"/>
                    <a:pt x="41" y="80"/>
                    <a:pt x="41" y="80"/>
                  </a:cubicBezTo>
                  <a:cubicBezTo>
                    <a:pt x="42" y="82"/>
                    <a:pt x="42" y="82"/>
                    <a:pt x="42" y="82"/>
                  </a:cubicBezTo>
                  <a:cubicBezTo>
                    <a:pt x="36" y="85"/>
                    <a:pt x="36" y="85"/>
                    <a:pt x="36" y="85"/>
                  </a:cubicBezTo>
                  <a:cubicBezTo>
                    <a:pt x="35" y="85"/>
                    <a:pt x="35" y="85"/>
                    <a:pt x="35" y="86"/>
                  </a:cubicBezTo>
                  <a:cubicBezTo>
                    <a:pt x="35" y="86"/>
                    <a:pt x="35" y="87"/>
                    <a:pt x="35" y="88"/>
                  </a:cubicBezTo>
                  <a:cubicBezTo>
                    <a:pt x="51" y="122"/>
                    <a:pt x="51" y="122"/>
                    <a:pt x="51" y="122"/>
                  </a:cubicBezTo>
                  <a:cubicBezTo>
                    <a:pt x="52" y="123"/>
                    <a:pt x="53" y="124"/>
                    <a:pt x="54" y="123"/>
                  </a:cubicBezTo>
                  <a:cubicBezTo>
                    <a:pt x="77" y="113"/>
                    <a:pt x="77" y="113"/>
                    <a:pt x="77" y="113"/>
                  </a:cubicBezTo>
                  <a:cubicBezTo>
                    <a:pt x="77" y="112"/>
                    <a:pt x="78" y="112"/>
                    <a:pt x="78" y="112"/>
                  </a:cubicBezTo>
                  <a:cubicBezTo>
                    <a:pt x="78" y="111"/>
                    <a:pt x="78" y="110"/>
                    <a:pt x="78" y="110"/>
                  </a:cubicBezTo>
                  <a:cubicBezTo>
                    <a:pt x="61" y="75"/>
                    <a:pt x="61" y="75"/>
                    <a:pt x="61" y="75"/>
                  </a:cubicBezTo>
                  <a:cubicBezTo>
                    <a:pt x="61" y="75"/>
                    <a:pt x="61" y="74"/>
                    <a:pt x="60" y="74"/>
                  </a:cubicBezTo>
                  <a:cubicBezTo>
                    <a:pt x="60" y="74"/>
                    <a:pt x="59" y="74"/>
                    <a:pt x="58" y="74"/>
                  </a:cubicBezTo>
                  <a:cubicBezTo>
                    <a:pt x="53" y="77"/>
                    <a:pt x="53" y="77"/>
                    <a:pt x="53" y="77"/>
                  </a:cubicBezTo>
                  <a:cubicBezTo>
                    <a:pt x="52" y="75"/>
                    <a:pt x="52" y="75"/>
                    <a:pt x="52" y="75"/>
                  </a:cubicBezTo>
                  <a:cubicBezTo>
                    <a:pt x="60" y="71"/>
                    <a:pt x="60" y="71"/>
                    <a:pt x="60" y="71"/>
                  </a:cubicBezTo>
                  <a:cubicBezTo>
                    <a:pt x="63" y="69"/>
                    <a:pt x="65" y="65"/>
                    <a:pt x="64" y="61"/>
                  </a:cubicBezTo>
                  <a:cubicBezTo>
                    <a:pt x="67" y="59"/>
                    <a:pt x="68" y="55"/>
                    <a:pt x="66" y="52"/>
                  </a:cubicBezTo>
                  <a:cubicBezTo>
                    <a:pt x="65" y="49"/>
                    <a:pt x="65" y="49"/>
                    <a:pt x="65" y="49"/>
                  </a:cubicBezTo>
                  <a:cubicBezTo>
                    <a:pt x="63" y="45"/>
                    <a:pt x="59" y="43"/>
                    <a:pt x="56" y="44"/>
                  </a:cubicBezTo>
                  <a:cubicBezTo>
                    <a:pt x="54" y="40"/>
                    <a:pt x="49" y="39"/>
                    <a:pt x="45" y="41"/>
                  </a:cubicBezTo>
                  <a:cubicBezTo>
                    <a:pt x="38" y="44"/>
                    <a:pt x="38" y="44"/>
                    <a:pt x="38" y="44"/>
                  </a:cubicBezTo>
                  <a:cubicBezTo>
                    <a:pt x="37" y="42"/>
                    <a:pt x="37" y="42"/>
                    <a:pt x="37" y="42"/>
                  </a:cubicBezTo>
                  <a:cubicBezTo>
                    <a:pt x="42" y="39"/>
                    <a:pt x="42" y="39"/>
                    <a:pt x="42" y="39"/>
                  </a:cubicBezTo>
                  <a:cubicBezTo>
                    <a:pt x="43" y="39"/>
                    <a:pt x="43" y="39"/>
                    <a:pt x="43" y="38"/>
                  </a:cubicBezTo>
                  <a:cubicBezTo>
                    <a:pt x="43" y="38"/>
                    <a:pt x="43" y="37"/>
                    <a:pt x="43" y="37"/>
                  </a:cubicBezTo>
                  <a:cubicBezTo>
                    <a:pt x="27" y="2"/>
                    <a:pt x="27" y="2"/>
                    <a:pt x="27" y="2"/>
                  </a:cubicBezTo>
                  <a:cubicBezTo>
                    <a:pt x="27" y="1"/>
                    <a:pt x="26" y="1"/>
                    <a:pt x="26" y="1"/>
                  </a:cubicBezTo>
                  <a:cubicBezTo>
                    <a:pt x="25" y="0"/>
                    <a:pt x="25" y="0"/>
                    <a:pt x="24" y="1"/>
                  </a:cubicBezTo>
                  <a:cubicBezTo>
                    <a:pt x="1" y="11"/>
                    <a:pt x="1" y="11"/>
                    <a:pt x="1" y="11"/>
                  </a:cubicBezTo>
                  <a:cubicBezTo>
                    <a:pt x="1" y="12"/>
                    <a:pt x="0" y="12"/>
                    <a:pt x="0" y="12"/>
                  </a:cubicBezTo>
                  <a:cubicBezTo>
                    <a:pt x="0" y="13"/>
                    <a:pt x="0" y="14"/>
                    <a:pt x="0" y="14"/>
                  </a:cubicBezTo>
                  <a:lnTo>
                    <a:pt x="17" y="49"/>
                  </a:lnTo>
                  <a:close/>
                  <a:moveTo>
                    <a:pt x="58" y="79"/>
                  </a:moveTo>
                  <a:cubicBezTo>
                    <a:pt x="73" y="110"/>
                    <a:pt x="73" y="110"/>
                    <a:pt x="73" y="110"/>
                  </a:cubicBezTo>
                  <a:cubicBezTo>
                    <a:pt x="54" y="119"/>
                    <a:pt x="54" y="119"/>
                    <a:pt x="54" y="119"/>
                  </a:cubicBezTo>
                  <a:cubicBezTo>
                    <a:pt x="39" y="88"/>
                    <a:pt x="39" y="88"/>
                    <a:pt x="39" y="88"/>
                  </a:cubicBezTo>
                  <a:lnTo>
                    <a:pt x="58" y="79"/>
                  </a:lnTo>
                  <a:close/>
                  <a:moveTo>
                    <a:pt x="24" y="5"/>
                  </a:moveTo>
                  <a:cubicBezTo>
                    <a:pt x="38" y="36"/>
                    <a:pt x="38" y="36"/>
                    <a:pt x="38" y="36"/>
                  </a:cubicBezTo>
                  <a:cubicBezTo>
                    <a:pt x="20" y="45"/>
                    <a:pt x="20" y="45"/>
                    <a:pt x="20" y="45"/>
                  </a:cubicBezTo>
                  <a:cubicBezTo>
                    <a:pt x="5" y="14"/>
                    <a:pt x="5" y="14"/>
                    <a:pt x="5" y="14"/>
                  </a:cubicBezTo>
                  <a:lnTo>
                    <a:pt x="2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59" name="Freeform 286"/>
            <p:cNvSpPr>
              <a:spLocks/>
            </p:cNvSpPr>
            <p:nvPr/>
          </p:nvSpPr>
          <p:spPr bwMode="auto">
            <a:xfrm>
              <a:off x="6343650" y="1528763"/>
              <a:ext cx="28575" cy="41275"/>
            </a:xfrm>
            <a:custGeom>
              <a:avLst/>
              <a:gdLst>
                <a:gd name="T0" fmla="*/ 4 w 27"/>
                <a:gd name="T1" fmla="*/ 2 h 40"/>
                <a:gd name="T2" fmla="*/ 12 w 27"/>
                <a:gd name="T3" fmla="*/ 18 h 40"/>
                <a:gd name="T4" fmla="*/ 6 w 27"/>
                <a:gd name="T5" fmla="*/ 22 h 40"/>
                <a:gd name="T6" fmla="*/ 3 w 27"/>
                <a:gd name="T7" fmla="*/ 22 h 40"/>
                <a:gd name="T8" fmla="*/ 1 w 27"/>
                <a:gd name="T9" fmla="*/ 27 h 40"/>
                <a:gd name="T10" fmla="*/ 6 w 27"/>
                <a:gd name="T11" fmla="*/ 28 h 40"/>
                <a:gd name="T12" fmla="*/ 8 w 27"/>
                <a:gd name="T13" fmla="*/ 25 h 40"/>
                <a:gd name="T14" fmla="*/ 14 w 27"/>
                <a:gd name="T15" fmla="*/ 24 h 40"/>
                <a:gd name="T16" fmla="*/ 22 w 27"/>
                <a:gd name="T17" fmla="*/ 40 h 40"/>
                <a:gd name="T18" fmla="*/ 21 w 27"/>
                <a:gd name="T19" fmla="*/ 17 h 40"/>
                <a:gd name="T20" fmla="*/ 4 w 27"/>
                <a:gd name="T21"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40">
                  <a:moveTo>
                    <a:pt x="4" y="2"/>
                  </a:moveTo>
                  <a:cubicBezTo>
                    <a:pt x="12" y="18"/>
                    <a:pt x="12" y="18"/>
                    <a:pt x="12" y="18"/>
                  </a:cubicBezTo>
                  <a:cubicBezTo>
                    <a:pt x="6" y="22"/>
                    <a:pt x="6" y="22"/>
                    <a:pt x="6" y="22"/>
                  </a:cubicBezTo>
                  <a:cubicBezTo>
                    <a:pt x="5" y="22"/>
                    <a:pt x="4" y="21"/>
                    <a:pt x="3" y="22"/>
                  </a:cubicBezTo>
                  <a:cubicBezTo>
                    <a:pt x="1" y="23"/>
                    <a:pt x="0" y="25"/>
                    <a:pt x="1" y="27"/>
                  </a:cubicBezTo>
                  <a:cubicBezTo>
                    <a:pt x="2" y="28"/>
                    <a:pt x="4" y="29"/>
                    <a:pt x="6" y="28"/>
                  </a:cubicBezTo>
                  <a:cubicBezTo>
                    <a:pt x="7" y="28"/>
                    <a:pt x="8" y="27"/>
                    <a:pt x="8" y="25"/>
                  </a:cubicBezTo>
                  <a:cubicBezTo>
                    <a:pt x="14" y="24"/>
                    <a:pt x="14" y="24"/>
                    <a:pt x="14" y="24"/>
                  </a:cubicBezTo>
                  <a:cubicBezTo>
                    <a:pt x="22" y="40"/>
                    <a:pt x="22" y="40"/>
                    <a:pt x="22" y="40"/>
                  </a:cubicBezTo>
                  <a:cubicBezTo>
                    <a:pt x="27" y="38"/>
                    <a:pt x="26" y="28"/>
                    <a:pt x="21" y="17"/>
                  </a:cubicBezTo>
                  <a:cubicBezTo>
                    <a:pt x="17" y="7"/>
                    <a:pt x="9" y="0"/>
                    <a:pt x="4"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0" name="Freeform 287"/>
            <p:cNvSpPr>
              <a:spLocks noEditPoints="1"/>
            </p:cNvSpPr>
            <p:nvPr/>
          </p:nvSpPr>
          <p:spPr bwMode="auto">
            <a:xfrm>
              <a:off x="5475288" y="1600200"/>
              <a:ext cx="80963" cy="128588"/>
            </a:xfrm>
            <a:custGeom>
              <a:avLst/>
              <a:gdLst>
                <a:gd name="T0" fmla="*/ 17 w 79"/>
                <a:gd name="T1" fmla="*/ 49 h 124"/>
                <a:gd name="T2" fmla="*/ 20 w 79"/>
                <a:gd name="T3" fmla="*/ 50 h 124"/>
                <a:gd name="T4" fmla="*/ 26 w 79"/>
                <a:gd name="T5" fmla="*/ 47 h 124"/>
                <a:gd name="T6" fmla="*/ 27 w 79"/>
                <a:gd name="T7" fmla="*/ 49 h 124"/>
                <a:gd name="T8" fmla="*/ 19 w 79"/>
                <a:gd name="T9" fmla="*/ 53 h 124"/>
                <a:gd name="T10" fmla="*/ 15 w 79"/>
                <a:gd name="T11" fmla="*/ 63 h 124"/>
                <a:gd name="T12" fmla="*/ 23 w 79"/>
                <a:gd name="T13" fmla="*/ 79 h 124"/>
                <a:gd name="T14" fmla="*/ 33 w 79"/>
                <a:gd name="T15" fmla="*/ 83 h 124"/>
                <a:gd name="T16" fmla="*/ 41 w 79"/>
                <a:gd name="T17" fmla="*/ 79 h 124"/>
                <a:gd name="T18" fmla="*/ 42 w 79"/>
                <a:gd name="T19" fmla="*/ 82 h 124"/>
                <a:gd name="T20" fmla="*/ 36 w 79"/>
                <a:gd name="T21" fmla="*/ 84 h 124"/>
                <a:gd name="T22" fmla="*/ 35 w 79"/>
                <a:gd name="T23" fmla="*/ 86 h 124"/>
                <a:gd name="T24" fmla="*/ 35 w 79"/>
                <a:gd name="T25" fmla="*/ 87 h 124"/>
                <a:gd name="T26" fmla="*/ 52 w 79"/>
                <a:gd name="T27" fmla="*/ 122 h 124"/>
                <a:gd name="T28" fmla="*/ 55 w 79"/>
                <a:gd name="T29" fmla="*/ 123 h 124"/>
                <a:gd name="T30" fmla="*/ 78 w 79"/>
                <a:gd name="T31" fmla="*/ 113 h 124"/>
                <a:gd name="T32" fmla="*/ 79 w 79"/>
                <a:gd name="T33" fmla="*/ 111 h 124"/>
                <a:gd name="T34" fmla="*/ 79 w 79"/>
                <a:gd name="T35" fmla="*/ 110 h 124"/>
                <a:gd name="T36" fmla="*/ 62 w 79"/>
                <a:gd name="T37" fmla="*/ 75 h 124"/>
                <a:gd name="T38" fmla="*/ 61 w 79"/>
                <a:gd name="T39" fmla="*/ 74 h 124"/>
                <a:gd name="T40" fmla="*/ 59 w 79"/>
                <a:gd name="T41" fmla="*/ 74 h 124"/>
                <a:gd name="T42" fmla="*/ 54 w 79"/>
                <a:gd name="T43" fmla="*/ 76 h 124"/>
                <a:gd name="T44" fmla="*/ 53 w 79"/>
                <a:gd name="T45" fmla="*/ 74 h 124"/>
                <a:gd name="T46" fmla="*/ 60 w 79"/>
                <a:gd name="T47" fmla="*/ 71 h 124"/>
                <a:gd name="T48" fmla="*/ 65 w 79"/>
                <a:gd name="T49" fmla="*/ 61 h 124"/>
                <a:gd name="T50" fmla="*/ 67 w 79"/>
                <a:gd name="T51" fmla="*/ 51 h 124"/>
                <a:gd name="T52" fmla="*/ 65 w 79"/>
                <a:gd name="T53" fmla="*/ 48 h 124"/>
                <a:gd name="T54" fmla="*/ 57 w 79"/>
                <a:gd name="T55" fmla="*/ 44 h 124"/>
                <a:gd name="T56" fmla="*/ 46 w 79"/>
                <a:gd name="T57" fmla="*/ 40 h 124"/>
                <a:gd name="T58" fmla="*/ 38 w 79"/>
                <a:gd name="T59" fmla="*/ 44 h 124"/>
                <a:gd name="T60" fmla="*/ 37 w 79"/>
                <a:gd name="T61" fmla="*/ 41 h 124"/>
                <a:gd name="T62" fmla="*/ 43 w 79"/>
                <a:gd name="T63" fmla="*/ 39 h 124"/>
                <a:gd name="T64" fmla="*/ 44 w 79"/>
                <a:gd name="T65" fmla="*/ 38 h 124"/>
                <a:gd name="T66" fmla="*/ 44 w 79"/>
                <a:gd name="T67" fmla="*/ 36 h 124"/>
                <a:gd name="T68" fmla="*/ 27 w 79"/>
                <a:gd name="T69" fmla="*/ 1 h 124"/>
                <a:gd name="T70" fmla="*/ 26 w 79"/>
                <a:gd name="T71" fmla="*/ 0 h 124"/>
                <a:gd name="T72" fmla="*/ 25 w 79"/>
                <a:gd name="T73" fmla="*/ 0 h 124"/>
                <a:gd name="T74" fmla="*/ 2 w 79"/>
                <a:gd name="T75" fmla="*/ 11 h 124"/>
                <a:gd name="T76" fmla="*/ 1 w 79"/>
                <a:gd name="T77" fmla="*/ 12 h 124"/>
                <a:gd name="T78" fmla="*/ 1 w 79"/>
                <a:gd name="T79" fmla="*/ 13 h 124"/>
                <a:gd name="T80" fmla="*/ 17 w 79"/>
                <a:gd name="T81" fmla="*/ 49 h 124"/>
                <a:gd name="T82" fmla="*/ 59 w 79"/>
                <a:gd name="T83" fmla="*/ 78 h 124"/>
                <a:gd name="T84" fmla="*/ 74 w 79"/>
                <a:gd name="T85" fmla="*/ 110 h 124"/>
                <a:gd name="T86" fmla="*/ 55 w 79"/>
                <a:gd name="T87" fmla="*/ 119 h 124"/>
                <a:gd name="T88" fmla="*/ 40 w 79"/>
                <a:gd name="T89" fmla="*/ 87 h 124"/>
                <a:gd name="T90" fmla="*/ 59 w 79"/>
                <a:gd name="T91" fmla="*/ 78 h 124"/>
                <a:gd name="T92" fmla="*/ 24 w 79"/>
                <a:gd name="T93" fmla="*/ 5 h 124"/>
                <a:gd name="T94" fmla="*/ 39 w 79"/>
                <a:gd name="T95" fmla="*/ 36 h 124"/>
                <a:gd name="T96" fmla="*/ 20 w 79"/>
                <a:gd name="T97" fmla="*/ 45 h 124"/>
                <a:gd name="T98" fmla="*/ 5 w 79"/>
                <a:gd name="T99" fmla="*/ 14 h 124"/>
                <a:gd name="T100" fmla="*/ 24 w 79"/>
                <a:gd name="T101" fmla="*/ 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 h="124">
                  <a:moveTo>
                    <a:pt x="17" y="49"/>
                  </a:moveTo>
                  <a:cubicBezTo>
                    <a:pt x="18" y="50"/>
                    <a:pt x="19" y="50"/>
                    <a:pt x="20" y="50"/>
                  </a:cubicBezTo>
                  <a:cubicBezTo>
                    <a:pt x="26" y="47"/>
                    <a:pt x="26" y="47"/>
                    <a:pt x="26" y="47"/>
                  </a:cubicBezTo>
                  <a:cubicBezTo>
                    <a:pt x="27" y="49"/>
                    <a:pt x="27" y="49"/>
                    <a:pt x="27" y="49"/>
                  </a:cubicBezTo>
                  <a:cubicBezTo>
                    <a:pt x="19" y="53"/>
                    <a:pt x="19" y="53"/>
                    <a:pt x="19" y="53"/>
                  </a:cubicBezTo>
                  <a:cubicBezTo>
                    <a:pt x="15" y="55"/>
                    <a:pt x="13" y="59"/>
                    <a:pt x="15" y="63"/>
                  </a:cubicBezTo>
                  <a:cubicBezTo>
                    <a:pt x="23" y="79"/>
                    <a:pt x="23" y="79"/>
                    <a:pt x="23" y="79"/>
                  </a:cubicBezTo>
                  <a:cubicBezTo>
                    <a:pt x="25" y="83"/>
                    <a:pt x="29" y="85"/>
                    <a:pt x="33" y="83"/>
                  </a:cubicBezTo>
                  <a:cubicBezTo>
                    <a:pt x="41" y="79"/>
                    <a:pt x="41" y="79"/>
                    <a:pt x="41" y="79"/>
                  </a:cubicBezTo>
                  <a:cubicBezTo>
                    <a:pt x="42" y="82"/>
                    <a:pt x="42" y="82"/>
                    <a:pt x="42" y="82"/>
                  </a:cubicBezTo>
                  <a:cubicBezTo>
                    <a:pt x="36" y="84"/>
                    <a:pt x="36" y="84"/>
                    <a:pt x="36" y="84"/>
                  </a:cubicBezTo>
                  <a:cubicBezTo>
                    <a:pt x="36" y="85"/>
                    <a:pt x="36" y="85"/>
                    <a:pt x="35" y="86"/>
                  </a:cubicBezTo>
                  <a:cubicBezTo>
                    <a:pt x="35" y="86"/>
                    <a:pt x="35" y="87"/>
                    <a:pt x="35" y="87"/>
                  </a:cubicBezTo>
                  <a:cubicBezTo>
                    <a:pt x="52" y="122"/>
                    <a:pt x="52" y="122"/>
                    <a:pt x="52" y="122"/>
                  </a:cubicBezTo>
                  <a:cubicBezTo>
                    <a:pt x="52" y="123"/>
                    <a:pt x="54" y="124"/>
                    <a:pt x="55" y="123"/>
                  </a:cubicBezTo>
                  <a:cubicBezTo>
                    <a:pt x="78" y="113"/>
                    <a:pt x="78" y="113"/>
                    <a:pt x="78" y="113"/>
                  </a:cubicBezTo>
                  <a:cubicBezTo>
                    <a:pt x="78" y="112"/>
                    <a:pt x="78" y="112"/>
                    <a:pt x="79" y="111"/>
                  </a:cubicBezTo>
                  <a:cubicBezTo>
                    <a:pt x="79" y="111"/>
                    <a:pt x="79" y="110"/>
                    <a:pt x="79" y="110"/>
                  </a:cubicBezTo>
                  <a:cubicBezTo>
                    <a:pt x="62" y="75"/>
                    <a:pt x="62" y="75"/>
                    <a:pt x="62" y="75"/>
                  </a:cubicBezTo>
                  <a:cubicBezTo>
                    <a:pt x="62" y="74"/>
                    <a:pt x="61" y="74"/>
                    <a:pt x="61" y="74"/>
                  </a:cubicBezTo>
                  <a:cubicBezTo>
                    <a:pt x="60" y="74"/>
                    <a:pt x="60" y="74"/>
                    <a:pt x="59" y="74"/>
                  </a:cubicBezTo>
                  <a:cubicBezTo>
                    <a:pt x="54" y="76"/>
                    <a:pt x="54" y="76"/>
                    <a:pt x="54" y="76"/>
                  </a:cubicBezTo>
                  <a:cubicBezTo>
                    <a:pt x="53" y="74"/>
                    <a:pt x="53" y="74"/>
                    <a:pt x="53" y="74"/>
                  </a:cubicBezTo>
                  <a:cubicBezTo>
                    <a:pt x="60" y="71"/>
                    <a:pt x="60" y="71"/>
                    <a:pt x="60" y="71"/>
                  </a:cubicBezTo>
                  <a:cubicBezTo>
                    <a:pt x="64" y="69"/>
                    <a:pt x="66" y="65"/>
                    <a:pt x="65" y="61"/>
                  </a:cubicBezTo>
                  <a:cubicBezTo>
                    <a:pt x="67" y="59"/>
                    <a:pt x="69" y="55"/>
                    <a:pt x="67" y="51"/>
                  </a:cubicBezTo>
                  <a:cubicBezTo>
                    <a:pt x="65" y="48"/>
                    <a:pt x="65" y="48"/>
                    <a:pt x="65" y="48"/>
                  </a:cubicBezTo>
                  <a:cubicBezTo>
                    <a:pt x="64" y="45"/>
                    <a:pt x="60" y="43"/>
                    <a:pt x="57" y="44"/>
                  </a:cubicBezTo>
                  <a:cubicBezTo>
                    <a:pt x="55" y="40"/>
                    <a:pt x="50" y="38"/>
                    <a:pt x="46" y="40"/>
                  </a:cubicBezTo>
                  <a:cubicBezTo>
                    <a:pt x="38" y="44"/>
                    <a:pt x="38" y="44"/>
                    <a:pt x="38" y="44"/>
                  </a:cubicBezTo>
                  <a:cubicBezTo>
                    <a:pt x="37" y="41"/>
                    <a:pt x="37" y="41"/>
                    <a:pt x="37" y="41"/>
                  </a:cubicBezTo>
                  <a:cubicBezTo>
                    <a:pt x="43" y="39"/>
                    <a:pt x="43" y="39"/>
                    <a:pt x="43" y="39"/>
                  </a:cubicBezTo>
                  <a:cubicBezTo>
                    <a:pt x="43" y="39"/>
                    <a:pt x="44" y="38"/>
                    <a:pt x="44" y="38"/>
                  </a:cubicBezTo>
                  <a:cubicBezTo>
                    <a:pt x="44" y="37"/>
                    <a:pt x="44" y="37"/>
                    <a:pt x="44" y="36"/>
                  </a:cubicBezTo>
                  <a:cubicBezTo>
                    <a:pt x="27" y="1"/>
                    <a:pt x="27" y="1"/>
                    <a:pt x="27" y="1"/>
                  </a:cubicBezTo>
                  <a:cubicBezTo>
                    <a:pt x="27" y="0"/>
                    <a:pt x="27" y="0"/>
                    <a:pt x="26" y="0"/>
                  </a:cubicBezTo>
                  <a:cubicBezTo>
                    <a:pt x="26" y="0"/>
                    <a:pt x="25" y="0"/>
                    <a:pt x="25" y="0"/>
                  </a:cubicBezTo>
                  <a:cubicBezTo>
                    <a:pt x="2" y="11"/>
                    <a:pt x="2" y="11"/>
                    <a:pt x="2" y="11"/>
                  </a:cubicBezTo>
                  <a:cubicBezTo>
                    <a:pt x="1" y="11"/>
                    <a:pt x="1" y="11"/>
                    <a:pt x="1" y="12"/>
                  </a:cubicBezTo>
                  <a:cubicBezTo>
                    <a:pt x="0" y="12"/>
                    <a:pt x="1" y="13"/>
                    <a:pt x="1" y="13"/>
                  </a:cubicBezTo>
                  <a:lnTo>
                    <a:pt x="17" y="49"/>
                  </a:lnTo>
                  <a:close/>
                  <a:moveTo>
                    <a:pt x="59" y="78"/>
                  </a:moveTo>
                  <a:cubicBezTo>
                    <a:pt x="74" y="110"/>
                    <a:pt x="74" y="110"/>
                    <a:pt x="74" y="110"/>
                  </a:cubicBezTo>
                  <a:cubicBezTo>
                    <a:pt x="55" y="119"/>
                    <a:pt x="55" y="119"/>
                    <a:pt x="55" y="119"/>
                  </a:cubicBezTo>
                  <a:cubicBezTo>
                    <a:pt x="40" y="87"/>
                    <a:pt x="40" y="87"/>
                    <a:pt x="40" y="87"/>
                  </a:cubicBezTo>
                  <a:lnTo>
                    <a:pt x="59" y="78"/>
                  </a:lnTo>
                  <a:close/>
                  <a:moveTo>
                    <a:pt x="24" y="5"/>
                  </a:moveTo>
                  <a:cubicBezTo>
                    <a:pt x="39" y="36"/>
                    <a:pt x="39" y="36"/>
                    <a:pt x="39" y="36"/>
                  </a:cubicBezTo>
                  <a:cubicBezTo>
                    <a:pt x="20" y="45"/>
                    <a:pt x="20" y="45"/>
                    <a:pt x="20" y="45"/>
                  </a:cubicBezTo>
                  <a:cubicBezTo>
                    <a:pt x="5" y="14"/>
                    <a:pt x="5" y="14"/>
                    <a:pt x="5" y="14"/>
                  </a:cubicBezTo>
                  <a:lnTo>
                    <a:pt x="2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1" name="Freeform 288"/>
            <p:cNvSpPr>
              <a:spLocks/>
            </p:cNvSpPr>
            <p:nvPr/>
          </p:nvSpPr>
          <p:spPr bwMode="auto">
            <a:xfrm>
              <a:off x="5468938" y="1657350"/>
              <a:ext cx="26988" cy="41275"/>
            </a:xfrm>
            <a:custGeom>
              <a:avLst/>
              <a:gdLst>
                <a:gd name="T0" fmla="*/ 3 w 26"/>
                <a:gd name="T1" fmla="*/ 3 h 41"/>
                <a:gd name="T2" fmla="*/ 11 w 26"/>
                <a:gd name="T3" fmla="*/ 19 h 41"/>
                <a:gd name="T4" fmla="*/ 6 w 26"/>
                <a:gd name="T5" fmla="*/ 23 h 41"/>
                <a:gd name="T6" fmla="*/ 2 w 26"/>
                <a:gd name="T7" fmla="*/ 23 h 41"/>
                <a:gd name="T8" fmla="*/ 1 w 26"/>
                <a:gd name="T9" fmla="*/ 27 h 41"/>
                <a:gd name="T10" fmla="*/ 5 w 26"/>
                <a:gd name="T11" fmla="*/ 29 h 41"/>
                <a:gd name="T12" fmla="*/ 7 w 26"/>
                <a:gd name="T13" fmla="*/ 26 h 41"/>
                <a:gd name="T14" fmla="*/ 14 w 26"/>
                <a:gd name="T15" fmla="*/ 25 h 41"/>
                <a:gd name="T16" fmla="*/ 21 w 26"/>
                <a:gd name="T17" fmla="*/ 41 h 41"/>
                <a:gd name="T18" fmla="*/ 21 w 26"/>
                <a:gd name="T19" fmla="*/ 18 h 41"/>
                <a:gd name="T20" fmla="*/ 3 w 26"/>
                <a:gd name="T21"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1">
                  <a:moveTo>
                    <a:pt x="3" y="3"/>
                  </a:moveTo>
                  <a:cubicBezTo>
                    <a:pt x="11" y="19"/>
                    <a:pt x="11" y="19"/>
                    <a:pt x="11" y="19"/>
                  </a:cubicBezTo>
                  <a:cubicBezTo>
                    <a:pt x="6" y="23"/>
                    <a:pt x="6" y="23"/>
                    <a:pt x="6" y="23"/>
                  </a:cubicBezTo>
                  <a:cubicBezTo>
                    <a:pt x="5" y="22"/>
                    <a:pt x="3" y="22"/>
                    <a:pt x="2" y="23"/>
                  </a:cubicBezTo>
                  <a:cubicBezTo>
                    <a:pt x="1" y="23"/>
                    <a:pt x="0" y="26"/>
                    <a:pt x="1" y="27"/>
                  </a:cubicBezTo>
                  <a:cubicBezTo>
                    <a:pt x="1" y="29"/>
                    <a:pt x="4" y="30"/>
                    <a:pt x="5" y="29"/>
                  </a:cubicBezTo>
                  <a:cubicBezTo>
                    <a:pt x="6" y="28"/>
                    <a:pt x="7" y="27"/>
                    <a:pt x="7" y="26"/>
                  </a:cubicBezTo>
                  <a:cubicBezTo>
                    <a:pt x="14" y="25"/>
                    <a:pt x="14" y="25"/>
                    <a:pt x="14" y="25"/>
                  </a:cubicBezTo>
                  <a:cubicBezTo>
                    <a:pt x="21" y="41"/>
                    <a:pt x="21" y="41"/>
                    <a:pt x="21" y="41"/>
                  </a:cubicBezTo>
                  <a:cubicBezTo>
                    <a:pt x="26" y="39"/>
                    <a:pt x="26" y="28"/>
                    <a:pt x="21" y="18"/>
                  </a:cubicBezTo>
                  <a:cubicBezTo>
                    <a:pt x="16" y="7"/>
                    <a:pt x="8" y="0"/>
                    <a:pt x="3"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2" name="Freeform 289"/>
            <p:cNvSpPr>
              <a:spLocks noEditPoints="1"/>
            </p:cNvSpPr>
            <p:nvPr/>
          </p:nvSpPr>
          <p:spPr bwMode="auto">
            <a:xfrm>
              <a:off x="5432425" y="1246188"/>
              <a:ext cx="112713" cy="84138"/>
            </a:xfrm>
            <a:custGeom>
              <a:avLst/>
              <a:gdLst>
                <a:gd name="T0" fmla="*/ 0 w 109"/>
                <a:gd name="T1" fmla="*/ 9 h 81"/>
                <a:gd name="T2" fmla="*/ 0 w 109"/>
                <a:gd name="T3" fmla="*/ 72 h 81"/>
                <a:gd name="T4" fmla="*/ 9 w 109"/>
                <a:gd name="T5" fmla="*/ 81 h 81"/>
                <a:gd name="T6" fmla="*/ 100 w 109"/>
                <a:gd name="T7" fmla="*/ 81 h 81"/>
                <a:gd name="T8" fmla="*/ 109 w 109"/>
                <a:gd name="T9" fmla="*/ 72 h 81"/>
                <a:gd name="T10" fmla="*/ 109 w 109"/>
                <a:gd name="T11" fmla="*/ 9 h 81"/>
                <a:gd name="T12" fmla="*/ 100 w 109"/>
                <a:gd name="T13" fmla="*/ 0 h 81"/>
                <a:gd name="T14" fmla="*/ 9 w 109"/>
                <a:gd name="T15" fmla="*/ 0 h 81"/>
                <a:gd name="T16" fmla="*/ 0 w 109"/>
                <a:gd name="T17" fmla="*/ 9 h 81"/>
                <a:gd name="T18" fmla="*/ 97 w 109"/>
                <a:gd name="T19" fmla="*/ 8 h 81"/>
                <a:gd name="T20" fmla="*/ 58 w 109"/>
                <a:gd name="T21" fmla="*/ 41 h 81"/>
                <a:gd name="T22" fmla="*/ 54 w 109"/>
                <a:gd name="T23" fmla="*/ 42 h 81"/>
                <a:gd name="T24" fmla="*/ 51 w 109"/>
                <a:gd name="T25" fmla="*/ 41 h 81"/>
                <a:gd name="T26" fmla="*/ 11 w 109"/>
                <a:gd name="T27" fmla="*/ 8 h 81"/>
                <a:gd name="T28" fmla="*/ 13 w 109"/>
                <a:gd name="T29" fmla="*/ 8 h 81"/>
                <a:gd name="T30" fmla="*/ 54 w 109"/>
                <a:gd name="T31" fmla="*/ 8 h 81"/>
                <a:gd name="T32" fmla="*/ 96 w 109"/>
                <a:gd name="T33" fmla="*/ 8 h 81"/>
                <a:gd name="T34" fmla="*/ 97 w 109"/>
                <a:gd name="T35" fmla="*/ 8 h 81"/>
                <a:gd name="T36" fmla="*/ 101 w 109"/>
                <a:gd name="T37" fmla="*/ 70 h 81"/>
                <a:gd name="T38" fmla="*/ 71 w 109"/>
                <a:gd name="T39" fmla="*/ 39 h 81"/>
                <a:gd name="T40" fmla="*/ 101 w 109"/>
                <a:gd name="T41" fmla="*/ 14 h 81"/>
                <a:gd name="T42" fmla="*/ 101 w 109"/>
                <a:gd name="T43" fmla="*/ 15 h 81"/>
                <a:gd name="T44" fmla="*/ 101 w 109"/>
                <a:gd name="T45" fmla="*/ 68 h 81"/>
                <a:gd name="T46" fmla="*/ 101 w 109"/>
                <a:gd name="T47" fmla="*/ 70 h 81"/>
                <a:gd name="T48" fmla="*/ 15 w 109"/>
                <a:gd name="T49" fmla="*/ 74 h 81"/>
                <a:gd name="T50" fmla="*/ 43 w 109"/>
                <a:gd name="T51" fmla="*/ 43 h 81"/>
                <a:gd name="T52" fmla="*/ 51 w 109"/>
                <a:gd name="T53" fmla="*/ 49 h 81"/>
                <a:gd name="T54" fmla="*/ 54 w 109"/>
                <a:gd name="T55" fmla="*/ 50 h 81"/>
                <a:gd name="T56" fmla="*/ 58 w 109"/>
                <a:gd name="T57" fmla="*/ 49 h 81"/>
                <a:gd name="T58" fmla="*/ 66 w 109"/>
                <a:gd name="T59" fmla="*/ 43 h 81"/>
                <a:gd name="T60" fmla="*/ 94 w 109"/>
                <a:gd name="T61" fmla="*/ 74 h 81"/>
                <a:gd name="T62" fmla="*/ 94 w 109"/>
                <a:gd name="T63" fmla="*/ 74 h 81"/>
                <a:gd name="T64" fmla="*/ 54 w 109"/>
                <a:gd name="T65" fmla="*/ 74 h 81"/>
                <a:gd name="T66" fmla="*/ 15 w 109"/>
                <a:gd name="T67" fmla="*/ 74 h 81"/>
                <a:gd name="T68" fmla="*/ 15 w 109"/>
                <a:gd name="T69" fmla="*/ 74 h 81"/>
                <a:gd name="T70" fmla="*/ 7 w 109"/>
                <a:gd name="T71" fmla="*/ 15 h 81"/>
                <a:gd name="T72" fmla="*/ 8 w 109"/>
                <a:gd name="T73" fmla="*/ 14 h 81"/>
                <a:gd name="T74" fmla="*/ 38 w 109"/>
                <a:gd name="T75" fmla="*/ 39 h 81"/>
                <a:gd name="T76" fmla="*/ 8 w 109"/>
                <a:gd name="T77" fmla="*/ 70 h 81"/>
                <a:gd name="T78" fmla="*/ 7 w 109"/>
                <a:gd name="T79" fmla="*/ 68 h 81"/>
                <a:gd name="T80" fmla="*/ 7 w 109"/>
                <a:gd name="T81"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81">
                  <a:moveTo>
                    <a:pt x="0" y="9"/>
                  </a:moveTo>
                  <a:cubicBezTo>
                    <a:pt x="0" y="72"/>
                    <a:pt x="0" y="72"/>
                    <a:pt x="0" y="72"/>
                  </a:cubicBezTo>
                  <a:cubicBezTo>
                    <a:pt x="0" y="77"/>
                    <a:pt x="4" y="81"/>
                    <a:pt x="9" y="81"/>
                  </a:cubicBezTo>
                  <a:cubicBezTo>
                    <a:pt x="100" y="81"/>
                    <a:pt x="100" y="81"/>
                    <a:pt x="100" y="81"/>
                  </a:cubicBezTo>
                  <a:cubicBezTo>
                    <a:pt x="105" y="81"/>
                    <a:pt x="109" y="77"/>
                    <a:pt x="109" y="72"/>
                  </a:cubicBezTo>
                  <a:cubicBezTo>
                    <a:pt x="109" y="9"/>
                    <a:pt x="109" y="9"/>
                    <a:pt x="109" y="9"/>
                  </a:cubicBezTo>
                  <a:cubicBezTo>
                    <a:pt x="109" y="4"/>
                    <a:pt x="105" y="0"/>
                    <a:pt x="100" y="0"/>
                  </a:cubicBezTo>
                  <a:cubicBezTo>
                    <a:pt x="9" y="0"/>
                    <a:pt x="9" y="0"/>
                    <a:pt x="9" y="0"/>
                  </a:cubicBezTo>
                  <a:cubicBezTo>
                    <a:pt x="4" y="0"/>
                    <a:pt x="0" y="4"/>
                    <a:pt x="0" y="9"/>
                  </a:cubicBezTo>
                  <a:moveTo>
                    <a:pt x="97" y="8"/>
                  </a:moveTo>
                  <a:cubicBezTo>
                    <a:pt x="58" y="41"/>
                    <a:pt x="58" y="41"/>
                    <a:pt x="58" y="41"/>
                  </a:cubicBezTo>
                  <a:cubicBezTo>
                    <a:pt x="57" y="42"/>
                    <a:pt x="56" y="42"/>
                    <a:pt x="54" y="42"/>
                  </a:cubicBezTo>
                  <a:cubicBezTo>
                    <a:pt x="53" y="42"/>
                    <a:pt x="52" y="42"/>
                    <a:pt x="51" y="41"/>
                  </a:cubicBezTo>
                  <a:cubicBezTo>
                    <a:pt x="11" y="8"/>
                    <a:pt x="11" y="8"/>
                    <a:pt x="11" y="8"/>
                  </a:cubicBezTo>
                  <a:cubicBezTo>
                    <a:pt x="12" y="8"/>
                    <a:pt x="13" y="8"/>
                    <a:pt x="13" y="8"/>
                  </a:cubicBezTo>
                  <a:cubicBezTo>
                    <a:pt x="54" y="8"/>
                    <a:pt x="54" y="8"/>
                    <a:pt x="54" y="8"/>
                  </a:cubicBezTo>
                  <a:cubicBezTo>
                    <a:pt x="96" y="8"/>
                    <a:pt x="96" y="8"/>
                    <a:pt x="96" y="8"/>
                  </a:cubicBezTo>
                  <a:cubicBezTo>
                    <a:pt x="96" y="8"/>
                    <a:pt x="97" y="8"/>
                    <a:pt x="97" y="8"/>
                  </a:cubicBezTo>
                  <a:moveTo>
                    <a:pt x="101" y="70"/>
                  </a:moveTo>
                  <a:cubicBezTo>
                    <a:pt x="71" y="39"/>
                    <a:pt x="71" y="39"/>
                    <a:pt x="71" y="39"/>
                  </a:cubicBezTo>
                  <a:cubicBezTo>
                    <a:pt x="101" y="14"/>
                    <a:pt x="101" y="14"/>
                    <a:pt x="101" y="14"/>
                  </a:cubicBezTo>
                  <a:cubicBezTo>
                    <a:pt x="101" y="14"/>
                    <a:pt x="101" y="14"/>
                    <a:pt x="101" y="15"/>
                  </a:cubicBezTo>
                  <a:cubicBezTo>
                    <a:pt x="101" y="68"/>
                    <a:pt x="101" y="68"/>
                    <a:pt x="101" y="68"/>
                  </a:cubicBezTo>
                  <a:cubicBezTo>
                    <a:pt x="101" y="69"/>
                    <a:pt x="101" y="69"/>
                    <a:pt x="101" y="70"/>
                  </a:cubicBezTo>
                  <a:moveTo>
                    <a:pt x="15" y="74"/>
                  </a:moveTo>
                  <a:cubicBezTo>
                    <a:pt x="43" y="43"/>
                    <a:pt x="43" y="43"/>
                    <a:pt x="43" y="43"/>
                  </a:cubicBezTo>
                  <a:cubicBezTo>
                    <a:pt x="51" y="49"/>
                    <a:pt x="51" y="49"/>
                    <a:pt x="51" y="49"/>
                  </a:cubicBezTo>
                  <a:cubicBezTo>
                    <a:pt x="51" y="50"/>
                    <a:pt x="53" y="50"/>
                    <a:pt x="54" y="50"/>
                  </a:cubicBezTo>
                  <a:cubicBezTo>
                    <a:pt x="56" y="50"/>
                    <a:pt x="58" y="49"/>
                    <a:pt x="58" y="49"/>
                  </a:cubicBezTo>
                  <a:cubicBezTo>
                    <a:pt x="66" y="43"/>
                    <a:pt x="66" y="43"/>
                    <a:pt x="66" y="43"/>
                  </a:cubicBezTo>
                  <a:cubicBezTo>
                    <a:pt x="94" y="74"/>
                    <a:pt x="94" y="74"/>
                    <a:pt x="94" y="74"/>
                  </a:cubicBezTo>
                  <a:cubicBezTo>
                    <a:pt x="94" y="74"/>
                    <a:pt x="94" y="74"/>
                    <a:pt x="94" y="74"/>
                  </a:cubicBezTo>
                  <a:cubicBezTo>
                    <a:pt x="54" y="74"/>
                    <a:pt x="54" y="74"/>
                    <a:pt x="54" y="74"/>
                  </a:cubicBezTo>
                  <a:cubicBezTo>
                    <a:pt x="15" y="74"/>
                    <a:pt x="15" y="74"/>
                    <a:pt x="15" y="74"/>
                  </a:cubicBezTo>
                  <a:cubicBezTo>
                    <a:pt x="15" y="74"/>
                    <a:pt x="15" y="74"/>
                    <a:pt x="15" y="74"/>
                  </a:cubicBezTo>
                  <a:moveTo>
                    <a:pt x="7" y="15"/>
                  </a:moveTo>
                  <a:cubicBezTo>
                    <a:pt x="7" y="14"/>
                    <a:pt x="8" y="14"/>
                    <a:pt x="8" y="14"/>
                  </a:cubicBezTo>
                  <a:cubicBezTo>
                    <a:pt x="38" y="39"/>
                    <a:pt x="38" y="39"/>
                    <a:pt x="38" y="39"/>
                  </a:cubicBezTo>
                  <a:cubicBezTo>
                    <a:pt x="8" y="70"/>
                    <a:pt x="8" y="70"/>
                    <a:pt x="8" y="70"/>
                  </a:cubicBezTo>
                  <a:cubicBezTo>
                    <a:pt x="8" y="69"/>
                    <a:pt x="7" y="69"/>
                    <a:pt x="7" y="68"/>
                  </a:cubicBezTo>
                  <a:lnTo>
                    <a:pt x="7"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3" name="Freeform 290"/>
            <p:cNvSpPr>
              <a:spLocks noEditPoints="1"/>
            </p:cNvSpPr>
            <p:nvPr/>
          </p:nvSpPr>
          <p:spPr bwMode="auto">
            <a:xfrm>
              <a:off x="6796088" y="1654175"/>
              <a:ext cx="111125" cy="82550"/>
            </a:xfrm>
            <a:custGeom>
              <a:avLst/>
              <a:gdLst>
                <a:gd name="T0" fmla="*/ 0 w 108"/>
                <a:gd name="T1" fmla="*/ 9 h 81"/>
                <a:gd name="T2" fmla="*/ 0 w 108"/>
                <a:gd name="T3" fmla="*/ 72 h 81"/>
                <a:gd name="T4" fmla="*/ 9 w 108"/>
                <a:gd name="T5" fmla="*/ 81 h 81"/>
                <a:gd name="T6" fmla="*/ 99 w 108"/>
                <a:gd name="T7" fmla="*/ 81 h 81"/>
                <a:gd name="T8" fmla="*/ 108 w 108"/>
                <a:gd name="T9" fmla="*/ 72 h 81"/>
                <a:gd name="T10" fmla="*/ 108 w 108"/>
                <a:gd name="T11" fmla="*/ 9 h 81"/>
                <a:gd name="T12" fmla="*/ 99 w 108"/>
                <a:gd name="T13" fmla="*/ 0 h 81"/>
                <a:gd name="T14" fmla="*/ 9 w 108"/>
                <a:gd name="T15" fmla="*/ 0 h 81"/>
                <a:gd name="T16" fmla="*/ 0 w 108"/>
                <a:gd name="T17" fmla="*/ 9 h 81"/>
                <a:gd name="T18" fmla="*/ 97 w 108"/>
                <a:gd name="T19" fmla="*/ 8 h 81"/>
                <a:gd name="T20" fmla="*/ 57 w 108"/>
                <a:gd name="T21" fmla="*/ 41 h 81"/>
                <a:gd name="T22" fmla="*/ 54 w 108"/>
                <a:gd name="T23" fmla="*/ 42 h 81"/>
                <a:gd name="T24" fmla="*/ 51 w 108"/>
                <a:gd name="T25" fmla="*/ 41 h 81"/>
                <a:gd name="T26" fmla="*/ 11 w 108"/>
                <a:gd name="T27" fmla="*/ 8 h 81"/>
                <a:gd name="T28" fmla="*/ 13 w 108"/>
                <a:gd name="T29" fmla="*/ 8 h 81"/>
                <a:gd name="T30" fmla="*/ 54 w 108"/>
                <a:gd name="T31" fmla="*/ 8 h 81"/>
                <a:gd name="T32" fmla="*/ 95 w 108"/>
                <a:gd name="T33" fmla="*/ 8 h 81"/>
                <a:gd name="T34" fmla="*/ 97 w 108"/>
                <a:gd name="T35" fmla="*/ 8 h 81"/>
                <a:gd name="T36" fmla="*/ 101 w 108"/>
                <a:gd name="T37" fmla="*/ 70 h 81"/>
                <a:gd name="T38" fmla="*/ 71 w 108"/>
                <a:gd name="T39" fmla="*/ 39 h 81"/>
                <a:gd name="T40" fmla="*/ 101 w 108"/>
                <a:gd name="T41" fmla="*/ 14 h 81"/>
                <a:gd name="T42" fmla="*/ 101 w 108"/>
                <a:gd name="T43" fmla="*/ 15 h 81"/>
                <a:gd name="T44" fmla="*/ 101 w 108"/>
                <a:gd name="T45" fmla="*/ 68 h 81"/>
                <a:gd name="T46" fmla="*/ 101 w 108"/>
                <a:gd name="T47" fmla="*/ 70 h 81"/>
                <a:gd name="T48" fmla="*/ 14 w 108"/>
                <a:gd name="T49" fmla="*/ 74 h 81"/>
                <a:gd name="T50" fmla="*/ 43 w 108"/>
                <a:gd name="T51" fmla="*/ 43 h 81"/>
                <a:gd name="T52" fmla="*/ 50 w 108"/>
                <a:gd name="T53" fmla="*/ 49 h 81"/>
                <a:gd name="T54" fmla="*/ 54 w 108"/>
                <a:gd name="T55" fmla="*/ 50 h 81"/>
                <a:gd name="T56" fmla="*/ 58 w 108"/>
                <a:gd name="T57" fmla="*/ 49 h 81"/>
                <a:gd name="T58" fmla="*/ 65 w 108"/>
                <a:gd name="T59" fmla="*/ 43 h 81"/>
                <a:gd name="T60" fmla="*/ 94 w 108"/>
                <a:gd name="T61" fmla="*/ 74 h 81"/>
                <a:gd name="T62" fmla="*/ 93 w 108"/>
                <a:gd name="T63" fmla="*/ 74 h 81"/>
                <a:gd name="T64" fmla="*/ 54 w 108"/>
                <a:gd name="T65" fmla="*/ 74 h 81"/>
                <a:gd name="T66" fmla="*/ 15 w 108"/>
                <a:gd name="T67" fmla="*/ 74 h 81"/>
                <a:gd name="T68" fmla="*/ 14 w 108"/>
                <a:gd name="T69" fmla="*/ 74 h 81"/>
                <a:gd name="T70" fmla="*/ 7 w 108"/>
                <a:gd name="T71" fmla="*/ 15 h 81"/>
                <a:gd name="T72" fmla="*/ 7 w 108"/>
                <a:gd name="T73" fmla="*/ 14 h 81"/>
                <a:gd name="T74" fmla="*/ 37 w 108"/>
                <a:gd name="T75" fmla="*/ 39 h 81"/>
                <a:gd name="T76" fmla="*/ 8 w 108"/>
                <a:gd name="T77" fmla="*/ 70 h 81"/>
                <a:gd name="T78" fmla="*/ 7 w 108"/>
                <a:gd name="T79" fmla="*/ 68 h 81"/>
                <a:gd name="T80" fmla="*/ 7 w 108"/>
                <a:gd name="T81"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81">
                  <a:moveTo>
                    <a:pt x="0" y="9"/>
                  </a:moveTo>
                  <a:cubicBezTo>
                    <a:pt x="0" y="72"/>
                    <a:pt x="0" y="72"/>
                    <a:pt x="0" y="72"/>
                  </a:cubicBezTo>
                  <a:cubicBezTo>
                    <a:pt x="0" y="77"/>
                    <a:pt x="4" y="81"/>
                    <a:pt x="9" y="81"/>
                  </a:cubicBezTo>
                  <a:cubicBezTo>
                    <a:pt x="99" y="81"/>
                    <a:pt x="99" y="81"/>
                    <a:pt x="99" y="81"/>
                  </a:cubicBezTo>
                  <a:cubicBezTo>
                    <a:pt x="104" y="81"/>
                    <a:pt x="108" y="77"/>
                    <a:pt x="108" y="72"/>
                  </a:cubicBezTo>
                  <a:cubicBezTo>
                    <a:pt x="108" y="9"/>
                    <a:pt x="108" y="9"/>
                    <a:pt x="108" y="9"/>
                  </a:cubicBezTo>
                  <a:cubicBezTo>
                    <a:pt x="108" y="4"/>
                    <a:pt x="104" y="0"/>
                    <a:pt x="99" y="0"/>
                  </a:cubicBezTo>
                  <a:cubicBezTo>
                    <a:pt x="9" y="0"/>
                    <a:pt x="9" y="0"/>
                    <a:pt x="9" y="0"/>
                  </a:cubicBezTo>
                  <a:cubicBezTo>
                    <a:pt x="4" y="0"/>
                    <a:pt x="0" y="4"/>
                    <a:pt x="0" y="9"/>
                  </a:cubicBezTo>
                  <a:moveTo>
                    <a:pt x="97" y="8"/>
                  </a:moveTo>
                  <a:cubicBezTo>
                    <a:pt x="57" y="41"/>
                    <a:pt x="57" y="41"/>
                    <a:pt x="57" y="41"/>
                  </a:cubicBezTo>
                  <a:cubicBezTo>
                    <a:pt x="56" y="42"/>
                    <a:pt x="55" y="42"/>
                    <a:pt x="54" y="42"/>
                  </a:cubicBezTo>
                  <a:cubicBezTo>
                    <a:pt x="53" y="42"/>
                    <a:pt x="52" y="42"/>
                    <a:pt x="51" y="41"/>
                  </a:cubicBezTo>
                  <a:cubicBezTo>
                    <a:pt x="11" y="8"/>
                    <a:pt x="11" y="8"/>
                    <a:pt x="11" y="8"/>
                  </a:cubicBezTo>
                  <a:cubicBezTo>
                    <a:pt x="12" y="8"/>
                    <a:pt x="12" y="8"/>
                    <a:pt x="13" y="8"/>
                  </a:cubicBezTo>
                  <a:cubicBezTo>
                    <a:pt x="54" y="8"/>
                    <a:pt x="54" y="8"/>
                    <a:pt x="54" y="8"/>
                  </a:cubicBezTo>
                  <a:cubicBezTo>
                    <a:pt x="95" y="8"/>
                    <a:pt x="95" y="8"/>
                    <a:pt x="95" y="8"/>
                  </a:cubicBezTo>
                  <a:cubicBezTo>
                    <a:pt x="96" y="8"/>
                    <a:pt x="97" y="8"/>
                    <a:pt x="97" y="8"/>
                  </a:cubicBezTo>
                  <a:moveTo>
                    <a:pt x="101" y="70"/>
                  </a:moveTo>
                  <a:cubicBezTo>
                    <a:pt x="71" y="39"/>
                    <a:pt x="71" y="39"/>
                    <a:pt x="71" y="39"/>
                  </a:cubicBezTo>
                  <a:cubicBezTo>
                    <a:pt x="101" y="14"/>
                    <a:pt x="101" y="14"/>
                    <a:pt x="101" y="14"/>
                  </a:cubicBezTo>
                  <a:cubicBezTo>
                    <a:pt x="101" y="14"/>
                    <a:pt x="101" y="15"/>
                    <a:pt x="101" y="15"/>
                  </a:cubicBezTo>
                  <a:cubicBezTo>
                    <a:pt x="101" y="68"/>
                    <a:pt x="101" y="68"/>
                    <a:pt x="101" y="68"/>
                  </a:cubicBezTo>
                  <a:cubicBezTo>
                    <a:pt x="101" y="69"/>
                    <a:pt x="101" y="69"/>
                    <a:pt x="101" y="70"/>
                  </a:cubicBezTo>
                  <a:moveTo>
                    <a:pt x="14" y="74"/>
                  </a:moveTo>
                  <a:cubicBezTo>
                    <a:pt x="43" y="43"/>
                    <a:pt x="43" y="43"/>
                    <a:pt x="43" y="43"/>
                  </a:cubicBezTo>
                  <a:cubicBezTo>
                    <a:pt x="50" y="49"/>
                    <a:pt x="50" y="49"/>
                    <a:pt x="50" y="49"/>
                  </a:cubicBezTo>
                  <a:cubicBezTo>
                    <a:pt x="51" y="50"/>
                    <a:pt x="52" y="50"/>
                    <a:pt x="54" y="50"/>
                  </a:cubicBezTo>
                  <a:cubicBezTo>
                    <a:pt x="56" y="50"/>
                    <a:pt x="58" y="50"/>
                    <a:pt x="58" y="49"/>
                  </a:cubicBezTo>
                  <a:cubicBezTo>
                    <a:pt x="65" y="43"/>
                    <a:pt x="65" y="43"/>
                    <a:pt x="65" y="43"/>
                  </a:cubicBezTo>
                  <a:cubicBezTo>
                    <a:pt x="94" y="74"/>
                    <a:pt x="94" y="74"/>
                    <a:pt x="94" y="74"/>
                  </a:cubicBezTo>
                  <a:cubicBezTo>
                    <a:pt x="94" y="74"/>
                    <a:pt x="93" y="74"/>
                    <a:pt x="93" y="74"/>
                  </a:cubicBezTo>
                  <a:cubicBezTo>
                    <a:pt x="54" y="74"/>
                    <a:pt x="54" y="74"/>
                    <a:pt x="54" y="74"/>
                  </a:cubicBezTo>
                  <a:cubicBezTo>
                    <a:pt x="15" y="74"/>
                    <a:pt x="15" y="74"/>
                    <a:pt x="15" y="74"/>
                  </a:cubicBezTo>
                  <a:cubicBezTo>
                    <a:pt x="15" y="74"/>
                    <a:pt x="15" y="74"/>
                    <a:pt x="14" y="74"/>
                  </a:cubicBezTo>
                  <a:moveTo>
                    <a:pt x="7" y="15"/>
                  </a:moveTo>
                  <a:cubicBezTo>
                    <a:pt x="7" y="15"/>
                    <a:pt x="7" y="14"/>
                    <a:pt x="7" y="14"/>
                  </a:cubicBezTo>
                  <a:cubicBezTo>
                    <a:pt x="37" y="39"/>
                    <a:pt x="37" y="39"/>
                    <a:pt x="37" y="39"/>
                  </a:cubicBezTo>
                  <a:cubicBezTo>
                    <a:pt x="8" y="70"/>
                    <a:pt x="8" y="70"/>
                    <a:pt x="8" y="70"/>
                  </a:cubicBezTo>
                  <a:cubicBezTo>
                    <a:pt x="7" y="69"/>
                    <a:pt x="7" y="69"/>
                    <a:pt x="7" y="68"/>
                  </a:cubicBezTo>
                  <a:lnTo>
                    <a:pt x="7"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4" name="Freeform 291"/>
            <p:cNvSpPr>
              <a:spLocks/>
            </p:cNvSpPr>
            <p:nvPr/>
          </p:nvSpPr>
          <p:spPr bwMode="auto">
            <a:xfrm>
              <a:off x="6656388" y="917575"/>
              <a:ext cx="90488" cy="101600"/>
            </a:xfrm>
            <a:custGeom>
              <a:avLst/>
              <a:gdLst>
                <a:gd name="T0" fmla="*/ 84 w 88"/>
                <a:gd name="T1" fmla="*/ 54 h 98"/>
                <a:gd name="T2" fmla="*/ 70 w 88"/>
                <a:gd name="T3" fmla="*/ 54 h 98"/>
                <a:gd name="T4" fmla="*/ 54 w 88"/>
                <a:gd name="T5" fmla="*/ 39 h 98"/>
                <a:gd name="T6" fmla="*/ 54 w 88"/>
                <a:gd name="T7" fmla="*/ 88 h 98"/>
                <a:gd name="T8" fmla="*/ 44 w 88"/>
                <a:gd name="T9" fmla="*/ 98 h 98"/>
                <a:gd name="T10" fmla="*/ 34 w 88"/>
                <a:gd name="T11" fmla="*/ 88 h 98"/>
                <a:gd name="T12" fmla="*/ 34 w 88"/>
                <a:gd name="T13" fmla="*/ 39 h 98"/>
                <a:gd name="T14" fmla="*/ 19 w 88"/>
                <a:gd name="T15" fmla="*/ 54 h 98"/>
                <a:gd name="T16" fmla="*/ 4 w 88"/>
                <a:gd name="T17" fmla="*/ 54 h 98"/>
                <a:gd name="T18" fmla="*/ 4 w 88"/>
                <a:gd name="T19" fmla="*/ 40 h 98"/>
                <a:gd name="T20" fmla="*/ 40 w 88"/>
                <a:gd name="T21" fmla="*/ 4 h 98"/>
                <a:gd name="T22" fmla="*/ 48 w 88"/>
                <a:gd name="T23" fmla="*/ 4 h 98"/>
                <a:gd name="T24" fmla="*/ 84 w 88"/>
                <a:gd name="T25" fmla="*/ 40 h 98"/>
                <a:gd name="T26" fmla="*/ 84 w 88"/>
                <a:gd name="T27"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98">
                  <a:moveTo>
                    <a:pt x="84" y="54"/>
                  </a:moveTo>
                  <a:cubicBezTo>
                    <a:pt x="80" y="58"/>
                    <a:pt x="73" y="58"/>
                    <a:pt x="70" y="54"/>
                  </a:cubicBezTo>
                  <a:cubicBezTo>
                    <a:pt x="54" y="39"/>
                    <a:pt x="54" y="39"/>
                    <a:pt x="54" y="39"/>
                  </a:cubicBezTo>
                  <a:cubicBezTo>
                    <a:pt x="54" y="88"/>
                    <a:pt x="54" y="88"/>
                    <a:pt x="54" y="88"/>
                  </a:cubicBezTo>
                  <a:cubicBezTo>
                    <a:pt x="54" y="94"/>
                    <a:pt x="50" y="98"/>
                    <a:pt x="44" y="98"/>
                  </a:cubicBezTo>
                  <a:cubicBezTo>
                    <a:pt x="38" y="98"/>
                    <a:pt x="34" y="94"/>
                    <a:pt x="34" y="88"/>
                  </a:cubicBezTo>
                  <a:cubicBezTo>
                    <a:pt x="34" y="39"/>
                    <a:pt x="34" y="39"/>
                    <a:pt x="34" y="39"/>
                  </a:cubicBezTo>
                  <a:cubicBezTo>
                    <a:pt x="19" y="54"/>
                    <a:pt x="19" y="54"/>
                    <a:pt x="19" y="54"/>
                  </a:cubicBezTo>
                  <a:cubicBezTo>
                    <a:pt x="15" y="58"/>
                    <a:pt x="8" y="58"/>
                    <a:pt x="4" y="54"/>
                  </a:cubicBezTo>
                  <a:cubicBezTo>
                    <a:pt x="0" y="50"/>
                    <a:pt x="0" y="44"/>
                    <a:pt x="4" y="40"/>
                  </a:cubicBezTo>
                  <a:cubicBezTo>
                    <a:pt x="40" y="4"/>
                    <a:pt x="40" y="4"/>
                    <a:pt x="40" y="4"/>
                  </a:cubicBezTo>
                  <a:cubicBezTo>
                    <a:pt x="40" y="4"/>
                    <a:pt x="44" y="0"/>
                    <a:pt x="48" y="4"/>
                  </a:cubicBezTo>
                  <a:cubicBezTo>
                    <a:pt x="84" y="40"/>
                    <a:pt x="84" y="40"/>
                    <a:pt x="84" y="40"/>
                  </a:cubicBezTo>
                  <a:cubicBezTo>
                    <a:pt x="88" y="44"/>
                    <a:pt x="88" y="50"/>
                    <a:pt x="84"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5" name="Freeform 292"/>
            <p:cNvSpPr>
              <a:spLocks/>
            </p:cNvSpPr>
            <p:nvPr/>
          </p:nvSpPr>
          <p:spPr bwMode="auto">
            <a:xfrm>
              <a:off x="6865938" y="617538"/>
              <a:ext cx="84138" cy="82550"/>
            </a:xfrm>
            <a:custGeom>
              <a:avLst/>
              <a:gdLst>
                <a:gd name="T0" fmla="*/ 70 w 81"/>
                <a:gd name="T1" fmla="*/ 73 h 80"/>
                <a:gd name="T2" fmla="*/ 58 w 81"/>
                <a:gd name="T3" fmla="*/ 62 h 80"/>
                <a:gd name="T4" fmla="*/ 58 w 81"/>
                <a:gd name="T5" fmla="*/ 38 h 80"/>
                <a:gd name="T6" fmla="*/ 20 w 81"/>
                <a:gd name="T7" fmla="*/ 76 h 80"/>
                <a:gd name="T8" fmla="*/ 5 w 81"/>
                <a:gd name="T9" fmla="*/ 76 h 80"/>
                <a:gd name="T10" fmla="*/ 5 w 81"/>
                <a:gd name="T11" fmla="*/ 60 h 80"/>
                <a:gd name="T12" fmla="*/ 43 w 81"/>
                <a:gd name="T13" fmla="*/ 22 h 80"/>
                <a:gd name="T14" fmla="*/ 19 w 81"/>
                <a:gd name="T15" fmla="*/ 22 h 80"/>
                <a:gd name="T16" fmla="*/ 8 w 81"/>
                <a:gd name="T17" fmla="*/ 11 h 80"/>
                <a:gd name="T18" fmla="*/ 19 w 81"/>
                <a:gd name="T19" fmla="*/ 0 h 80"/>
                <a:gd name="T20" fmla="*/ 74 w 81"/>
                <a:gd name="T21" fmla="*/ 0 h 80"/>
                <a:gd name="T22" fmla="*/ 81 w 81"/>
                <a:gd name="T23" fmla="*/ 6 h 80"/>
                <a:gd name="T24" fmla="*/ 81 w 81"/>
                <a:gd name="T25" fmla="*/ 62 h 80"/>
                <a:gd name="T26" fmla="*/ 70 w 81"/>
                <a:gd name="T27" fmla="*/ 7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80">
                  <a:moveTo>
                    <a:pt x="70" y="73"/>
                  </a:moveTo>
                  <a:cubicBezTo>
                    <a:pt x="63" y="73"/>
                    <a:pt x="58" y="68"/>
                    <a:pt x="58" y="62"/>
                  </a:cubicBezTo>
                  <a:cubicBezTo>
                    <a:pt x="58" y="38"/>
                    <a:pt x="58" y="38"/>
                    <a:pt x="58" y="38"/>
                  </a:cubicBezTo>
                  <a:cubicBezTo>
                    <a:pt x="20" y="76"/>
                    <a:pt x="20" y="76"/>
                    <a:pt x="20" y="76"/>
                  </a:cubicBezTo>
                  <a:cubicBezTo>
                    <a:pt x="16" y="80"/>
                    <a:pt x="9" y="80"/>
                    <a:pt x="5" y="76"/>
                  </a:cubicBezTo>
                  <a:cubicBezTo>
                    <a:pt x="0" y="72"/>
                    <a:pt x="0" y="65"/>
                    <a:pt x="5" y="60"/>
                  </a:cubicBezTo>
                  <a:cubicBezTo>
                    <a:pt x="43" y="22"/>
                    <a:pt x="43" y="22"/>
                    <a:pt x="43" y="22"/>
                  </a:cubicBezTo>
                  <a:cubicBezTo>
                    <a:pt x="19" y="22"/>
                    <a:pt x="19" y="22"/>
                    <a:pt x="19" y="22"/>
                  </a:cubicBezTo>
                  <a:cubicBezTo>
                    <a:pt x="13" y="22"/>
                    <a:pt x="8" y="17"/>
                    <a:pt x="8" y="11"/>
                  </a:cubicBezTo>
                  <a:cubicBezTo>
                    <a:pt x="8" y="5"/>
                    <a:pt x="13" y="0"/>
                    <a:pt x="19" y="0"/>
                  </a:cubicBezTo>
                  <a:cubicBezTo>
                    <a:pt x="74" y="0"/>
                    <a:pt x="74" y="0"/>
                    <a:pt x="74" y="0"/>
                  </a:cubicBezTo>
                  <a:cubicBezTo>
                    <a:pt x="74" y="0"/>
                    <a:pt x="80" y="0"/>
                    <a:pt x="81" y="6"/>
                  </a:cubicBezTo>
                  <a:cubicBezTo>
                    <a:pt x="81" y="62"/>
                    <a:pt x="81" y="62"/>
                    <a:pt x="81" y="62"/>
                  </a:cubicBezTo>
                  <a:cubicBezTo>
                    <a:pt x="81" y="68"/>
                    <a:pt x="76" y="73"/>
                    <a:pt x="70" y="7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6" name="Freeform 293"/>
            <p:cNvSpPr>
              <a:spLocks/>
            </p:cNvSpPr>
            <p:nvPr/>
          </p:nvSpPr>
          <p:spPr bwMode="auto">
            <a:xfrm>
              <a:off x="6529388" y="1077913"/>
              <a:ext cx="111125" cy="96838"/>
            </a:xfrm>
            <a:custGeom>
              <a:avLst/>
              <a:gdLst>
                <a:gd name="T0" fmla="*/ 59 w 107"/>
                <a:gd name="T1" fmla="*/ 91 h 95"/>
                <a:gd name="T2" fmla="*/ 59 w 107"/>
                <a:gd name="T3" fmla="*/ 75 h 95"/>
                <a:gd name="T4" fmla="*/ 42 w 107"/>
                <a:gd name="T5" fmla="*/ 59 h 95"/>
                <a:gd name="T6" fmla="*/ 96 w 107"/>
                <a:gd name="T7" fmla="*/ 59 h 95"/>
                <a:gd name="T8" fmla="*/ 107 w 107"/>
                <a:gd name="T9" fmla="*/ 47 h 95"/>
                <a:gd name="T10" fmla="*/ 96 w 107"/>
                <a:gd name="T11" fmla="*/ 36 h 95"/>
                <a:gd name="T12" fmla="*/ 42 w 107"/>
                <a:gd name="T13" fmla="*/ 36 h 95"/>
                <a:gd name="T14" fmla="*/ 59 w 107"/>
                <a:gd name="T15" fmla="*/ 20 h 95"/>
                <a:gd name="T16" fmla="*/ 59 w 107"/>
                <a:gd name="T17" fmla="*/ 4 h 95"/>
                <a:gd name="T18" fmla="*/ 43 w 107"/>
                <a:gd name="T19" fmla="*/ 4 h 95"/>
                <a:gd name="T20" fmla="*/ 4 w 107"/>
                <a:gd name="T21" fmla="*/ 43 h 95"/>
                <a:gd name="T22" fmla="*/ 4 w 107"/>
                <a:gd name="T23" fmla="*/ 52 h 95"/>
                <a:gd name="T24" fmla="*/ 43 w 107"/>
                <a:gd name="T25" fmla="*/ 91 h 95"/>
                <a:gd name="T26" fmla="*/ 59 w 107"/>
                <a:gd name="T27"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5">
                  <a:moveTo>
                    <a:pt x="59" y="91"/>
                  </a:moveTo>
                  <a:cubicBezTo>
                    <a:pt x="63" y="87"/>
                    <a:pt x="63" y="80"/>
                    <a:pt x="59" y="75"/>
                  </a:cubicBezTo>
                  <a:cubicBezTo>
                    <a:pt x="42" y="59"/>
                    <a:pt x="42" y="59"/>
                    <a:pt x="42" y="59"/>
                  </a:cubicBezTo>
                  <a:cubicBezTo>
                    <a:pt x="96" y="59"/>
                    <a:pt x="96" y="59"/>
                    <a:pt x="96" y="59"/>
                  </a:cubicBezTo>
                  <a:cubicBezTo>
                    <a:pt x="102" y="59"/>
                    <a:pt x="107" y="54"/>
                    <a:pt x="107" y="47"/>
                  </a:cubicBezTo>
                  <a:cubicBezTo>
                    <a:pt x="107" y="41"/>
                    <a:pt x="102" y="36"/>
                    <a:pt x="96" y="36"/>
                  </a:cubicBezTo>
                  <a:cubicBezTo>
                    <a:pt x="42" y="36"/>
                    <a:pt x="42" y="36"/>
                    <a:pt x="42" y="36"/>
                  </a:cubicBezTo>
                  <a:cubicBezTo>
                    <a:pt x="59" y="20"/>
                    <a:pt x="59" y="20"/>
                    <a:pt x="59" y="20"/>
                  </a:cubicBezTo>
                  <a:cubicBezTo>
                    <a:pt x="63" y="15"/>
                    <a:pt x="63" y="8"/>
                    <a:pt x="59" y="4"/>
                  </a:cubicBezTo>
                  <a:cubicBezTo>
                    <a:pt x="55" y="0"/>
                    <a:pt x="48" y="0"/>
                    <a:pt x="43" y="4"/>
                  </a:cubicBezTo>
                  <a:cubicBezTo>
                    <a:pt x="4" y="43"/>
                    <a:pt x="4" y="43"/>
                    <a:pt x="4" y="43"/>
                  </a:cubicBezTo>
                  <a:cubicBezTo>
                    <a:pt x="4" y="43"/>
                    <a:pt x="0" y="47"/>
                    <a:pt x="4" y="52"/>
                  </a:cubicBezTo>
                  <a:cubicBezTo>
                    <a:pt x="43" y="91"/>
                    <a:pt x="43" y="91"/>
                    <a:pt x="43" y="91"/>
                  </a:cubicBezTo>
                  <a:cubicBezTo>
                    <a:pt x="48" y="95"/>
                    <a:pt x="55" y="95"/>
                    <a:pt x="59" y="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7" name="Freeform 294"/>
            <p:cNvSpPr>
              <a:spLocks/>
            </p:cNvSpPr>
            <p:nvPr/>
          </p:nvSpPr>
          <p:spPr bwMode="auto">
            <a:xfrm>
              <a:off x="6762750" y="1277938"/>
              <a:ext cx="90488" cy="101600"/>
            </a:xfrm>
            <a:custGeom>
              <a:avLst/>
              <a:gdLst>
                <a:gd name="T0" fmla="*/ 83 w 87"/>
                <a:gd name="T1" fmla="*/ 44 h 98"/>
                <a:gd name="T2" fmla="*/ 69 w 87"/>
                <a:gd name="T3" fmla="*/ 44 h 98"/>
                <a:gd name="T4" fmla="*/ 54 w 87"/>
                <a:gd name="T5" fmla="*/ 59 h 98"/>
                <a:gd name="T6" fmla="*/ 54 w 87"/>
                <a:gd name="T7" fmla="*/ 10 h 98"/>
                <a:gd name="T8" fmla="*/ 43 w 87"/>
                <a:gd name="T9" fmla="*/ 0 h 98"/>
                <a:gd name="T10" fmla="*/ 33 w 87"/>
                <a:gd name="T11" fmla="*/ 10 h 98"/>
                <a:gd name="T12" fmla="*/ 33 w 87"/>
                <a:gd name="T13" fmla="*/ 59 h 98"/>
                <a:gd name="T14" fmla="*/ 18 w 87"/>
                <a:gd name="T15" fmla="*/ 44 h 98"/>
                <a:gd name="T16" fmla="*/ 4 w 87"/>
                <a:gd name="T17" fmla="*/ 44 h 98"/>
                <a:gd name="T18" fmla="*/ 4 w 87"/>
                <a:gd name="T19" fmla="*/ 58 h 98"/>
                <a:gd name="T20" fmla="*/ 39 w 87"/>
                <a:gd name="T21" fmla="*/ 94 h 98"/>
                <a:gd name="T22" fmla="*/ 47 w 87"/>
                <a:gd name="T23" fmla="*/ 94 h 98"/>
                <a:gd name="T24" fmla="*/ 83 w 87"/>
                <a:gd name="T25" fmla="*/ 58 h 98"/>
                <a:gd name="T26" fmla="*/ 83 w 87"/>
                <a:gd name="T2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98">
                  <a:moveTo>
                    <a:pt x="83" y="44"/>
                  </a:moveTo>
                  <a:cubicBezTo>
                    <a:pt x="79" y="40"/>
                    <a:pt x="73" y="40"/>
                    <a:pt x="69" y="44"/>
                  </a:cubicBezTo>
                  <a:cubicBezTo>
                    <a:pt x="54" y="59"/>
                    <a:pt x="54" y="59"/>
                    <a:pt x="54" y="59"/>
                  </a:cubicBezTo>
                  <a:cubicBezTo>
                    <a:pt x="54" y="10"/>
                    <a:pt x="54" y="10"/>
                    <a:pt x="54" y="10"/>
                  </a:cubicBezTo>
                  <a:cubicBezTo>
                    <a:pt x="54" y="4"/>
                    <a:pt x="49" y="0"/>
                    <a:pt x="43" y="0"/>
                  </a:cubicBezTo>
                  <a:cubicBezTo>
                    <a:pt x="38" y="0"/>
                    <a:pt x="33" y="4"/>
                    <a:pt x="33" y="10"/>
                  </a:cubicBezTo>
                  <a:cubicBezTo>
                    <a:pt x="33" y="59"/>
                    <a:pt x="33" y="59"/>
                    <a:pt x="33" y="59"/>
                  </a:cubicBezTo>
                  <a:cubicBezTo>
                    <a:pt x="18" y="44"/>
                    <a:pt x="18" y="44"/>
                    <a:pt x="18" y="44"/>
                  </a:cubicBezTo>
                  <a:cubicBezTo>
                    <a:pt x="14" y="40"/>
                    <a:pt x="8" y="40"/>
                    <a:pt x="4" y="44"/>
                  </a:cubicBezTo>
                  <a:cubicBezTo>
                    <a:pt x="0" y="48"/>
                    <a:pt x="0" y="54"/>
                    <a:pt x="4" y="58"/>
                  </a:cubicBezTo>
                  <a:cubicBezTo>
                    <a:pt x="39" y="94"/>
                    <a:pt x="39" y="94"/>
                    <a:pt x="39" y="94"/>
                  </a:cubicBezTo>
                  <a:cubicBezTo>
                    <a:pt x="39" y="94"/>
                    <a:pt x="43" y="98"/>
                    <a:pt x="47" y="94"/>
                  </a:cubicBezTo>
                  <a:cubicBezTo>
                    <a:pt x="83" y="58"/>
                    <a:pt x="83" y="58"/>
                    <a:pt x="83" y="58"/>
                  </a:cubicBezTo>
                  <a:cubicBezTo>
                    <a:pt x="87" y="54"/>
                    <a:pt x="87" y="48"/>
                    <a:pt x="83"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8" name="Freeform 295"/>
            <p:cNvSpPr>
              <a:spLocks/>
            </p:cNvSpPr>
            <p:nvPr/>
          </p:nvSpPr>
          <p:spPr bwMode="auto">
            <a:xfrm>
              <a:off x="6173788" y="438150"/>
              <a:ext cx="84138" cy="84138"/>
            </a:xfrm>
            <a:custGeom>
              <a:avLst/>
              <a:gdLst>
                <a:gd name="T0" fmla="*/ 73 w 80"/>
                <a:gd name="T1" fmla="*/ 11 h 80"/>
                <a:gd name="T2" fmla="*/ 61 w 80"/>
                <a:gd name="T3" fmla="*/ 22 h 80"/>
                <a:gd name="T4" fmla="*/ 38 w 80"/>
                <a:gd name="T5" fmla="*/ 22 h 80"/>
                <a:gd name="T6" fmla="*/ 76 w 80"/>
                <a:gd name="T7" fmla="*/ 60 h 80"/>
                <a:gd name="T8" fmla="*/ 76 w 80"/>
                <a:gd name="T9" fmla="*/ 75 h 80"/>
                <a:gd name="T10" fmla="*/ 60 w 80"/>
                <a:gd name="T11" fmla="*/ 75 h 80"/>
                <a:gd name="T12" fmla="*/ 22 w 80"/>
                <a:gd name="T13" fmla="*/ 37 h 80"/>
                <a:gd name="T14" fmla="*/ 22 w 80"/>
                <a:gd name="T15" fmla="*/ 61 h 80"/>
                <a:gd name="T16" fmla="*/ 11 w 80"/>
                <a:gd name="T17" fmla="*/ 72 h 80"/>
                <a:gd name="T18" fmla="*/ 0 w 80"/>
                <a:gd name="T19" fmla="*/ 61 h 80"/>
                <a:gd name="T20" fmla="*/ 0 w 80"/>
                <a:gd name="T21" fmla="*/ 6 h 80"/>
                <a:gd name="T22" fmla="*/ 6 w 80"/>
                <a:gd name="T23" fmla="*/ 0 h 80"/>
                <a:gd name="T24" fmla="*/ 61 w 80"/>
                <a:gd name="T25" fmla="*/ 0 h 80"/>
                <a:gd name="T26" fmla="*/ 73 w 80"/>
                <a:gd name="T27"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80">
                  <a:moveTo>
                    <a:pt x="73" y="11"/>
                  </a:moveTo>
                  <a:cubicBezTo>
                    <a:pt x="73" y="17"/>
                    <a:pt x="68" y="22"/>
                    <a:pt x="61" y="22"/>
                  </a:cubicBezTo>
                  <a:cubicBezTo>
                    <a:pt x="38" y="22"/>
                    <a:pt x="38" y="22"/>
                    <a:pt x="38" y="22"/>
                  </a:cubicBezTo>
                  <a:cubicBezTo>
                    <a:pt x="76" y="60"/>
                    <a:pt x="76" y="60"/>
                    <a:pt x="76" y="60"/>
                  </a:cubicBezTo>
                  <a:cubicBezTo>
                    <a:pt x="80" y="64"/>
                    <a:pt x="80" y="71"/>
                    <a:pt x="76" y="75"/>
                  </a:cubicBezTo>
                  <a:cubicBezTo>
                    <a:pt x="72" y="80"/>
                    <a:pt x="65" y="80"/>
                    <a:pt x="60" y="75"/>
                  </a:cubicBezTo>
                  <a:cubicBezTo>
                    <a:pt x="22" y="37"/>
                    <a:pt x="22" y="37"/>
                    <a:pt x="22" y="37"/>
                  </a:cubicBezTo>
                  <a:cubicBezTo>
                    <a:pt x="22" y="61"/>
                    <a:pt x="22" y="61"/>
                    <a:pt x="22" y="61"/>
                  </a:cubicBezTo>
                  <a:cubicBezTo>
                    <a:pt x="22" y="67"/>
                    <a:pt x="17" y="72"/>
                    <a:pt x="11" y="72"/>
                  </a:cubicBezTo>
                  <a:cubicBezTo>
                    <a:pt x="5" y="72"/>
                    <a:pt x="0" y="67"/>
                    <a:pt x="0" y="61"/>
                  </a:cubicBezTo>
                  <a:cubicBezTo>
                    <a:pt x="0" y="6"/>
                    <a:pt x="0" y="6"/>
                    <a:pt x="0" y="6"/>
                  </a:cubicBezTo>
                  <a:cubicBezTo>
                    <a:pt x="0" y="6"/>
                    <a:pt x="0" y="0"/>
                    <a:pt x="6" y="0"/>
                  </a:cubicBezTo>
                  <a:cubicBezTo>
                    <a:pt x="61" y="0"/>
                    <a:pt x="61" y="0"/>
                    <a:pt x="61" y="0"/>
                  </a:cubicBezTo>
                  <a:cubicBezTo>
                    <a:pt x="68" y="0"/>
                    <a:pt x="73" y="5"/>
                    <a:pt x="7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69" name="Freeform 296"/>
            <p:cNvSpPr>
              <a:spLocks noEditPoints="1"/>
            </p:cNvSpPr>
            <p:nvPr/>
          </p:nvSpPr>
          <p:spPr bwMode="auto">
            <a:xfrm>
              <a:off x="7318375" y="1303338"/>
              <a:ext cx="166688" cy="166688"/>
            </a:xfrm>
            <a:custGeom>
              <a:avLst/>
              <a:gdLst>
                <a:gd name="T0" fmla="*/ 161 w 161"/>
                <a:gd name="T1" fmla="*/ 81 h 161"/>
                <a:gd name="T2" fmla="*/ 81 w 161"/>
                <a:gd name="T3" fmla="*/ 0 h 161"/>
                <a:gd name="T4" fmla="*/ 0 w 161"/>
                <a:gd name="T5" fmla="*/ 81 h 161"/>
                <a:gd name="T6" fmla="*/ 81 w 161"/>
                <a:gd name="T7" fmla="*/ 161 h 161"/>
                <a:gd name="T8" fmla="*/ 161 w 161"/>
                <a:gd name="T9" fmla="*/ 81 h 161"/>
                <a:gd name="T10" fmla="*/ 148 w 161"/>
                <a:gd name="T11" fmla="*/ 81 h 161"/>
                <a:gd name="T12" fmla="*/ 81 w 161"/>
                <a:gd name="T13" fmla="*/ 148 h 161"/>
                <a:gd name="T14" fmla="*/ 14 w 161"/>
                <a:gd name="T15" fmla="*/ 81 h 161"/>
                <a:gd name="T16" fmla="*/ 81 w 161"/>
                <a:gd name="T17" fmla="*/ 14 h 161"/>
                <a:gd name="T18" fmla="*/ 148 w 161"/>
                <a:gd name="T19"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61">
                  <a:moveTo>
                    <a:pt x="161" y="81"/>
                  </a:moveTo>
                  <a:cubicBezTo>
                    <a:pt x="161" y="36"/>
                    <a:pt x="125" y="0"/>
                    <a:pt x="81" y="0"/>
                  </a:cubicBezTo>
                  <a:cubicBezTo>
                    <a:pt x="36" y="0"/>
                    <a:pt x="0" y="36"/>
                    <a:pt x="0" y="81"/>
                  </a:cubicBezTo>
                  <a:cubicBezTo>
                    <a:pt x="0" y="125"/>
                    <a:pt x="36" y="161"/>
                    <a:pt x="81" y="161"/>
                  </a:cubicBezTo>
                  <a:cubicBezTo>
                    <a:pt x="125" y="161"/>
                    <a:pt x="161" y="125"/>
                    <a:pt x="161" y="81"/>
                  </a:cubicBezTo>
                  <a:moveTo>
                    <a:pt x="148" y="81"/>
                  </a:moveTo>
                  <a:cubicBezTo>
                    <a:pt x="148" y="118"/>
                    <a:pt x="118" y="148"/>
                    <a:pt x="81" y="148"/>
                  </a:cubicBezTo>
                  <a:cubicBezTo>
                    <a:pt x="44" y="148"/>
                    <a:pt x="14" y="118"/>
                    <a:pt x="14" y="81"/>
                  </a:cubicBezTo>
                  <a:cubicBezTo>
                    <a:pt x="14" y="44"/>
                    <a:pt x="44" y="14"/>
                    <a:pt x="81" y="14"/>
                  </a:cubicBezTo>
                  <a:cubicBezTo>
                    <a:pt x="118" y="14"/>
                    <a:pt x="148" y="44"/>
                    <a:pt x="148" y="8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0" name="Freeform 297"/>
            <p:cNvSpPr>
              <a:spLocks/>
            </p:cNvSpPr>
            <p:nvPr/>
          </p:nvSpPr>
          <p:spPr bwMode="auto">
            <a:xfrm>
              <a:off x="7370763" y="1362075"/>
              <a:ext cx="50800" cy="84138"/>
            </a:xfrm>
            <a:custGeom>
              <a:avLst/>
              <a:gdLst>
                <a:gd name="T0" fmla="*/ 43 w 48"/>
                <a:gd name="T1" fmla="*/ 58 h 82"/>
                <a:gd name="T2" fmla="*/ 33 w 48"/>
                <a:gd name="T3" fmla="*/ 63 h 82"/>
                <a:gd name="T4" fmla="*/ 31 w 48"/>
                <a:gd name="T5" fmla="*/ 62 h 82"/>
                <a:gd name="T6" fmla="*/ 31 w 48"/>
                <a:gd name="T7" fmla="*/ 60 h 82"/>
                <a:gd name="T8" fmla="*/ 40 w 48"/>
                <a:gd name="T9" fmla="*/ 26 h 82"/>
                <a:gd name="T10" fmla="*/ 45 w 48"/>
                <a:gd name="T11" fmla="*/ 4 h 82"/>
                <a:gd name="T12" fmla="*/ 44 w 48"/>
                <a:gd name="T13" fmla="*/ 1 h 82"/>
                <a:gd name="T14" fmla="*/ 40 w 48"/>
                <a:gd name="T15" fmla="*/ 0 h 82"/>
                <a:gd name="T16" fmla="*/ 17 w 48"/>
                <a:gd name="T17" fmla="*/ 9 h 82"/>
                <a:gd name="T18" fmla="*/ 1 w 48"/>
                <a:gd name="T19" fmla="*/ 25 h 82"/>
                <a:gd name="T20" fmla="*/ 1 w 48"/>
                <a:gd name="T21" fmla="*/ 28 h 82"/>
                <a:gd name="T22" fmla="*/ 4 w 48"/>
                <a:gd name="T23" fmla="*/ 28 h 82"/>
                <a:gd name="T24" fmla="*/ 14 w 48"/>
                <a:gd name="T25" fmla="*/ 19 h 82"/>
                <a:gd name="T26" fmla="*/ 18 w 48"/>
                <a:gd name="T27" fmla="*/ 18 h 82"/>
                <a:gd name="T28" fmla="*/ 19 w 48"/>
                <a:gd name="T29" fmla="*/ 20 h 82"/>
                <a:gd name="T30" fmla="*/ 19 w 48"/>
                <a:gd name="T31" fmla="*/ 23 h 82"/>
                <a:gd name="T32" fmla="*/ 6 w 48"/>
                <a:gd name="T33" fmla="*/ 74 h 82"/>
                <a:gd name="T34" fmla="*/ 8 w 48"/>
                <a:gd name="T35" fmla="*/ 80 h 82"/>
                <a:gd name="T36" fmla="*/ 13 w 48"/>
                <a:gd name="T37" fmla="*/ 82 h 82"/>
                <a:gd name="T38" fmla="*/ 22 w 48"/>
                <a:gd name="T39" fmla="*/ 79 h 82"/>
                <a:gd name="T40" fmla="*/ 46 w 48"/>
                <a:gd name="T41" fmla="*/ 62 h 82"/>
                <a:gd name="T42" fmla="*/ 47 w 48"/>
                <a:gd name="T43" fmla="*/ 57 h 82"/>
                <a:gd name="T44" fmla="*/ 43 w 48"/>
                <a:gd name="T45"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82">
                  <a:moveTo>
                    <a:pt x="43" y="58"/>
                  </a:moveTo>
                  <a:cubicBezTo>
                    <a:pt x="36" y="63"/>
                    <a:pt x="34" y="63"/>
                    <a:pt x="33" y="63"/>
                  </a:cubicBezTo>
                  <a:cubicBezTo>
                    <a:pt x="32" y="63"/>
                    <a:pt x="32" y="63"/>
                    <a:pt x="31" y="62"/>
                  </a:cubicBezTo>
                  <a:cubicBezTo>
                    <a:pt x="31" y="61"/>
                    <a:pt x="31" y="61"/>
                    <a:pt x="31" y="60"/>
                  </a:cubicBezTo>
                  <a:cubicBezTo>
                    <a:pt x="31" y="56"/>
                    <a:pt x="33" y="47"/>
                    <a:pt x="40" y="26"/>
                  </a:cubicBezTo>
                  <a:cubicBezTo>
                    <a:pt x="43" y="13"/>
                    <a:pt x="45" y="6"/>
                    <a:pt x="45" y="4"/>
                  </a:cubicBezTo>
                  <a:cubicBezTo>
                    <a:pt x="45" y="3"/>
                    <a:pt x="45" y="2"/>
                    <a:pt x="44" y="1"/>
                  </a:cubicBezTo>
                  <a:cubicBezTo>
                    <a:pt x="43" y="0"/>
                    <a:pt x="41" y="0"/>
                    <a:pt x="40" y="0"/>
                  </a:cubicBezTo>
                  <a:cubicBezTo>
                    <a:pt x="36" y="0"/>
                    <a:pt x="26" y="3"/>
                    <a:pt x="17" y="9"/>
                  </a:cubicBezTo>
                  <a:cubicBezTo>
                    <a:pt x="12" y="12"/>
                    <a:pt x="6" y="18"/>
                    <a:pt x="1" y="25"/>
                  </a:cubicBezTo>
                  <a:cubicBezTo>
                    <a:pt x="1" y="25"/>
                    <a:pt x="0" y="27"/>
                    <a:pt x="1" y="28"/>
                  </a:cubicBezTo>
                  <a:cubicBezTo>
                    <a:pt x="1" y="30"/>
                    <a:pt x="4" y="28"/>
                    <a:pt x="4" y="28"/>
                  </a:cubicBezTo>
                  <a:cubicBezTo>
                    <a:pt x="7" y="25"/>
                    <a:pt x="12" y="20"/>
                    <a:pt x="14" y="19"/>
                  </a:cubicBezTo>
                  <a:cubicBezTo>
                    <a:pt x="15" y="18"/>
                    <a:pt x="16" y="18"/>
                    <a:pt x="18" y="18"/>
                  </a:cubicBezTo>
                  <a:cubicBezTo>
                    <a:pt x="19" y="18"/>
                    <a:pt x="19" y="18"/>
                    <a:pt x="19" y="20"/>
                  </a:cubicBezTo>
                  <a:cubicBezTo>
                    <a:pt x="19" y="21"/>
                    <a:pt x="19" y="22"/>
                    <a:pt x="19" y="23"/>
                  </a:cubicBezTo>
                  <a:cubicBezTo>
                    <a:pt x="10" y="52"/>
                    <a:pt x="6" y="67"/>
                    <a:pt x="6" y="74"/>
                  </a:cubicBezTo>
                  <a:cubicBezTo>
                    <a:pt x="6" y="77"/>
                    <a:pt x="7" y="79"/>
                    <a:pt x="8" y="80"/>
                  </a:cubicBezTo>
                  <a:cubicBezTo>
                    <a:pt x="9" y="81"/>
                    <a:pt x="11" y="82"/>
                    <a:pt x="13" y="82"/>
                  </a:cubicBezTo>
                  <a:cubicBezTo>
                    <a:pt x="15" y="82"/>
                    <a:pt x="18" y="81"/>
                    <a:pt x="22" y="79"/>
                  </a:cubicBezTo>
                  <a:cubicBezTo>
                    <a:pt x="26" y="76"/>
                    <a:pt x="37" y="69"/>
                    <a:pt x="46" y="62"/>
                  </a:cubicBezTo>
                  <a:cubicBezTo>
                    <a:pt x="47" y="60"/>
                    <a:pt x="48" y="59"/>
                    <a:pt x="47" y="57"/>
                  </a:cubicBezTo>
                  <a:cubicBezTo>
                    <a:pt x="45" y="56"/>
                    <a:pt x="43" y="58"/>
                    <a:pt x="43"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1" name="Oval 298"/>
            <p:cNvSpPr>
              <a:spLocks noChangeArrowheads="1"/>
            </p:cNvSpPr>
            <p:nvPr/>
          </p:nvSpPr>
          <p:spPr bwMode="auto">
            <a:xfrm>
              <a:off x="7400925" y="1328738"/>
              <a:ext cx="26988" cy="26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2" name="Freeform 299"/>
            <p:cNvSpPr>
              <a:spLocks noEditPoints="1"/>
            </p:cNvSpPr>
            <p:nvPr/>
          </p:nvSpPr>
          <p:spPr bwMode="auto">
            <a:xfrm>
              <a:off x="6845300" y="931863"/>
              <a:ext cx="96838" cy="96838"/>
            </a:xfrm>
            <a:custGeom>
              <a:avLst/>
              <a:gdLst>
                <a:gd name="T0" fmla="*/ 94 w 94"/>
                <a:gd name="T1" fmla="*/ 47 h 93"/>
                <a:gd name="T2" fmla="*/ 47 w 94"/>
                <a:gd name="T3" fmla="*/ 0 h 93"/>
                <a:gd name="T4" fmla="*/ 0 w 94"/>
                <a:gd name="T5" fmla="*/ 47 h 93"/>
                <a:gd name="T6" fmla="*/ 47 w 94"/>
                <a:gd name="T7" fmla="*/ 93 h 93"/>
                <a:gd name="T8" fmla="*/ 94 w 94"/>
                <a:gd name="T9" fmla="*/ 47 h 93"/>
                <a:gd name="T10" fmla="*/ 86 w 94"/>
                <a:gd name="T11" fmla="*/ 47 h 93"/>
                <a:gd name="T12" fmla="*/ 47 w 94"/>
                <a:gd name="T13" fmla="*/ 86 h 93"/>
                <a:gd name="T14" fmla="*/ 8 w 94"/>
                <a:gd name="T15" fmla="*/ 47 h 93"/>
                <a:gd name="T16" fmla="*/ 47 w 94"/>
                <a:gd name="T17" fmla="*/ 8 h 93"/>
                <a:gd name="T18" fmla="*/ 86 w 94"/>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3">
                  <a:moveTo>
                    <a:pt x="94" y="47"/>
                  </a:moveTo>
                  <a:cubicBezTo>
                    <a:pt x="94" y="21"/>
                    <a:pt x="73" y="0"/>
                    <a:pt x="47" y="0"/>
                  </a:cubicBezTo>
                  <a:cubicBezTo>
                    <a:pt x="21" y="0"/>
                    <a:pt x="0" y="21"/>
                    <a:pt x="0" y="47"/>
                  </a:cubicBezTo>
                  <a:cubicBezTo>
                    <a:pt x="0" y="73"/>
                    <a:pt x="21" y="93"/>
                    <a:pt x="47" y="93"/>
                  </a:cubicBezTo>
                  <a:cubicBezTo>
                    <a:pt x="73" y="93"/>
                    <a:pt x="94" y="73"/>
                    <a:pt x="94" y="47"/>
                  </a:cubicBezTo>
                  <a:moveTo>
                    <a:pt x="86" y="47"/>
                  </a:moveTo>
                  <a:cubicBezTo>
                    <a:pt x="86" y="68"/>
                    <a:pt x="68" y="86"/>
                    <a:pt x="47" y="86"/>
                  </a:cubicBezTo>
                  <a:cubicBezTo>
                    <a:pt x="26" y="86"/>
                    <a:pt x="8" y="68"/>
                    <a:pt x="8" y="47"/>
                  </a:cubicBezTo>
                  <a:cubicBezTo>
                    <a:pt x="8" y="25"/>
                    <a:pt x="26" y="8"/>
                    <a:pt x="47" y="8"/>
                  </a:cubicBezTo>
                  <a:cubicBezTo>
                    <a:pt x="68" y="8"/>
                    <a:pt x="86" y="25"/>
                    <a:pt x="86" y="4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3" name="Freeform 300"/>
            <p:cNvSpPr>
              <a:spLocks/>
            </p:cNvSpPr>
            <p:nvPr/>
          </p:nvSpPr>
          <p:spPr bwMode="auto">
            <a:xfrm>
              <a:off x="6875463" y="965200"/>
              <a:ext cx="28575" cy="49213"/>
            </a:xfrm>
            <a:custGeom>
              <a:avLst/>
              <a:gdLst>
                <a:gd name="T0" fmla="*/ 25 w 27"/>
                <a:gd name="T1" fmla="*/ 34 h 48"/>
                <a:gd name="T2" fmla="*/ 19 w 27"/>
                <a:gd name="T3" fmla="*/ 37 h 48"/>
                <a:gd name="T4" fmla="*/ 18 w 27"/>
                <a:gd name="T5" fmla="*/ 36 h 48"/>
                <a:gd name="T6" fmla="*/ 17 w 27"/>
                <a:gd name="T7" fmla="*/ 35 h 48"/>
                <a:gd name="T8" fmla="*/ 23 w 27"/>
                <a:gd name="T9" fmla="*/ 16 h 48"/>
                <a:gd name="T10" fmla="*/ 26 w 27"/>
                <a:gd name="T11" fmla="*/ 3 h 48"/>
                <a:gd name="T12" fmla="*/ 25 w 27"/>
                <a:gd name="T13" fmla="*/ 1 h 48"/>
                <a:gd name="T14" fmla="*/ 23 w 27"/>
                <a:gd name="T15" fmla="*/ 0 h 48"/>
                <a:gd name="T16" fmla="*/ 9 w 27"/>
                <a:gd name="T17" fmla="*/ 6 h 48"/>
                <a:gd name="T18" fmla="*/ 0 w 27"/>
                <a:gd name="T19" fmla="*/ 15 h 48"/>
                <a:gd name="T20" fmla="*/ 0 w 27"/>
                <a:gd name="T21" fmla="*/ 17 h 48"/>
                <a:gd name="T22" fmla="*/ 2 w 27"/>
                <a:gd name="T23" fmla="*/ 17 h 48"/>
                <a:gd name="T24" fmla="*/ 8 w 27"/>
                <a:gd name="T25" fmla="*/ 12 h 48"/>
                <a:gd name="T26" fmla="*/ 10 w 27"/>
                <a:gd name="T27" fmla="*/ 11 h 48"/>
                <a:gd name="T28" fmla="*/ 11 w 27"/>
                <a:gd name="T29" fmla="*/ 12 h 48"/>
                <a:gd name="T30" fmla="*/ 11 w 27"/>
                <a:gd name="T31" fmla="*/ 14 h 48"/>
                <a:gd name="T32" fmla="*/ 3 w 27"/>
                <a:gd name="T33" fmla="*/ 44 h 48"/>
                <a:gd name="T34" fmla="*/ 4 w 27"/>
                <a:gd name="T35" fmla="*/ 47 h 48"/>
                <a:gd name="T36" fmla="*/ 7 w 27"/>
                <a:gd name="T37" fmla="*/ 48 h 48"/>
                <a:gd name="T38" fmla="*/ 13 w 27"/>
                <a:gd name="T39" fmla="*/ 46 h 48"/>
                <a:gd name="T40" fmla="*/ 26 w 27"/>
                <a:gd name="T41" fmla="*/ 36 h 48"/>
                <a:gd name="T42" fmla="*/ 27 w 27"/>
                <a:gd name="T43" fmla="*/ 34 h 48"/>
                <a:gd name="T44" fmla="*/ 25 w 27"/>
                <a:gd name="T4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48">
                  <a:moveTo>
                    <a:pt x="25" y="34"/>
                  </a:moveTo>
                  <a:cubicBezTo>
                    <a:pt x="21" y="37"/>
                    <a:pt x="20" y="37"/>
                    <a:pt x="19" y="37"/>
                  </a:cubicBezTo>
                  <a:cubicBezTo>
                    <a:pt x="18" y="37"/>
                    <a:pt x="18" y="37"/>
                    <a:pt x="18" y="36"/>
                  </a:cubicBezTo>
                  <a:cubicBezTo>
                    <a:pt x="18" y="36"/>
                    <a:pt x="17" y="36"/>
                    <a:pt x="17" y="35"/>
                  </a:cubicBezTo>
                  <a:cubicBezTo>
                    <a:pt x="17" y="33"/>
                    <a:pt x="19" y="28"/>
                    <a:pt x="23" y="16"/>
                  </a:cubicBezTo>
                  <a:cubicBezTo>
                    <a:pt x="25" y="8"/>
                    <a:pt x="26" y="4"/>
                    <a:pt x="26" y="3"/>
                  </a:cubicBezTo>
                  <a:cubicBezTo>
                    <a:pt x="26" y="2"/>
                    <a:pt x="26" y="2"/>
                    <a:pt x="25" y="1"/>
                  </a:cubicBezTo>
                  <a:cubicBezTo>
                    <a:pt x="25" y="1"/>
                    <a:pt x="24" y="0"/>
                    <a:pt x="23" y="0"/>
                  </a:cubicBezTo>
                  <a:cubicBezTo>
                    <a:pt x="21" y="0"/>
                    <a:pt x="15" y="2"/>
                    <a:pt x="9" y="6"/>
                  </a:cubicBezTo>
                  <a:cubicBezTo>
                    <a:pt x="7" y="8"/>
                    <a:pt x="3" y="11"/>
                    <a:pt x="0" y="15"/>
                  </a:cubicBezTo>
                  <a:cubicBezTo>
                    <a:pt x="0" y="15"/>
                    <a:pt x="0" y="16"/>
                    <a:pt x="0" y="17"/>
                  </a:cubicBezTo>
                  <a:cubicBezTo>
                    <a:pt x="1" y="18"/>
                    <a:pt x="2" y="17"/>
                    <a:pt x="2" y="17"/>
                  </a:cubicBezTo>
                  <a:cubicBezTo>
                    <a:pt x="4" y="15"/>
                    <a:pt x="7" y="12"/>
                    <a:pt x="8" y="12"/>
                  </a:cubicBezTo>
                  <a:cubicBezTo>
                    <a:pt x="9" y="11"/>
                    <a:pt x="9" y="11"/>
                    <a:pt x="10" y="11"/>
                  </a:cubicBezTo>
                  <a:cubicBezTo>
                    <a:pt x="11" y="11"/>
                    <a:pt x="11" y="11"/>
                    <a:pt x="11" y="12"/>
                  </a:cubicBezTo>
                  <a:cubicBezTo>
                    <a:pt x="11" y="12"/>
                    <a:pt x="11" y="13"/>
                    <a:pt x="11" y="14"/>
                  </a:cubicBezTo>
                  <a:cubicBezTo>
                    <a:pt x="5" y="31"/>
                    <a:pt x="3" y="39"/>
                    <a:pt x="3" y="44"/>
                  </a:cubicBezTo>
                  <a:cubicBezTo>
                    <a:pt x="3" y="45"/>
                    <a:pt x="4" y="46"/>
                    <a:pt x="4" y="47"/>
                  </a:cubicBezTo>
                  <a:cubicBezTo>
                    <a:pt x="5" y="47"/>
                    <a:pt x="6" y="48"/>
                    <a:pt x="7" y="48"/>
                  </a:cubicBezTo>
                  <a:cubicBezTo>
                    <a:pt x="9" y="48"/>
                    <a:pt x="10" y="47"/>
                    <a:pt x="13" y="46"/>
                  </a:cubicBezTo>
                  <a:cubicBezTo>
                    <a:pt x="15" y="45"/>
                    <a:pt x="21" y="41"/>
                    <a:pt x="26" y="36"/>
                  </a:cubicBezTo>
                  <a:cubicBezTo>
                    <a:pt x="27" y="35"/>
                    <a:pt x="27" y="35"/>
                    <a:pt x="27" y="34"/>
                  </a:cubicBezTo>
                  <a:cubicBezTo>
                    <a:pt x="26" y="33"/>
                    <a:pt x="25" y="34"/>
                    <a:pt x="25" y="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4" name="Oval 301"/>
            <p:cNvSpPr>
              <a:spLocks noChangeArrowheads="1"/>
            </p:cNvSpPr>
            <p:nvPr/>
          </p:nvSpPr>
          <p:spPr bwMode="auto">
            <a:xfrm>
              <a:off x="6892925" y="946150"/>
              <a:ext cx="14288"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5" name="Freeform 302"/>
            <p:cNvSpPr>
              <a:spLocks noEditPoints="1"/>
            </p:cNvSpPr>
            <p:nvPr/>
          </p:nvSpPr>
          <p:spPr bwMode="auto">
            <a:xfrm>
              <a:off x="5846763" y="1106488"/>
              <a:ext cx="96838" cy="95250"/>
            </a:xfrm>
            <a:custGeom>
              <a:avLst/>
              <a:gdLst>
                <a:gd name="T0" fmla="*/ 93 w 93"/>
                <a:gd name="T1" fmla="*/ 47 h 93"/>
                <a:gd name="T2" fmla="*/ 46 w 93"/>
                <a:gd name="T3" fmla="*/ 0 h 93"/>
                <a:gd name="T4" fmla="*/ 0 w 93"/>
                <a:gd name="T5" fmla="*/ 47 h 93"/>
                <a:gd name="T6" fmla="*/ 46 w 93"/>
                <a:gd name="T7" fmla="*/ 93 h 93"/>
                <a:gd name="T8" fmla="*/ 93 w 93"/>
                <a:gd name="T9" fmla="*/ 47 h 93"/>
                <a:gd name="T10" fmla="*/ 85 w 93"/>
                <a:gd name="T11" fmla="*/ 47 h 93"/>
                <a:gd name="T12" fmla="*/ 46 w 93"/>
                <a:gd name="T13" fmla="*/ 86 h 93"/>
                <a:gd name="T14" fmla="*/ 8 w 93"/>
                <a:gd name="T15" fmla="*/ 47 h 93"/>
                <a:gd name="T16" fmla="*/ 46 w 93"/>
                <a:gd name="T17" fmla="*/ 8 h 93"/>
                <a:gd name="T18" fmla="*/ 85 w 93"/>
                <a:gd name="T1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3">
                  <a:moveTo>
                    <a:pt x="93" y="47"/>
                  </a:moveTo>
                  <a:cubicBezTo>
                    <a:pt x="93" y="21"/>
                    <a:pt x="72" y="0"/>
                    <a:pt x="46" y="0"/>
                  </a:cubicBezTo>
                  <a:cubicBezTo>
                    <a:pt x="21" y="0"/>
                    <a:pt x="0" y="21"/>
                    <a:pt x="0" y="47"/>
                  </a:cubicBezTo>
                  <a:cubicBezTo>
                    <a:pt x="0" y="72"/>
                    <a:pt x="21" y="93"/>
                    <a:pt x="46" y="93"/>
                  </a:cubicBezTo>
                  <a:cubicBezTo>
                    <a:pt x="72" y="93"/>
                    <a:pt x="93" y="72"/>
                    <a:pt x="93" y="47"/>
                  </a:cubicBezTo>
                  <a:moveTo>
                    <a:pt x="85" y="47"/>
                  </a:moveTo>
                  <a:cubicBezTo>
                    <a:pt x="85" y="68"/>
                    <a:pt x="68" y="86"/>
                    <a:pt x="46" y="86"/>
                  </a:cubicBezTo>
                  <a:cubicBezTo>
                    <a:pt x="25" y="86"/>
                    <a:pt x="8" y="68"/>
                    <a:pt x="8" y="47"/>
                  </a:cubicBezTo>
                  <a:cubicBezTo>
                    <a:pt x="8" y="25"/>
                    <a:pt x="25" y="8"/>
                    <a:pt x="46" y="8"/>
                  </a:cubicBezTo>
                  <a:cubicBezTo>
                    <a:pt x="68" y="8"/>
                    <a:pt x="85" y="25"/>
                    <a:pt x="85" y="4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6" name="Freeform 303"/>
            <p:cNvSpPr>
              <a:spLocks/>
            </p:cNvSpPr>
            <p:nvPr/>
          </p:nvSpPr>
          <p:spPr bwMode="auto">
            <a:xfrm>
              <a:off x="5876925" y="1139825"/>
              <a:ext cx="28575" cy="49213"/>
            </a:xfrm>
            <a:custGeom>
              <a:avLst/>
              <a:gdLst>
                <a:gd name="T0" fmla="*/ 25 w 28"/>
                <a:gd name="T1" fmla="*/ 34 h 48"/>
                <a:gd name="T2" fmla="*/ 19 w 28"/>
                <a:gd name="T3" fmla="*/ 37 h 48"/>
                <a:gd name="T4" fmla="*/ 18 w 28"/>
                <a:gd name="T5" fmla="*/ 36 h 48"/>
                <a:gd name="T6" fmla="*/ 18 w 28"/>
                <a:gd name="T7" fmla="*/ 35 h 48"/>
                <a:gd name="T8" fmla="*/ 23 w 28"/>
                <a:gd name="T9" fmla="*/ 15 h 48"/>
                <a:gd name="T10" fmla="*/ 26 w 28"/>
                <a:gd name="T11" fmla="*/ 3 h 48"/>
                <a:gd name="T12" fmla="*/ 26 w 28"/>
                <a:gd name="T13" fmla="*/ 1 h 48"/>
                <a:gd name="T14" fmla="*/ 23 w 28"/>
                <a:gd name="T15" fmla="*/ 0 h 48"/>
                <a:gd name="T16" fmla="*/ 10 w 28"/>
                <a:gd name="T17" fmla="*/ 6 h 48"/>
                <a:gd name="T18" fmla="*/ 1 w 28"/>
                <a:gd name="T19" fmla="*/ 15 h 48"/>
                <a:gd name="T20" fmla="*/ 1 w 28"/>
                <a:gd name="T21" fmla="*/ 17 h 48"/>
                <a:gd name="T22" fmla="*/ 2 w 28"/>
                <a:gd name="T23" fmla="*/ 17 h 48"/>
                <a:gd name="T24" fmla="*/ 8 w 28"/>
                <a:gd name="T25" fmla="*/ 11 h 48"/>
                <a:gd name="T26" fmla="*/ 10 w 28"/>
                <a:gd name="T27" fmla="*/ 11 h 48"/>
                <a:gd name="T28" fmla="*/ 11 w 28"/>
                <a:gd name="T29" fmla="*/ 12 h 48"/>
                <a:gd name="T30" fmla="*/ 11 w 28"/>
                <a:gd name="T31" fmla="*/ 14 h 48"/>
                <a:gd name="T32" fmla="*/ 4 w 28"/>
                <a:gd name="T33" fmla="*/ 43 h 48"/>
                <a:gd name="T34" fmla="*/ 5 w 28"/>
                <a:gd name="T35" fmla="*/ 47 h 48"/>
                <a:gd name="T36" fmla="*/ 8 w 28"/>
                <a:gd name="T37" fmla="*/ 48 h 48"/>
                <a:gd name="T38" fmla="*/ 13 w 28"/>
                <a:gd name="T39" fmla="*/ 46 h 48"/>
                <a:gd name="T40" fmla="*/ 27 w 28"/>
                <a:gd name="T41" fmla="*/ 36 h 48"/>
                <a:gd name="T42" fmla="*/ 27 w 28"/>
                <a:gd name="T43" fmla="*/ 33 h 48"/>
                <a:gd name="T44" fmla="*/ 25 w 28"/>
                <a:gd name="T4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48">
                  <a:moveTo>
                    <a:pt x="25" y="34"/>
                  </a:moveTo>
                  <a:cubicBezTo>
                    <a:pt x="21" y="37"/>
                    <a:pt x="20" y="37"/>
                    <a:pt x="19" y="37"/>
                  </a:cubicBezTo>
                  <a:cubicBezTo>
                    <a:pt x="19" y="37"/>
                    <a:pt x="18" y="37"/>
                    <a:pt x="18" y="36"/>
                  </a:cubicBezTo>
                  <a:cubicBezTo>
                    <a:pt x="18" y="36"/>
                    <a:pt x="18" y="35"/>
                    <a:pt x="18" y="35"/>
                  </a:cubicBezTo>
                  <a:cubicBezTo>
                    <a:pt x="18" y="32"/>
                    <a:pt x="19" y="28"/>
                    <a:pt x="23" y="15"/>
                  </a:cubicBezTo>
                  <a:cubicBezTo>
                    <a:pt x="25" y="8"/>
                    <a:pt x="26" y="4"/>
                    <a:pt x="26" y="3"/>
                  </a:cubicBezTo>
                  <a:cubicBezTo>
                    <a:pt x="26" y="2"/>
                    <a:pt x="26" y="1"/>
                    <a:pt x="26" y="1"/>
                  </a:cubicBezTo>
                  <a:cubicBezTo>
                    <a:pt x="25" y="0"/>
                    <a:pt x="24" y="0"/>
                    <a:pt x="23" y="0"/>
                  </a:cubicBezTo>
                  <a:cubicBezTo>
                    <a:pt x="21" y="0"/>
                    <a:pt x="15" y="2"/>
                    <a:pt x="10" y="6"/>
                  </a:cubicBezTo>
                  <a:cubicBezTo>
                    <a:pt x="7" y="7"/>
                    <a:pt x="4" y="11"/>
                    <a:pt x="1" y="15"/>
                  </a:cubicBezTo>
                  <a:cubicBezTo>
                    <a:pt x="1" y="15"/>
                    <a:pt x="0" y="16"/>
                    <a:pt x="1" y="17"/>
                  </a:cubicBezTo>
                  <a:cubicBezTo>
                    <a:pt x="1" y="18"/>
                    <a:pt x="2" y="17"/>
                    <a:pt x="2" y="17"/>
                  </a:cubicBezTo>
                  <a:cubicBezTo>
                    <a:pt x="4" y="15"/>
                    <a:pt x="7" y="12"/>
                    <a:pt x="8" y="11"/>
                  </a:cubicBezTo>
                  <a:cubicBezTo>
                    <a:pt x="9" y="11"/>
                    <a:pt x="10" y="11"/>
                    <a:pt x="10" y="11"/>
                  </a:cubicBezTo>
                  <a:cubicBezTo>
                    <a:pt x="11" y="11"/>
                    <a:pt x="11" y="11"/>
                    <a:pt x="11" y="12"/>
                  </a:cubicBezTo>
                  <a:cubicBezTo>
                    <a:pt x="11" y="12"/>
                    <a:pt x="11" y="13"/>
                    <a:pt x="11" y="14"/>
                  </a:cubicBezTo>
                  <a:cubicBezTo>
                    <a:pt x="6" y="30"/>
                    <a:pt x="4" y="39"/>
                    <a:pt x="4" y="43"/>
                  </a:cubicBezTo>
                  <a:cubicBezTo>
                    <a:pt x="4" y="45"/>
                    <a:pt x="4" y="46"/>
                    <a:pt x="5" y="47"/>
                  </a:cubicBezTo>
                  <a:cubicBezTo>
                    <a:pt x="6" y="47"/>
                    <a:pt x="7" y="48"/>
                    <a:pt x="8" y="48"/>
                  </a:cubicBezTo>
                  <a:cubicBezTo>
                    <a:pt x="9" y="48"/>
                    <a:pt x="11" y="47"/>
                    <a:pt x="13" y="46"/>
                  </a:cubicBezTo>
                  <a:cubicBezTo>
                    <a:pt x="15" y="45"/>
                    <a:pt x="22" y="40"/>
                    <a:pt x="27" y="36"/>
                  </a:cubicBezTo>
                  <a:cubicBezTo>
                    <a:pt x="27" y="35"/>
                    <a:pt x="28" y="34"/>
                    <a:pt x="27" y="33"/>
                  </a:cubicBezTo>
                  <a:cubicBezTo>
                    <a:pt x="26" y="32"/>
                    <a:pt x="25" y="34"/>
                    <a:pt x="25" y="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7" name="Oval 304"/>
            <p:cNvSpPr>
              <a:spLocks noChangeArrowheads="1"/>
            </p:cNvSpPr>
            <p:nvPr/>
          </p:nvSpPr>
          <p:spPr bwMode="auto">
            <a:xfrm>
              <a:off x="5894388" y="1120775"/>
              <a:ext cx="15875"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8" name="Freeform 305"/>
            <p:cNvSpPr>
              <a:spLocks/>
            </p:cNvSpPr>
            <p:nvPr/>
          </p:nvSpPr>
          <p:spPr bwMode="auto">
            <a:xfrm>
              <a:off x="5592763" y="576263"/>
              <a:ext cx="98425" cy="95250"/>
            </a:xfrm>
            <a:custGeom>
              <a:avLst/>
              <a:gdLst>
                <a:gd name="T0" fmla="*/ 26 w 95"/>
                <a:gd name="T1" fmla="*/ 89 h 92"/>
                <a:gd name="T2" fmla="*/ 47 w 95"/>
                <a:gd name="T3" fmla="*/ 73 h 92"/>
                <a:gd name="T4" fmla="*/ 68 w 95"/>
                <a:gd name="T5" fmla="*/ 89 h 92"/>
                <a:gd name="T6" fmla="*/ 76 w 95"/>
                <a:gd name="T7" fmla="*/ 89 h 92"/>
                <a:gd name="T8" fmla="*/ 78 w 95"/>
                <a:gd name="T9" fmla="*/ 82 h 92"/>
                <a:gd name="T10" fmla="*/ 70 w 95"/>
                <a:gd name="T11" fmla="*/ 57 h 92"/>
                <a:gd name="T12" fmla="*/ 91 w 95"/>
                <a:gd name="T13" fmla="*/ 41 h 92"/>
                <a:gd name="T14" fmla="*/ 94 w 95"/>
                <a:gd name="T15" fmla="*/ 34 h 92"/>
                <a:gd name="T16" fmla="*/ 87 w 95"/>
                <a:gd name="T17" fmla="*/ 30 h 92"/>
                <a:gd name="T18" fmla="*/ 61 w 95"/>
                <a:gd name="T19" fmla="*/ 30 h 92"/>
                <a:gd name="T20" fmla="*/ 53 w 95"/>
                <a:gd name="T21" fmla="*/ 5 h 92"/>
                <a:gd name="T22" fmla="*/ 49 w 95"/>
                <a:gd name="T23" fmla="*/ 1 h 92"/>
                <a:gd name="T24" fmla="*/ 41 w 95"/>
                <a:gd name="T25" fmla="*/ 5 h 92"/>
                <a:gd name="T26" fmla="*/ 33 w 95"/>
                <a:gd name="T27" fmla="*/ 30 h 92"/>
                <a:gd name="T28" fmla="*/ 7 w 95"/>
                <a:gd name="T29" fmla="*/ 30 h 92"/>
                <a:gd name="T30" fmla="*/ 2 w 95"/>
                <a:gd name="T31" fmla="*/ 32 h 92"/>
                <a:gd name="T32" fmla="*/ 0 w 95"/>
                <a:gd name="T33" fmla="*/ 36 h 92"/>
                <a:gd name="T34" fmla="*/ 3 w 95"/>
                <a:gd name="T35" fmla="*/ 41 h 92"/>
                <a:gd name="T36" fmla="*/ 24 w 95"/>
                <a:gd name="T37" fmla="*/ 57 h 92"/>
                <a:gd name="T38" fmla="*/ 16 w 95"/>
                <a:gd name="T39" fmla="*/ 82 h 92"/>
                <a:gd name="T40" fmla="*/ 18 w 95"/>
                <a:gd name="T41" fmla="*/ 89 h 92"/>
                <a:gd name="T42" fmla="*/ 26 w 95"/>
                <a:gd name="T43"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92">
                  <a:moveTo>
                    <a:pt x="26" y="89"/>
                  </a:moveTo>
                  <a:cubicBezTo>
                    <a:pt x="47" y="73"/>
                    <a:pt x="47" y="73"/>
                    <a:pt x="47" y="73"/>
                  </a:cubicBezTo>
                  <a:cubicBezTo>
                    <a:pt x="68" y="89"/>
                    <a:pt x="68" y="89"/>
                    <a:pt x="68" y="89"/>
                  </a:cubicBezTo>
                  <a:cubicBezTo>
                    <a:pt x="72" y="92"/>
                    <a:pt x="75" y="90"/>
                    <a:pt x="76" y="89"/>
                  </a:cubicBezTo>
                  <a:cubicBezTo>
                    <a:pt x="77" y="89"/>
                    <a:pt x="79" y="86"/>
                    <a:pt x="78" y="82"/>
                  </a:cubicBezTo>
                  <a:cubicBezTo>
                    <a:pt x="70" y="57"/>
                    <a:pt x="70" y="57"/>
                    <a:pt x="70" y="57"/>
                  </a:cubicBezTo>
                  <a:cubicBezTo>
                    <a:pt x="91" y="41"/>
                    <a:pt x="91" y="41"/>
                    <a:pt x="91" y="41"/>
                  </a:cubicBezTo>
                  <a:cubicBezTo>
                    <a:pt x="95" y="39"/>
                    <a:pt x="94" y="36"/>
                    <a:pt x="94" y="34"/>
                  </a:cubicBezTo>
                  <a:cubicBezTo>
                    <a:pt x="93" y="33"/>
                    <a:pt x="92" y="30"/>
                    <a:pt x="87" y="30"/>
                  </a:cubicBezTo>
                  <a:cubicBezTo>
                    <a:pt x="61" y="30"/>
                    <a:pt x="61" y="30"/>
                    <a:pt x="61" y="30"/>
                  </a:cubicBezTo>
                  <a:cubicBezTo>
                    <a:pt x="53" y="5"/>
                    <a:pt x="53" y="5"/>
                    <a:pt x="53" y="5"/>
                  </a:cubicBezTo>
                  <a:cubicBezTo>
                    <a:pt x="52" y="2"/>
                    <a:pt x="50" y="1"/>
                    <a:pt x="49" y="1"/>
                  </a:cubicBezTo>
                  <a:cubicBezTo>
                    <a:pt x="46" y="0"/>
                    <a:pt x="43" y="1"/>
                    <a:pt x="41" y="5"/>
                  </a:cubicBezTo>
                  <a:cubicBezTo>
                    <a:pt x="33" y="30"/>
                    <a:pt x="33" y="30"/>
                    <a:pt x="33" y="30"/>
                  </a:cubicBezTo>
                  <a:cubicBezTo>
                    <a:pt x="7" y="30"/>
                    <a:pt x="7" y="30"/>
                    <a:pt x="7" y="30"/>
                  </a:cubicBezTo>
                  <a:cubicBezTo>
                    <a:pt x="5" y="30"/>
                    <a:pt x="3" y="31"/>
                    <a:pt x="2" y="32"/>
                  </a:cubicBezTo>
                  <a:cubicBezTo>
                    <a:pt x="1" y="33"/>
                    <a:pt x="0" y="34"/>
                    <a:pt x="0" y="36"/>
                  </a:cubicBezTo>
                  <a:cubicBezTo>
                    <a:pt x="0" y="37"/>
                    <a:pt x="1" y="39"/>
                    <a:pt x="3" y="41"/>
                  </a:cubicBezTo>
                  <a:cubicBezTo>
                    <a:pt x="24" y="57"/>
                    <a:pt x="24" y="57"/>
                    <a:pt x="24" y="57"/>
                  </a:cubicBezTo>
                  <a:cubicBezTo>
                    <a:pt x="16" y="82"/>
                    <a:pt x="16" y="82"/>
                    <a:pt x="16" y="82"/>
                  </a:cubicBezTo>
                  <a:cubicBezTo>
                    <a:pt x="15" y="86"/>
                    <a:pt x="17" y="89"/>
                    <a:pt x="18" y="89"/>
                  </a:cubicBezTo>
                  <a:cubicBezTo>
                    <a:pt x="19" y="90"/>
                    <a:pt x="22" y="91"/>
                    <a:pt x="26" y="8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79" name="Freeform 306"/>
            <p:cNvSpPr>
              <a:spLocks/>
            </p:cNvSpPr>
            <p:nvPr/>
          </p:nvSpPr>
          <p:spPr bwMode="auto">
            <a:xfrm>
              <a:off x="5448300" y="1357313"/>
              <a:ext cx="100013" cy="96838"/>
            </a:xfrm>
            <a:custGeom>
              <a:avLst/>
              <a:gdLst>
                <a:gd name="T0" fmla="*/ 70 w 96"/>
                <a:gd name="T1" fmla="*/ 90 h 93"/>
                <a:gd name="T2" fmla="*/ 49 w 96"/>
                <a:gd name="T3" fmla="*/ 74 h 93"/>
                <a:gd name="T4" fmla="*/ 27 w 96"/>
                <a:gd name="T5" fmla="*/ 90 h 93"/>
                <a:gd name="T6" fmla="*/ 19 w 96"/>
                <a:gd name="T7" fmla="*/ 91 h 93"/>
                <a:gd name="T8" fmla="*/ 18 w 96"/>
                <a:gd name="T9" fmla="*/ 83 h 93"/>
                <a:gd name="T10" fmla="*/ 26 w 96"/>
                <a:gd name="T11" fmla="*/ 58 h 93"/>
                <a:gd name="T12" fmla="*/ 4 w 96"/>
                <a:gd name="T13" fmla="*/ 42 h 93"/>
                <a:gd name="T14" fmla="*/ 1 w 96"/>
                <a:gd name="T15" fmla="*/ 35 h 93"/>
                <a:gd name="T16" fmla="*/ 8 w 96"/>
                <a:gd name="T17" fmla="*/ 31 h 93"/>
                <a:gd name="T18" fmla="*/ 35 w 96"/>
                <a:gd name="T19" fmla="*/ 31 h 93"/>
                <a:gd name="T20" fmla="*/ 43 w 96"/>
                <a:gd name="T21" fmla="*/ 5 h 93"/>
                <a:gd name="T22" fmla="*/ 47 w 96"/>
                <a:gd name="T23" fmla="*/ 1 h 93"/>
                <a:gd name="T24" fmla="*/ 55 w 96"/>
                <a:gd name="T25" fmla="*/ 5 h 93"/>
                <a:gd name="T26" fmla="*/ 63 w 96"/>
                <a:gd name="T27" fmla="*/ 31 h 93"/>
                <a:gd name="T28" fmla="*/ 90 w 96"/>
                <a:gd name="T29" fmla="*/ 31 h 93"/>
                <a:gd name="T30" fmla="*/ 94 w 96"/>
                <a:gd name="T31" fmla="*/ 32 h 93"/>
                <a:gd name="T32" fmla="*/ 96 w 96"/>
                <a:gd name="T33" fmla="*/ 37 h 93"/>
                <a:gd name="T34" fmla="*/ 93 w 96"/>
                <a:gd name="T35" fmla="*/ 42 h 93"/>
                <a:gd name="T36" fmla="*/ 72 w 96"/>
                <a:gd name="T37" fmla="*/ 58 h 93"/>
                <a:gd name="T38" fmla="*/ 80 w 96"/>
                <a:gd name="T39" fmla="*/ 83 h 93"/>
                <a:gd name="T40" fmla="*/ 78 w 96"/>
                <a:gd name="T41" fmla="*/ 91 h 93"/>
                <a:gd name="T42" fmla="*/ 70 w 96"/>
                <a:gd name="T43" fmla="*/ 9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93">
                  <a:moveTo>
                    <a:pt x="70" y="90"/>
                  </a:moveTo>
                  <a:cubicBezTo>
                    <a:pt x="49" y="74"/>
                    <a:pt x="49" y="74"/>
                    <a:pt x="49" y="74"/>
                  </a:cubicBezTo>
                  <a:cubicBezTo>
                    <a:pt x="27" y="90"/>
                    <a:pt x="27" y="90"/>
                    <a:pt x="27" y="90"/>
                  </a:cubicBezTo>
                  <a:cubicBezTo>
                    <a:pt x="23" y="93"/>
                    <a:pt x="20" y="92"/>
                    <a:pt x="19" y="91"/>
                  </a:cubicBezTo>
                  <a:cubicBezTo>
                    <a:pt x="18" y="90"/>
                    <a:pt x="16" y="88"/>
                    <a:pt x="18" y="83"/>
                  </a:cubicBezTo>
                  <a:cubicBezTo>
                    <a:pt x="26" y="58"/>
                    <a:pt x="26" y="58"/>
                    <a:pt x="26" y="58"/>
                  </a:cubicBezTo>
                  <a:cubicBezTo>
                    <a:pt x="4" y="42"/>
                    <a:pt x="4" y="42"/>
                    <a:pt x="4" y="42"/>
                  </a:cubicBezTo>
                  <a:cubicBezTo>
                    <a:pt x="0" y="39"/>
                    <a:pt x="1" y="36"/>
                    <a:pt x="1" y="35"/>
                  </a:cubicBezTo>
                  <a:cubicBezTo>
                    <a:pt x="2" y="34"/>
                    <a:pt x="3" y="31"/>
                    <a:pt x="8" y="31"/>
                  </a:cubicBezTo>
                  <a:cubicBezTo>
                    <a:pt x="35" y="31"/>
                    <a:pt x="35" y="31"/>
                    <a:pt x="35" y="31"/>
                  </a:cubicBezTo>
                  <a:cubicBezTo>
                    <a:pt x="43" y="5"/>
                    <a:pt x="43" y="5"/>
                    <a:pt x="43" y="5"/>
                  </a:cubicBezTo>
                  <a:cubicBezTo>
                    <a:pt x="44" y="2"/>
                    <a:pt x="46" y="1"/>
                    <a:pt x="47" y="1"/>
                  </a:cubicBezTo>
                  <a:cubicBezTo>
                    <a:pt x="50" y="0"/>
                    <a:pt x="53" y="2"/>
                    <a:pt x="55" y="5"/>
                  </a:cubicBezTo>
                  <a:cubicBezTo>
                    <a:pt x="63" y="31"/>
                    <a:pt x="63" y="31"/>
                    <a:pt x="63" y="31"/>
                  </a:cubicBezTo>
                  <a:cubicBezTo>
                    <a:pt x="90" y="31"/>
                    <a:pt x="90" y="31"/>
                    <a:pt x="90" y="31"/>
                  </a:cubicBezTo>
                  <a:cubicBezTo>
                    <a:pt x="91" y="31"/>
                    <a:pt x="93" y="31"/>
                    <a:pt x="94" y="32"/>
                  </a:cubicBezTo>
                  <a:cubicBezTo>
                    <a:pt x="96" y="33"/>
                    <a:pt x="96" y="35"/>
                    <a:pt x="96" y="37"/>
                  </a:cubicBezTo>
                  <a:cubicBezTo>
                    <a:pt x="96" y="38"/>
                    <a:pt x="96" y="40"/>
                    <a:pt x="93" y="42"/>
                  </a:cubicBezTo>
                  <a:cubicBezTo>
                    <a:pt x="72" y="58"/>
                    <a:pt x="72" y="58"/>
                    <a:pt x="72" y="58"/>
                  </a:cubicBezTo>
                  <a:cubicBezTo>
                    <a:pt x="80" y="83"/>
                    <a:pt x="80" y="83"/>
                    <a:pt x="80" y="83"/>
                  </a:cubicBezTo>
                  <a:cubicBezTo>
                    <a:pt x="81" y="88"/>
                    <a:pt x="79" y="90"/>
                    <a:pt x="78" y="91"/>
                  </a:cubicBezTo>
                  <a:cubicBezTo>
                    <a:pt x="77" y="91"/>
                    <a:pt x="74" y="93"/>
                    <a:pt x="70"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0" name="Freeform 307"/>
            <p:cNvSpPr>
              <a:spLocks/>
            </p:cNvSpPr>
            <p:nvPr/>
          </p:nvSpPr>
          <p:spPr bwMode="auto">
            <a:xfrm>
              <a:off x="4868863" y="1570038"/>
              <a:ext cx="77788" cy="76200"/>
            </a:xfrm>
            <a:custGeom>
              <a:avLst/>
              <a:gdLst>
                <a:gd name="T0" fmla="*/ 55 w 75"/>
                <a:gd name="T1" fmla="*/ 71 h 74"/>
                <a:gd name="T2" fmla="*/ 38 w 75"/>
                <a:gd name="T3" fmla="*/ 59 h 74"/>
                <a:gd name="T4" fmla="*/ 21 w 75"/>
                <a:gd name="T5" fmla="*/ 71 h 74"/>
                <a:gd name="T6" fmla="*/ 15 w 75"/>
                <a:gd name="T7" fmla="*/ 72 h 74"/>
                <a:gd name="T8" fmla="*/ 13 w 75"/>
                <a:gd name="T9" fmla="*/ 66 h 74"/>
                <a:gd name="T10" fmla="*/ 20 w 75"/>
                <a:gd name="T11" fmla="*/ 46 h 74"/>
                <a:gd name="T12" fmla="*/ 3 w 75"/>
                <a:gd name="T13" fmla="*/ 34 h 74"/>
                <a:gd name="T14" fmla="*/ 0 w 75"/>
                <a:gd name="T15" fmla="*/ 28 h 74"/>
                <a:gd name="T16" fmla="*/ 6 w 75"/>
                <a:gd name="T17" fmla="*/ 25 h 74"/>
                <a:gd name="T18" fmla="*/ 27 w 75"/>
                <a:gd name="T19" fmla="*/ 25 h 74"/>
                <a:gd name="T20" fmla="*/ 33 w 75"/>
                <a:gd name="T21" fmla="*/ 5 h 74"/>
                <a:gd name="T22" fmla="*/ 36 w 75"/>
                <a:gd name="T23" fmla="*/ 1 h 74"/>
                <a:gd name="T24" fmla="*/ 42 w 75"/>
                <a:gd name="T25" fmla="*/ 5 h 74"/>
                <a:gd name="T26" fmla="*/ 49 w 75"/>
                <a:gd name="T27" fmla="*/ 25 h 74"/>
                <a:gd name="T28" fmla="*/ 70 w 75"/>
                <a:gd name="T29" fmla="*/ 25 h 74"/>
                <a:gd name="T30" fmla="*/ 73 w 75"/>
                <a:gd name="T31" fmla="*/ 26 h 74"/>
                <a:gd name="T32" fmla="*/ 75 w 75"/>
                <a:gd name="T33" fmla="*/ 29 h 74"/>
                <a:gd name="T34" fmla="*/ 73 w 75"/>
                <a:gd name="T35" fmla="*/ 34 h 74"/>
                <a:gd name="T36" fmla="*/ 56 w 75"/>
                <a:gd name="T37" fmla="*/ 46 h 74"/>
                <a:gd name="T38" fmla="*/ 62 w 75"/>
                <a:gd name="T39" fmla="*/ 66 h 74"/>
                <a:gd name="T40" fmla="*/ 61 w 75"/>
                <a:gd name="T41" fmla="*/ 72 h 74"/>
                <a:gd name="T42" fmla="*/ 55 w 75"/>
                <a:gd name="T43"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74">
                  <a:moveTo>
                    <a:pt x="55" y="71"/>
                  </a:moveTo>
                  <a:cubicBezTo>
                    <a:pt x="38" y="59"/>
                    <a:pt x="38" y="59"/>
                    <a:pt x="38" y="59"/>
                  </a:cubicBezTo>
                  <a:cubicBezTo>
                    <a:pt x="21" y="71"/>
                    <a:pt x="21" y="71"/>
                    <a:pt x="21" y="71"/>
                  </a:cubicBezTo>
                  <a:cubicBezTo>
                    <a:pt x="18" y="74"/>
                    <a:pt x="16" y="73"/>
                    <a:pt x="15" y="72"/>
                  </a:cubicBezTo>
                  <a:cubicBezTo>
                    <a:pt x="14" y="71"/>
                    <a:pt x="12" y="70"/>
                    <a:pt x="13" y="66"/>
                  </a:cubicBezTo>
                  <a:cubicBezTo>
                    <a:pt x="20" y="46"/>
                    <a:pt x="20" y="46"/>
                    <a:pt x="20" y="46"/>
                  </a:cubicBezTo>
                  <a:cubicBezTo>
                    <a:pt x="3" y="34"/>
                    <a:pt x="3" y="34"/>
                    <a:pt x="3" y="34"/>
                  </a:cubicBezTo>
                  <a:cubicBezTo>
                    <a:pt x="0" y="32"/>
                    <a:pt x="0" y="29"/>
                    <a:pt x="0" y="28"/>
                  </a:cubicBezTo>
                  <a:cubicBezTo>
                    <a:pt x="1" y="27"/>
                    <a:pt x="2" y="25"/>
                    <a:pt x="6" y="25"/>
                  </a:cubicBezTo>
                  <a:cubicBezTo>
                    <a:pt x="27" y="25"/>
                    <a:pt x="27" y="25"/>
                    <a:pt x="27" y="25"/>
                  </a:cubicBezTo>
                  <a:cubicBezTo>
                    <a:pt x="33" y="5"/>
                    <a:pt x="33" y="5"/>
                    <a:pt x="33" y="5"/>
                  </a:cubicBezTo>
                  <a:cubicBezTo>
                    <a:pt x="34" y="3"/>
                    <a:pt x="35" y="2"/>
                    <a:pt x="36" y="1"/>
                  </a:cubicBezTo>
                  <a:cubicBezTo>
                    <a:pt x="39" y="0"/>
                    <a:pt x="41" y="2"/>
                    <a:pt x="42" y="5"/>
                  </a:cubicBezTo>
                  <a:cubicBezTo>
                    <a:pt x="49" y="25"/>
                    <a:pt x="49" y="25"/>
                    <a:pt x="49" y="25"/>
                  </a:cubicBezTo>
                  <a:cubicBezTo>
                    <a:pt x="70" y="25"/>
                    <a:pt x="70" y="25"/>
                    <a:pt x="70" y="25"/>
                  </a:cubicBezTo>
                  <a:cubicBezTo>
                    <a:pt x="71" y="25"/>
                    <a:pt x="72" y="25"/>
                    <a:pt x="73" y="26"/>
                  </a:cubicBezTo>
                  <a:cubicBezTo>
                    <a:pt x="75" y="27"/>
                    <a:pt x="75" y="28"/>
                    <a:pt x="75" y="29"/>
                  </a:cubicBezTo>
                  <a:cubicBezTo>
                    <a:pt x="75" y="30"/>
                    <a:pt x="75" y="32"/>
                    <a:pt x="73" y="34"/>
                  </a:cubicBezTo>
                  <a:cubicBezTo>
                    <a:pt x="56" y="46"/>
                    <a:pt x="56" y="46"/>
                    <a:pt x="56" y="46"/>
                  </a:cubicBezTo>
                  <a:cubicBezTo>
                    <a:pt x="62" y="66"/>
                    <a:pt x="62" y="66"/>
                    <a:pt x="62" y="66"/>
                  </a:cubicBezTo>
                  <a:cubicBezTo>
                    <a:pt x="63" y="70"/>
                    <a:pt x="62" y="71"/>
                    <a:pt x="61" y="72"/>
                  </a:cubicBezTo>
                  <a:cubicBezTo>
                    <a:pt x="60" y="72"/>
                    <a:pt x="58" y="74"/>
                    <a:pt x="55"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1" name="Freeform 308"/>
            <p:cNvSpPr>
              <a:spLocks/>
            </p:cNvSpPr>
            <p:nvPr/>
          </p:nvSpPr>
          <p:spPr bwMode="auto">
            <a:xfrm>
              <a:off x="4960938" y="1119188"/>
              <a:ext cx="66675" cy="65088"/>
            </a:xfrm>
            <a:custGeom>
              <a:avLst/>
              <a:gdLst>
                <a:gd name="T0" fmla="*/ 48 w 65"/>
                <a:gd name="T1" fmla="*/ 62 h 64"/>
                <a:gd name="T2" fmla="*/ 33 w 65"/>
                <a:gd name="T3" fmla="*/ 51 h 64"/>
                <a:gd name="T4" fmla="*/ 18 w 65"/>
                <a:gd name="T5" fmla="*/ 62 h 64"/>
                <a:gd name="T6" fmla="*/ 13 w 65"/>
                <a:gd name="T7" fmla="*/ 62 h 64"/>
                <a:gd name="T8" fmla="*/ 12 w 65"/>
                <a:gd name="T9" fmla="*/ 57 h 64"/>
                <a:gd name="T10" fmla="*/ 17 w 65"/>
                <a:gd name="T11" fmla="*/ 40 h 64"/>
                <a:gd name="T12" fmla="*/ 2 w 65"/>
                <a:gd name="T13" fmla="*/ 29 h 64"/>
                <a:gd name="T14" fmla="*/ 0 w 65"/>
                <a:gd name="T15" fmla="*/ 24 h 64"/>
                <a:gd name="T16" fmla="*/ 5 w 65"/>
                <a:gd name="T17" fmla="*/ 22 h 64"/>
                <a:gd name="T18" fmla="*/ 23 w 65"/>
                <a:gd name="T19" fmla="*/ 22 h 64"/>
                <a:gd name="T20" fmla="*/ 29 w 65"/>
                <a:gd name="T21" fmla="*/ 4 h 64"/>
                <a:gd name="T22" fmla="*/ 32 w 65"/>
                <a:gd name="T23" fmla="*/ 1 h 64"/>
                <a:gd name="T24" fmla="*/ 37 w 65"/>
                <a:gd name="T25" fmla="*/ 4 h 64"/>
                <a:gd name="T26" fmla="*/ 42 w 65"/>
                <a:gd name="T27" fmla="*/ 22 h 64"/>
                <a:gd name="T28" fmla="*/ 61 w 65"/>
                <a:gd name="T29" fmla="*/ 22 h 64"/>
                <a:gd name="T30" fmla="*/ 64 w 65"/>
                <a:gd name="T31" fmla="*/ 22 h 64"/>
                <a:gd name="T32" fmla="*/ 65 w 65"/>
                <a:gd name="T33" fmla="*/ 25 h 64"/>
                <a:gd name="T34" fmla="*/ 63 w 65"/>
                <a:gd name="T35" fmla="*/ 29 h 64"/>
                <a:gd name="T36" fmla="*/ 48 w 65"/>
                <a:gd name="T37" fmla="*/ 40 h 64"/>
                <a:gd name="T38" fmla="*/ 54 w 65"/>
                <a:gd name="T39" fmla="*/ 57 h 64"/>
                <a:gd name="T40" fmla="*/ 53 w 65"/>
                <a:gd name="T41" fmla="*/ 62 h 64"/>
                <a:gd name="T42" fmla="*/ 48 w 65"/>
                <a:gd name="T43"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64">
                  <a:moveTo>
                    <a:pt x="48" y="62"/>
                  </a:moveTo>
                  <a:cubicBezTo>
                    <a:pt x="33" y="51"/>
                    <a:pt x="33" y="51"/>
                    <a:pt x="33" y="51"/>
                  </a:cubicBezTo>
                  <a:cubicBezTo>
                    <a:pt x="18" y="62"/>
                    <a:pt x="18" y="62"/>
                    <a:pt x="18" y="62"/>
                  </a:cubicBezTo>
                  <a:cubicBezTo>
                    <a:pt x="15" y="64"/>
                    <a:pt x="14" y="63"/>
                    <a:pt x="13" y="62"/>
                  </a:cubicBezTo>
                  <a:cubicBezTo>
                    <a:pt x="12" y="62"/>
                    <a:pt x="11" y="60"/>
                    <a:pt x="12" y="57"/>
                  </a:cubicBezTo>
                  <a:cubicBezTo>
                    <a:pt x="17" y="40"/>
                    <a:pt x="17" y="40"/>
                    <a:pt x="17" y="40"/>
                  </a:cubicBezTo>
                  <a:cubicBezTo>
                    <a:pt x="2" y="29"/>
                    <a:pt x="2" y="29"/>
                    <a:pt x="2" y="29"/>
                  </a:cubicBezTo>
                  <a:cubicBezTo>
                    <a:pt x="0" y="27"/>
                    <a:pt x="0" y="25"/>
                    <a:pt x="0" y="24"/>
                  </a:cubicBezTo>
                  <a:cubicBezTo>
                    <a:pt x="1" y="24"/>
                    <a:pt x="2" y="22"/>
                    <a:pt x="5" y="22"/>
                  </a:cubicBezTo>
                  <a:cubicBezTo>
                    <a:pt x="23" y="22"/>
                    <a:pt x="23" y="22"/>
                    <a:pt x="23" y="22"/>
                  </a:cubicBezTo>
                  <a:cubicBezTo>
                    <a:pt x="29" y="4"/>
                    <a:pt x="29" y="4"/>
                    <a:pt x="29" y="4"/>
                  </a:cubicBezTo>
                  <a:cubicBezTo>
                    <a:pt x="29" y="2"/>
                    <a:pt x="31" y="1"/>
                    <a:pt x="32" y="1"/>
                  </a:cubicBezTo>
                  <a:cubicBezTo>
                    <a:pt x="34" y="0"/>
                    <a:pt x="36" y="2"/>
                    <a:pt x="37" y="4"/>
                  </a:cubicBezTo>
                  <a:cubicBezTo>
                    <a:pt x="42" y="22"/>
                    <a:pt x="42" y="22"/>
                    <a:pt x="42" y="22"/>
                  </a:cubicBezTo>
                  <a:cubicBezTo>
                    <a:pt x="61" y="22"/>
                    <a:pt x="61" y="22"/>
                    <a:pt x="61" y="22"/>
                  </a:cubicBezTo>
                  <a:cubicBezTo>
                    <a:pt x="62" y="22"/>
                    <a:pt x="63" y="22"/>
                    <a:pt x="64" y="22"/>
                  </a:cubicBezTo>
                  <a:cubicBezTo>
                    <a:pt x="65" y="23"/>
                    <a:pt x="65" y="24"/>
                    <a:pt x="65" y="25"/>
                  </a:cubicBezTo>
                  <a:cubicBezTo>
                    <a:pt x="65" y="26"/>
                    <a:pt x="65" y="28"/>
                    <a:pt x="63" y="29"/>
                  </a:cubicBezTo>
                  <a:cubicBezTo>
                    <a:pt x="48" y="40"/>
                    <a:pt x="48" y="40"/>
                    <a:pt x="48" y="40"/>
                  </a:cubicBezTo>
                  <a:cubicBezTo>
                    <a:pt x="54" y="57"/>
                    <a:pt x="54" y="57"/>
                    <a:pt x="54" y="57"/>
                  </a:cubicBezTo>
                  <a:cubicBezTo>
                    <a:pt x="55" y="60"/>
                    <a:pt x="53" y="62"/>
                    <a:pt x="53" y="62"/>
                  </a:cubicBezTo>
                  <a:cubicBezTo>
                    <a:pt x="52" y="63"/>
                    <a:pt x="50" y="64"/>
                    <a:pt x="48"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2" name="Freeform 309"/>
            <p:cNvSpPr>
              <a:spLocks/>
            </p:cNvSpPr>
            <p:nvPr/>
          </p:nvSpPr>
          <p:spPr bwMode="auto">
            <a:xfrm>
              <a:off x="6045200" y="84138"/>
              <a:ext cx="61913" cy="63500"/>
            </a:xfrm>
            <a:custGeom>
              <a:avLst/>
              <a:gdLst>
                <a:gd name="T0" fmla="*/ 4 w 60"/>
                <a:gd name="T1" fmla="*/ 15 h 61"/>
                <a:gd name="T2" fmla="*/ 13 w 60"/>
                <a:gd name="T3" fmla="*/ 29 h 61"/>
                <a:gd name="T4" fmla="*/ 2 w 60"/>
                <a:gd name="T5" fmla="*/ 42 h 61"/>
                <a:gd name="T6" fmla="*/ 1 w 60"/>
                <a:gd name="T7" fmla="*/ 47 h 61"/>
                <a:gd name="T8" fmla="*/ 6 w 60"/>
                <a:gd name="T9" fmla="*/ 49 h 61"/>
                <a:gd name="T10" fmla="*/ 22 w 60"/>
                <a:gd name="T11" fmla="*/ 44 h 61"/>
                <a:gd name="T12" fmla="*/ 31 w 60"/>
                <a:gd name="T13" fmla="*/ 59 h 61"/>
                <a:gd name="T14" fmla="*/ 36 w 60"/>
                <a:gd name="T15" fmla="*/ 61 h 61"/>
                <a:gd name="T16" fmla="*/ 39 w 60"/>
                <a:gd name="T17" fmla="*/ 57 h 61"/>
                <a:gd name="T18" fmla="*/ 40 w 60"/>
                <a:gd name="T19" fmla="*/ 40 h 61"/>
                <a:gd name="T20" fmla="*/ 56 w 60"/>
                <a:gd name="T21" fmla="*/ 36 h 61"/>
                <a:gd name="T22" fmla="*/ 60 w 60"/>
                <a:gd name="T23" fmla="*/ 33 h 61"/>
                <a:gd name="T24" fmla="*/ 57 w 60"/>
                <a:gd name="T25" fmla="*/ 28 h 61"/>
                <a:gd name="T26" fmla="*/ 41 w 60"/>
                <a:gd name="T27" fmla="*/ 22 h 61"/>
                <a:gd name="T28" fmla="*/ 42 w 60"/>
                <a:gd name="T29" fmla="*/ 5 h 61"/>
                <a:gd name="T30" fmla="*/ 42 w 60"/>
                <a:gd name="T31" fmla="*/ 2 h 61"/>
                <a:gd name="T32" fmla="*/ 39 w 60"/>
                <a:gd name="T33" fmla="*/ 0 h 61"/>
                <a:gd name="T34" fmla="*/ 35 w 60"/>
                <a:gd name="T35" fmla="*/ 2 h 61"/>
                <a:gd name="T36" fmla="*/ 24 w 60"/>
                <a:gd name="T37" fmla="*/ 15 h 61"/>
                <a:gd name="T38" fmla="*/ 9 w 60"/>
                <a:gd name="T39" fmla="*/ 9 h 61"/>
                <a:gd name="T40" fmla="*/ 4 w 60"/>
                <a:gd name="T41" fmla="*/ 10 h 61"/>
                <a:gd name="T42" fmla="*/ 4 w 60"/>
                <a:gd name="T43"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61">
                  <a:moveTo>
                    <a:pt x="4" y="15"/>
                  </a:moveTo>
                  <a:cubicBezTo>
                    <a:pt x="13" y="29"/>
                    <a:pt x="13" y="29"/>
                    <a:pt x="13" y="29"/>
                  </a:cubicBezTo>
                  <a:cubicBezTo>
                    <a:pt x="2" y="42"/>
                    <a:pt x="2" y="42"/>
                    <a:pt x="2" y="42"/>
                  </a:cubicBezTo>
                  <a:cubicBezTo>
                    <a:pt x="0" y="44"/>
                    <a:pt x="1" y="46"/>
                    <a:pt x="1" y="47"/>
                  </a:cubicBezTo>
                  <a:cubicBezTo>
                    <a:pt x="1" y="48"/>
                    <a:pt x="3" y="49"/>
                    <a:pt x="6" y="49"/>
                  </a:cubicBezTo>
                  <a:cubicBezTo>
                    <a:pt x="22" y="44"/>
                    <a:pt x="22" y="44"/>
                    <a:pt x="22" y="44"/>
                  </a:cubicBezTo>
                  <a:cubicBezTo>
                    <a:pt x="31" y="59"/>
                    <a:pt x="31" y="59"/>
                    <a:pt x="31" y="59"/>
                  </a:cubicBezTo>
                  <a:cubicBezTo>
                    <a:pt x="33" y="61"/>
                    <a:pt x="35" y="61"/>
                    <a:pt x="36" y="61"/>
                  </a:cubicBezTo>
                  <a:cubicBezTo>
                    <a:pt x="37" y="61"/>
                    <a:pt x="38" y="60"/>
                    <a:pt x="39" y="57"/>
                  </a:cubicBezTo>
                  <a:cubicBezTo>
                    <a:pt x="40" y="40"/>
                    <a:pt x="40" y="40"/>
                    <a:pt x="40" y="40"/>
                  </a:cubicBezTo>
                  <a:cubicBezTo>
                    <a:pt x="56" y="36"/>
                    <a:pt x="56" y="36"/>
                    <a:pt x="56" y="36"/>
                  </a:cubicBezTo>
                  <a:cubicBezTo>
                    <a:pt x="59" y="35"/>
                    <a:pt x="59" y="34"/>
                    <a:pt x="60" y="33"/>
                  </a:cubicBezTo>
                  <a:cubicBezTo>
                    <a:pt x="60" y="32"/>
                    <a:pt x="59" y="29"/>
                    <a:pt x="57" y="28"/>
                  </a:cubicBezTo>
                  <a:cubicBezTo>
                    <a:pt x="41" y="22"/>
                    <a:pt x="41" y="22"/>
                    <a:pt x="41" y="22"/>
                  </a:cubicBezTo>
                  <a:cubicBezTo>
                    <a:pt x="42" y="5"/>
                    <a:pt x="42" y="5"/>
                    <a:pt x="42" y="5"/>
                  </a:cubicBezTo>
                  <a:cubicBezTo>
                    <a:pt x="42" y="4"/>
                    <a:pt x="42" y="3"/>
                    <a:pt x="42" y="2"/>
                  </a:cubicBezTo>
                  <a:cubicBezTo>
                    <a:pt x="41" y="1"/>
                    <a:pt x="40" y="0"/>
                    <a:pt x="39" y="0"/>
                  </a:cubicBezTo>
                  <a:cubicBezTo>
                    <a:pt x="38" y="0"/>
                    <a:pt x="37" y="0"/>
                    <a:pt x="35" y="2"/>
                  </a:cubicBezTo>
                  <a:cubicBezTo>
                    <a:pt x="24" y="15"/>
                    <a:pt x="24" y="15"/>
                    <a:pt x="24" y="15"/>
                  </a:cubicBezTo>
                  <a:cubicBezTo>
                    <a:pt x="9" y="9"/>
                    <a:pt x="9" y="9"/>
                    <a:pt x="9" y="9"/>
                  </a:cubicBezTo>
                  <a:cubicBezTo>
                    <a:pt x="6" y="8"/>
                    <a:pt x="4" y="9"/>
                    <a:pt x="4" y="10"/>
                  </a:cubicBezTo>
                  <a:cubicBezTo>
                    <a:pt x="3" y="10"/>
                    <a:pt x="2" y="12"/>
                    <a:pt x="4"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3" name="Freeform 310"/>
            <p:cNvSpPr>
              <a:spLocks/>
            </p:cNvSpPr>
            <p:nvPr/>
          </p:nvSpPr>
          <p:spPr bwMode="auto">
            <a:xfrm>
              <a:off x="4702175" y="1531938"/>
              <a:ext cx="61913" cy="63500"/>
            </a:xfrm>
            <a:custGeom>
              <a:avLst/>
              <a:gdLst>
                <a:gd name="T0" fmla="*/ 4 w 61"/>
                <a:gd name="T1" fmla="*/ 14 h 61"/>
                <a:gd name="T2" fmla="*/ 13 w 61"/>
                <a:gd name="T3" fmla="*/ 29 h 61"/>
                <a:gd name="T4" fmla="*/ 2 w 61"/>
                <a:gd name="T5" fmla="*/ 42 h 61"/>
                <a:gd name="T6" fmla="*/ 2 w 61"/>
                <a:gd name="T7" fmla="*/ 47 h 61"/>
                <a:gd name="T8" fmla="*/ 6 w 61"/>
                <a:gd name="T9" fmla="*/ 48 h 61"/>
                <a:gd name="T10" fmla="*/ 23 w 61"/>
                <a:gd name="T11" fmla="*/ 44 h 61"/>
                <a:gd name="T12" fmla="*/ 32 w 61"/>
                <a:gd name="T13" fmla="*/ 59 h 61"/>
                <a:gd name="T14" fmla="*/ 36 w 61"/>
                <a:gd name="T15" fmla="*/ 61 h 61"/>
                <a:gd name="T16" fmla="*/ 39 w 61"/>
                <a:gd name="T17" fmla="*/ 57 h 61"/>
                <a:gd name="T18" fmla="*/ 40 w 61"/>
                <a:gd name="T19" fmla="*/ 40 h 61"/>
                <a:gd name="T20" fmla="*/ 57 w 61"/>
                <a:gd name="T21" fmla="*/ 36 h 61"/>
                <a:gd name="T22" fmla="*/ 60 w 61"/>
                <a:gd name="T23" fmla="*/ 33 h 61"/>
                <a:gd name="T24" fmla="*/ 58 w 61"/>
                <a:gd name="T25" fmla="*/ 28 h 61"/>
                <a:gd name="T26" fmla="*/ 42 w 61"/>
                <a:gd name="T27" fmla="*/ 22 h 61"/>
                <a:gd name="T28" fmla="*/ 43 w 61"/>
                <a:gd name="T29" fmla="*/ 5 h 61"/>
                <a:gd name="T30" fmla="*/ 42 w 61"/>
                <a:gd name="T31" fmla="*/ 2 h 61"/>
                <a:gd name="T32" fmla="*/ 40 w 61"/>
                <a:gd name="T33" fmla="*/ 0 h 61"/>
                <a:gd name="T34" fmla="*/ 36 w 61"/>
                <a:gd name="T35" fmla="*/ 2 h 61"/>
                <a:gd name="T36" fmla="*/ 25 w 61"/>
                <a:gd name="T37" fmla="*/ 15 h 61"/>
                <a:gd name="T38" fmla="*/ 9 w 61"/>
                <a:gd name="T39" fmla="*/ 8 h 61"/>
                <a:gd name="T40" fmla="*/ 4 w 61"/>
                <a:gd name="T41" fmla="*/ 9 h 61"/>
                <a:gd name="T42" fmla="*/ 4 w 61"/>
                <a:gd name="T43"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1">
                  <a:moveTo>
                    <a:pt x="4" y="14"/>
                  </a:moveTo>
                  <a:cubicBezTo>
                    <a:pt x="13" y="29"/>
                    <a:pt x="13" y="29"/>
                    <a:pt x="13" y="29"/>
                  </a:cubicBezTo>
                  <a:cubicBezTo>
                    <a:pt x="2" y="42"/>
                    <a:pt x="2" y="42"/>
                    <a:pt x="2" y="42"/>
                  </a:cubicBezTo>
                  <a:cubicBezTo>
                    <a:pt x="0" y="44"/>
                    <a:pt x="1" y="46"/>
                    <a:pt x="2" y="47"/>
                  </a:cubicBezTo>
                  <a:cubicBezTo>
                    <a:pt x="2" y="47"/>
                    <a:pt x="3" y="49"/>
                    <a:pt x="6" y="48"/>
                  </a:cubicBezTo>
                  <a:cubicBezTo>
                    <a:pt x="23" y="44"/>
                    <a:pt x="23" y="44"/>
                    <a:pt x="23" y="44"/>
                  </a:cubicBezTo>
                  <a:cubicBezTo>
                    <a:pt x="32" y="59"/>
                    <a:pt x="32" y="59"/>
                    <a:pt x="32" y="59"/>
                  </a:cubicBezTo>
                  <a:cubicBezTo>
                    <a:pt x="34" y="61"/>
                    <a:pt x="36" y="61"/>
                    <a:pt x="36" y="61"/>
                  </a:cubicBezTo>
                  <a:cubicBezTo>
                    <a:pt x="37" y="61"/>
                    <a:pt x="39" y="60"/>
                    <a:pt x="39" y="57"/>
                  </a:cubicBezTo>
                  <a:cubicBezTo>
                    <a:pt x="40" y="40"/>
                    <a:pt x="40" y="40"/>
                    <a:pt x="40" y="40"/>
                  </a:cubicBezTo>
                  <a:cubicBezTo>
                    <a:pt x="57" y="36"/>
                    <a:pt x="57" y="36"/>
                    <a:pt x="57" y="36"/>
                  </a:cubicBezTo>
                  <a:cubicBezTo>
                    <a:pt x="59" y="35"/>
                    <a:pt x="60" y="34"/>
                    <a:pt x="60" y="33"/>
                  </a:cubicBezTo>
                  <a:cubicBezTo>
                    <a:pt x="61" y="31"/>
                    <a:pt x="60" y="29"/>
                    <a:pt x="58" y="28"/>
                  </a:cubicBezTo>
                  <a:cubicBezTo>
                    <a:pt x="42" y="22"/>
                    <a:pt x="42" y="22"/>
                    <a:pt x="42" y="22"/>
                  </a:cubicBezTo>
                  <a:cubicBezTo>
                    <a:pt x="43" y="5"/>
                    <a:pt x="43" y="5"/>
                    <a:pt x="43" y="5"/>
                  </a:cubicBezTo>
                  <a:cubicBezTo>
                    <a:pt x="43" y="3"/>
                    <a:pt x="43" y="2"/>
                    <a:pt x="42" y="2"/>
                  </a:cubicBezTo>
                  <a:cubicBezTo>
                    <a:pt x="42" y="1"/>
                    <a:pt x="41" y="0"/>
                    <a:pt x="40" y="0"/>
                  </a:cubicBezTo>
                  <a:cubicBezTo>
                    <a:pt x="39" y="0"/>
                    <a:pt x="37" y="0"/>
                    <a:pt x="36" y="2"/>
                  </a:cubicBezTo>
                  <a:cubicBezTo>
                    <a:pt x="25" y="15"/>
                    <a:pt x="25" y="15"/>
                    <a:pt x="25" y="15"/>
                  </a:cubicBezTo>
                  <a:cubicBezTo>
                    <a:pt x="9" y="8"/>
                    <a:pt x="9" y="8"/>
                    <a:pt x="9" y="8"/>
                  </a:cubicBezTo>
                  <a:cubicBezTo>
                    <a:pt x="6" y="7"/>
                    <a:pt x="5" y="9"/>
                    <a:pt x="4" y="9"/>
                  </a:cubicBezTo>
                  <a:cubicBezTo>
                    <a:pt x="4" y="10"/>
                    <a:pt x="3" y="12"/>
                    <a:pt x="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4" name="Freeform 311"/>
            <p:cNvSpPr>
              <a:spLocks/>
            </p:cNvSpPr>
            <p:nvPr/>
          </p:nvSpPr>
          <p:spPr bwMode="auto">
            <a:xfrm>
              <a:off x="4962525" y="869950"/>
              <a:ext cx="63500" cy="63500"/>
            </a:xfrm>
            <a:custGeom>
              <a:avLst/>
              <a:gdLst>
                <a:gd name="T0" fmla="*/ 4 w 61"/>
                <a:gd name="T1" fmla="*/ 15 h 62"/>
                <a:gd name="T2" fmla="*/ 13 w 61"/>
                <a:gd name="T3" fmla="*/ 29 h 62"/>
                <a:gd name="T4" fmla="*/ 2 w 61"/>
                <a:gd name="T5" fmla="*/ 42 h 62"/>
                <a:gd name="T6" fmla="*/ 2 w 61"/>
                <a:gd name="T7" fmla="*/ 47 h 62"/>
                <a:gd name="T8" fmla="*/ 6 w 61"/>
                <a:gd name="T9" fmla="*/ 49 h 62"/>
                <a:gd name="T10" fmla="*/ 23 w 61"/>
                <a:gd name="T11" fmla="*/ 45 h 62"/>
                <a:gd name="T12" fmla="*/ 32 w 61"/>
                <a:gd name="T13" fmla="*/ 59 h 62"/>
                <a:gd name="T14" fmla="*/ 36 w 61"/>
                <a:gd name="T15" fmla="*/ 61 h 62"/>
                <a:gd name="T16" fmla="*/ 39 w 61"/>
                <a:gd name="T17" fmla="*/ 57 h 62"/>
                <a:gd name="T18" fmla="*/ 40 w 61"/>
                <a:gd name="T19" fmla="*/ 40 h 62"/>
                <a:gd name="T20" fmla="*/ 57 w 61"/>
                <a:gd name="T21" fmla="*/ 36 h 62"/>
                <a:gd name="T22" fmla="*/ 60 w 61"/>
                <a:gd name="T23" fmla="*/ 34 h 62"/>
                <a:gd name="T24" fmla="*/ 58 w 61"/>
                <a:gd name="T25" fmla="*/ 29 h 62"/>
                <a:gd name="T26" fmla="*/ 42 w 61"/>
                <a:gd name="T27" fmla="*/ 22 h 62"/>
                <a:gd name="T28" fmla="*/ 43 w 61"/>
                <a:gd name="T29" fmla="*/ 5 h 62"/>
                <a:gd name="T30" fmla="*/ 42 w 61"/>
                <a:gd name="T31" fmla="*/ 2 h 62"/>
                <a:gd name="T32" fmla="*/ 40 w 61"/>
                <a:gd name="T33" fmla="*/ 0 h 62"/>
                <a:gd name="T34" fmla="*/ 36 w 61"/>
                <a:gd name="T35" fmla="*/ 2 h 62"/>
                <a:gd name="T36" fmla="*/ 25 w 61"/>
                <a:gd name="T37" fmla="*/ 15 h 62"/>
                <a:gd name="T38" fmla="*/ 9 w 61"/>
                <a:gd name="T39" fmla="*/ 9 h 62"/>
                <a:gd name="T40" fmla="*/ 4 w 61"/>
                <a:gd name="T41" fmla="*/ 10 h 62"/>
                <a:gd name="T42" fmla="*/ 4 w 61"/>
                <a:gd name="T43" fmla="*/ 1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2">
                  <a:moveTo>
                    <a:pt x="4" y="15"/>
                  </a:moveTo>
                  <a:cubicBezTo>
                    <a:pt x="13" y="29"/>
                    <a:pt x="13" y="29"/>
                    <a:pt x="13" y="29"/>
                  </a:cubicBezTo>
                  <a:cubicBezTo>
                    <a:pt x="2" y="42"/>
                    <a:pt x="2" y="42"/>
                    <a:pt x="2" y="42"/>
                  </a:cubicBezTo>
                  <a:cubicBezTo>
                    <a:pt x="0" y="45"/>
                    <a:pt x="1" y="46"/>
                    <a:pt x="2" y="47"/>
                  </a:cubicBezTo>
                  <a:cubicBezTo>
                    <a:pt x="2" y="48"/>
                    <a:pt x="3" y="49"/>
                    <a:pt x="6" y="49"/>
                  </a:cubicBezTo>
                  <a:cubicBezTo>
                    <a:pt x="23" y="45"/>
                    <a:pt x="23" y="45"/>
                    <a:pt x="23" y="45"/>
                  </a:cubicBezTo>
                  <a:cubicBezTo>
                    <a:pt x="32" y="59"/>
                    <a:pt x="32" y="59"/>
                    <a:pt x="32" y="59"/>
                  </a:cubicBezTo>
                  <a:cubicBezTo>
                    <a:pt x="33" y="62"/>
                    <a:pt x="36" y="61"/>
                    <a:pt x="36" y="61"/>
                  </a:cubicBezTo>
                  <a:cubicBezTo>
                    <a:pt x="37" y="61"/>
                    <a:pt x="39" y="60"/>
                    <a:pt x="39" y="57"/>
                  </a:cubicBezTo>
                  <a:cubicBezTo>
                    <a:pt x="40" y="40"/>
                    <a:pt x="40" y="40"/>
                    <a:pt x="40" y="40"/>
                  </a:cubicBezTo>
                  <a:cubicBezTo>
                    <a:pt x="57" y="36"/>
                    <a:pt x="57" y="36"/>
                    <a:pt x="57" y="36"/>
                  </a:cubicBezTo>
                  <a:cubicBezTo>
                    <a:pt x="59" y="36"/>
                    <a:pt x="60" y="34"/>
                    <a:pt x="60" y="34"/>
                  </a:cubicBezTo>
                  <a:cubicBezTo>
                    <a:pt x="61" y="32"/>
                    <a:pt x="60" y="30"/>
                    <a:pt x="58" y="29"/>
                  </a:cubicBezTo>
                  <a:cubicBezTo>
                    <a:pt x="42" y="22"/>
                    <a:pt x="42" y="22"/>
                    <a:pt x="42" y="22"/>
                  </a:cubicBezTo>
                  <a:cubicBezTo>
                    <a:pt x="43" y="5"/>
                    <a:pt x="43" y="5"/>
                    <a:pt x="43" y="5"/>
                  </a:cubicBezTo>
                  <a:cubicBezTo>
                    <a:pt x="43" y="4"/>
                    <a:pt x="43" y="3"/>
                    <a:pt x="42" y="2"/>
                  </a:cubicBezTo>
                  <a:cubicBezTo>
                    <a:pt x="42" y="1"/>
                    <a:pt x="41" y="0"/>
                    <a:pt x="40" y="0"/>
                  </a:cubicBezTo>
                  <a:cubicBezTo>
                    <a:pt x="39" y="0"/>
                    <a:pt x="37" y="1"/>
                    <a:pt x="36" y="2"/>
                  </a:cubicBezTo>
                  <a:cubicBezTo>
                    <a:pt x="25" y="15"/>
                    <a:pt x="25" y="15"/>
                    <a:pt x="25" y="15"/>
                  </a:cubicBezTo>
                  <a:cubicBezTo>
                    <a:pt x="9" y="9"/>
                    <a:pt x="9" y="9"/>
                    <a:pt x="9" y="9"/>
                  </a:cubicBezTo>
                  <a:cubicBezTo>
                    <a:pt x="6" y="8"/>
                    <a:pt x="5" y="9"/>
                    <a:pt x="4" y="10"/>
                  </a:cubicBezTo>
                  <a:cubicBezTo>
                    <a:pt x="4" y="10"/>
                    <a:pt x="3" y="12"/>
                    <a:pt x="4"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5" name="Freeform 312"/>
            <p:cNvSpPr>
              <a:spLocks/>
            </p:cNvSpPr>
            <p:nvPr/>
          </p:nvSpPr>
          <p:spPr bwMode="auto">
            <a:xfrm>
              <a:off x="6297613" y="250825"/>
              <a:ext cx="104775" cy="100013"/>
            </a:xfrm>
            <a:custGeom>
              <a:avLst/>
              <a:gdLst>
                <a:gd name="T0" fmla="*/ 4 w 102"/>
                <a:gd name="T1" fmla="*/ 44 h 97"/>
                <a:gd name="T2" fmla="*/ 27 w 102"/>
                <a:gd name="T3" fmla="*/ 60 h 97"/>
                <a:gd name="T4" fmla="*/ 18 w 102"/>
                <a:gd name="T5" fmla="*/ 87 h 97"/>
                <a:gd name="T6" fmla="*/ 20 w 102"/>
                <a:gd name="T7" fmla="*/ 95 h 97"/>
                <a:gd name="T8" fmla="*/ 28 w 102"/>
                <a:gd name="T9" fmla="*/ 94 h 97"/>
                <a:gd name="T10" fmla="*/ 51 w 102"/>
                <a:gd name="T11" fmla="*/ 78 h 97"/>
                <a:gd name="T12" fmla="*/ 74 w 102"/>
                <a:gd name="T13" fmla="*/ 95 h 97"/>
                <a:gd name="T14" fmla="*/ 82 w 102"/>
                <a:gd name="T15" fmla="*/ 95 h 97"/>
                <a:gd name="T16" fmla="*/ 84 w 102"/>
                <a:gd name="T17" fmla="*/ 87 h 97"/>
                <a:gd name="T18" fmla="*/ 75 w 102"/>
                <a:gd name="T19" fmla="*/ 60 h 97"/>
                <a:gd name="T20" fmla="*/ 98 w 102"/>
                <a:gd name="T21" fmla="*/ 44 h 97"/>
                <a:gd name="T22" fmla="*/ 102 w 102"/>
                <a:gd name="T23" fmla="*/ 38 h 97"/>
                <a:gd name="T24" fmla="*/ 94 w 102"/>
                <a:gd name="T25" fmla="*/ 32 h 97"/>
                <a:gd name="T26" fmla="*/ 66 w 102"/>
                <a:gd name="T27" fmla="*/ 32 h 97"/>
                <a:gd name="T28" fmla="*/ 58 w 102"/>
                <a:gd name="T29" fmla="*/ 5 h 97"/>
                <a:gd name="T30" fmla="*/ 55 w 102"/>
                <a:gd name="T31" fmla="*/ 1 h 97"/>
                <a:gd name="T32" fmla="*/ 50 w 102"/>
                <a:gd name="T33" fmla="*/ 0 h 97"/>
                <a:gd name="T34" fmla="*/ 45 w 102"/>
                <a:gd name="T35" fmla="*/ 5 h 97"/>
                <a:gd name="T36" fmla="*/ 36 w 102"/>
                <a:gd name="T37" fmla="*/ 32 h 97"/>
                <a:gd name="T38" fmla="*/ 8 w 102"/>
                <a:gd name="T39" fmla="*/ 32 h 97"/>
                <a:gd name="T40" fmla="*/ 1 w 102"/>
                <a:gd name="T41" fmla="*/ 36 h 97"/>
                <a:gd name="T42" fmla="*/ 4 w 102"/>
                <a:gd name="T43" fmla="*/ 4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97">
                  <a:moveTo>
                    <a:pt x="4" y="44"/>
                  </a:moveTo>
                  <a:cubicBezTo>
                    <a:pt x="27" y="60"/>
                    <a:pt x="27" y="60"/>
                    <a:pt x="27" y="60"/>
                  </a:cubicBezTo>
                  <a:cubicBezTo>
                    <a:pt x="18" y="87"/>
                    <a:pt x="18" y="87"/>
                    <a:pt x="18" y="87"/>
                  </a:cubicBezTo>
                  <a:cubicBezTo>
                    <a:pt x="17" y="92"/>
                    <a:pt x="19" y="94"/>
                    <a:pt x="20" y="95"/>
                  </a:cubicBezTo>
                  <a:cubicBezTo>
                    <a:pt x="21" y="96"/>
                    <a:pt x="24" y="97"/>
                    <a:pt x="28" y="94"/>
                  </a:cubicBezTo>
                  <a:cubicBezTo>
                    <a:pt x="51" y="78"/>
                    <a:pt x="51" y="78"/>
                    <a:pt x="51" y="78"/>
                  </a:cubicBezTo>
                  <a:cubicBezTo>
                    <a:pt x="74" y="95"/>
                    <a:pt x="74" y="95"/>
                    <a:pt x="74" y="95"/>
                  </a:cubicBezTo>
                  <a:cubicBezTo>
                    <a:pt x="78" y="97"/>
                    <a:pt x="81" y="96"/>
                    <a:pt x="82" y="95"/>
                  </a:cubicBezTo>
                  <a:cubicBezTo>
                    <a:pt x="83" y="94"/>
                    <a:pt x="86" y="92"/>
                    <a:pt x="84" y="87"/>
                  </a:cubicBezTo>
                  <a:cubicBezTo>
                    <a:pt x="75" y="60"/>
                    <a:pt x="75" y="60"/>
                    <a:pt x="75" y="60"/>
                  </a:cubicBezTo>
                  <a:cubicBezTo>
                    <a:pt x="98" y="44"/>
                    <a:pt x="98" y="44"/>
                    <a:pt x="98" y="44"/>
                  </a:cubicBezTo>
                  <a:cubicBezTo>
                    <a:pt x="101" y="42"/>
                    <a:pt x="102" y="40"/>
                    <a:pt x="102" y="38"/>
                  </a:cubicBezTo>
                  <a:cubicBezTo>
                    <a:pt x="102" y="35"/>
                    <a:pt x="99" y="32"/>
                    <a:pt x="94" y="32"/>
                  </a:cubicBezTo>
                  <a:cubicBezTo>
                    <a:pt x="66" y="32"/>
                    <a:pt x="66" y="32"/>
                    <a:pt x="66" y="32"/>
                  </a:cubicBezTo>
                  <a:cubicBezTo>
                    <a:pt x="58" y="5"/>
                    <a:pt x="58" y="5"/>
                    <a:pt x="58" y="5"/>
                  </a:cubicBezTo>
                  <a:cubicBezTo>
                    <a:pt x="57" y="3"/>
                    <a:pt x="56" y="2"/>
                    <a:pt x="55" y="1"/>
                  </a:cubicBezTo>
                  <a:cubicBezTo>
                    <a:pt x="53" y="0"/>
                    <a:pt x="51" y="0"/>
                    <a:pt x="50" y="0"/>
                  </a:cubicBezTo>
                  <a:cubicBezTo>
                    <a:pt x="48" y="1"/>
                    <a:pt x="46" y="2"/>
                    <a:pt x="45" y="5"/>
                  </a:cubicBezTo>
                  <a:cubicBezTo>
                    <a:pt x="36" y="32"/>
                    <a:pt x="36" y="32"/>
                    <a:pt x="36" y="32"/>
                  </a:cubicBezTo>
                  <a:cubicBezTo>
                    <a:pt x="8" y="32"/>
                    <a:pt x="8" y="32"/>
                    <a:pt x="8" y="32"/>
                  </a:cubicBezTo>
                  <a:cubicBezTo>
                    <a:pt x="3" y="32"/>
                    <a:pt x="2" y="35"/>
                    <a:pt x="1" y="36"/>
                  </a:cubicBezTo>
                  <a:cubicBezTo>
                    <a:pt x="1" y="37"/>
                    <a:pt x="0" y="41"/>
                    <a:pt x="4"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6" name="Freeform 313"/>
            <p:cNvSpPr>
              <a:spLocks/>
            </p:cNvSpPr>
            <p:nvPr/>
          </p:nvSpPr>
          <p:spPr bwMode="auto">
            <a:xfrm>
              <a:off x="6262688" y="1196975"/>
              <a:ext cx="104775" cy="101600"/>
            </a:xfrm>
            <a:custGeom>
              <a:avLst/>
              <a:gdLst>
                <a:gd name="T0" fmla="*/ 4 w 101"/>
                <a:gd name="T1" fmla="*/ 44 h 98"/>
                <a:gd name="T2" fmla="*/ 27 w 101"/>
                <a:gd name="T3" fmla="*/ 60 h 98"/>
                <a:gd name="T4" fmla="*/ 18 w 101"/>
                <a:gd name="T5" fmla="*/ 87 h 98"/>
                <a:gd name="T6" fmla="*/ 20 w 101"/>
                <a:gd name="T7" fmla="*/ 95 h 98"/>
                <a:gd name="T8" fmla="*/ 28 w 101"/>
                <a:gd name="T9" fmla="*/ 94 h 98"/>
                <a:gd name="T10" fmla="*/ 51 w 101"/>
                <a:gd name="T11" fmla="*/ 78 h 98"/>
                <a:gd name="T12" fmla="*/ 74 w 101"/>
                <a:gd name="T13" fmla="*/ 95 h 98"/>
                <a:gd name="T14" fmla="*/ 82 w 101"/>
                <a:gd name="T15" fmla="*/ 95 h 98"/>
                <a:gd name="T16" fmla="*/ 84 w 101"/>
                <a:gd name="T17" fmla="*/ 87 h 98"/>
                <a:gd name="T18" fmla="*/ 75 w 101"/>
                <a:gd name="T19" fmla="*/ 61 h 98"/>
                <a:gd name="T20" fmla="*/ 98 w 101"/>
                <a:gd name="T21" fmla="*/ 44 h 98"/>
                <a:gd name="T22" fmla="*/ 101 w 101"/>
                <a:gd name="T23" fmla="*/ 38 h 98"/>
                <a:gd name="T24" fmla="*/ 94 w 101"/>
                <a:gd name="T25" fmla="*/ 32 h 98"/>
                <a:gd name="T26" fmla="*/ 66 w 101"/>
                <a:gd name="T27" fmla="*/ 32 h 98"/>
                <a:gd name="T28" fmla="*/ 57 w 101"/>
                <a:gd name="T29" fmla="*/ 5 h 98"/>
                <a:gd name="T30" fmla="*/ 55 w 101"/>
                <a:gd name="T31" fmla="*/ 1 h 98"/>
                <a:gd name="T32" fmla="*/ 49 w 101"/>
                <a:gd name="T33" fmla="*/ 0 h 98"/>
                <a:gd name="T34" fmla="*/ 45 w 101"/>
                <a:gd name="T35" fmla="*/ 5 h 98"/>
                <a:gd name="T36" fmla="*/ 36 w 101"/>
                <a:gd name="T37" fmla="*/ 32 h 98"/>
                <a:gd name="T38" fmla="*/ 8 w 101"/>
                <a:gd name="T39" fmla="*/ 32 h 98"/>
                <a:gd name="T40" fmla="*/ 1 w 101"/>
                <a:gd name="T41" fmla="*/ 36 h 98"/>
                <a:gd name="T42" fmla="*/ 4 w 101"/>
                <a:gd name="T4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98">
                  <a:moveTo>
                    <a:pt x="4" y="44"/>
                  </a:moveTo>
                  <a:cubicBezTo>
                    <a:pt x="27" y="60"/>
                    <a:pt x="27" y="60"/>
                    <a:pt x="27" y="60"/>
                  </a:cubicBezTo>
                  <a:cubicBezTo>
                    <a:pt x="18" y="87"/>
                    <a:pt x="18" y="87"/>
                    <a:pt x="18" y="87"/>
                  </a:cubicBezTo>
                  <a:cubicBezTo>
                    <a:pt x="17" y="92"/>
                    <a:pt x="19" y="94"/>
                    <a:pt x="20" y="95"/>
                  </a:cubicBezTo>
                  <a:cubicBezTo>
                    <a:pt x="21" y="96"/>
                    <a:pt x="24" y="97"/>
                    <a:pt x="28" y="94"/>
                  </a:cubicBezTo>
                  <a:cubicBezTo>
                    <a:pt x="51" y="78"/>
                    <a:pt x="51" y="78"/>
                    <a:pt x="51" y="78"/>
                  </a:cubicBezTo>
                  <a:cubicBezTo>
                    <a:pt x="74" y="95"/>
                    <a:pt x="74" y="95"/>
                    <a:pt x="74" y="95"/>
                  </a:cubicBezTo>
                  <a:cubicBezTo>
                    <a:pt x="78" y="98"/>
                    <a:pt x="81" y="96"/>
                    <a:pt x="82" y="95"/>
                  </a:cubicBezTo>
                  <a:cubicBezTo>
                    <a:pt x="83" y="94"/>
                    <a:pt x="85" y="92"/>
                    <a:pt x="84" y="87"/>
                  </a:cubicBezTo>
                  <a:cubicBezTo>
                    <a:pt x="75" y="61"/>
                    <a:pt x="75" y="61"/>
                    <a:pt x="75" y="61"/>
                  </a:cubicBezTo>
                  <a:cubicBezTo>
                    <a:pt x="98" y="44"/>
                    <a:pt x="98" y="44"/>
                    <a:pt x="98" y="44"/>
                  </a:cubicBezTo>
                  <a:cubicBezTo>
                    <a:pt x="101" y="42"/>
                    <a:pt x="101" y="40"/>
                    <a:pt x="101" y="38"/>
                  </a:cubicBezTo>
                  <a:cubicBezTo>
                    <a:pt x="101" y="35"/>
                    <a:pt x="99" y="32"/>
                    <a:pt x="94" y="32"/>
                  </a:cubicBezTo>
                  <a:cubicBezTo>
                    <a:pt x="66" y="32"/>
                    <a:pt x="66" y="32"/>
                    <a:pt x="66" y="32"/>
                  </a:cubicBezTo>
                  <a:cubicBezTo>
                    <a:pt x="57" y="5"/>
                    <a:pt x="57" y="5"/>
                    <a:pt x="57" y="5"/>
                  </a:cubicBezTo>
                  <a:cubicBezTo>
                    <a:pt x="57" y="3"/>
                    <a:pt x="56" y="2"/>
                    <a:pt x="55" y="1"/>
                  </a:cubicBezTo>
                  <a:cubicBezTo>
                    <a:pt x="53" y="0"/>
                    <a:pt x="51" y="0"/>
                    <a:pt x="49" y="0"/>
                  </a:cubicBezTo>
                  <a:cubicBezTo>
                    <a:pt x="48" y="1"/>
                    <a:pt x="46" y="2"/>
                    <a:pt x="45" y="5"/>
                  </a:cubicBezTo>
                  <a:cubicBezTo>
                    <a:pt x="36" y="32"/>
                    <a:pt x="36" y="32"/>
                    <a:pt x="36" y="32"/>
                  </a:cubicBezTo>
                  <a:cubicBezTo>
                    <a:pt x="8" y="32"/>
                    <a:pt x="8" y="32"/>
                    <a:pt x="8" y="32"/>
                  </a:cubicBezTo>
                  <a:cubicBezTo>
                    <a:pt x="3" y="32"/>
                    <a:pt x="2" y="35"/>
                    <a:pt x="1" y="36"/>
                  </a:cubicBezTo>
                  <a:cubicBezTo>
                    <a:pt x="1" y="37"/>
                    <a:pt x="0" y="41"/>
                    <a:pt x="4"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7" name="Freeform 314"/>
            <p:cNvSpPr>
              <a:spLocks/>
            </p:cNvSpPr>
            <p:nvPr/>
          </p:nvSpPr>
          <p:spPr bwMode="auto">
            <a:xfrm>
              <a:off x="6534150" y="381000"/>
              <a:ext cx="95250" cy="90488"/>
            </a:xfrm>
            <a:custGeom>
              <a:avLst/>
              <a:gdLst>
                <a:gd name="T0" fmla="*/ 85 w 92"/>
                <a:gd name="T1" fmla="*/ 59 h 87"/>
                <a:gd name="T2" fmla="*/ 59 w 92"/>
                <a:gd name="T3" fmla="*/ 59 h 87"/>
                <a:gd name="T4" fmla="*/ 51 w 92"/>
                <a:gd name="T5" fmla="*/ 83 h 87"/>
                <a:gd name="T6" fmla="*/ 46 w 92"/>
                <a:gd name="T7" fmla="*/ 87 h 87"/>
                <a:gd name="T8" fmla="*/ 40 w 92"/>
                <a:gd name="T9" fmla="*/ 83 h 87"/>
                <a:gd name="T10" fmla="*/ 32 w 92"/>
                <a:gd name="T11" fmla="*/ 59 h 87"/>
                <a:gd name="T12" fmla="*/ 7 w 92"/>
                <a:gd name="T13" fmla="*/ 59 h 87"/>
                <a:gd name="T14" fmla="*/ 1 w 92"/>
                <a:gd name="T15" fmla="*/ 55 h 87"/>
                <a:gd name="T16" fmla="*/ 3 w 92"/>
                <a:gd name="T17" fmla="*/ 48 h 87"/>
                <a:gd name="T18" fmla="*/ 24 w 92"/>
                <a:gd name="T19" fmla="*/ 33 h 87"/>
                <a:gd name="T20" fmla="*/ 16 w 92"/>
                <a:gd name="T21" fmla="*/ 9 h 87"/>
                <a:gd name="T22" fmla="*/ 17 w 92"/>
                <a:gd name="T23" fmla="*/ 3 h 87"/>
                <a:gd name="T24" fmla="*/ 25 w 92"/>
                <a:gd name="T25" fmla="*/ 2 h 87"/>
                <a:gd name="T26" fmla="*/ 46 w 92"/>
                <a:gd name="T27" fmla="*/ 17 h 87"/>
                <a:gd name="T28" fmla="*/ 66 w 92"/>
                <a:gd name="T29" fmla="*/ 2 h 87"/>
                <a:gd name="T30" fmla="*/ 70 w 92"/>
                <a:gd name="T31" fmla="*/ 1 h 87"/>
                <a:gd name="T32" fmla="*/ 75 w 92"/>
                <a:gd name="T33" fmla="*/ 3 h 87"/>
                <a:gd name="T34" fmla="*/ 75 w 92"/>
                <a:gd name="T35" fmla="*/ 9 h 87"/>
                <a:gd name="T36" fmla="*/ 67 w 92"/>
                <a:gd name="T37" fmla="*/ 33 h 87"/>
                <a:gd name="T38" fmla="*/ 88 w 92"/>
                <a:gd name="T39" fmla="*/ 48 h 87"/>
                <a:gd name="T40" fmla="*/ 91 w 92"/>
                <a:gd name="T41" fmla="*/ 55 h 87"/>
                <a:gd name="T42" fmla="*/ 85 w 92"/>
                <a:gd name="T43" fmla="*/ 5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7">
                  <a:moveTo>
                    <a:pt x="85" y="59"/>
                  </a:moveTo>
                  <a:cubicBezTo>
                    <a:pt x="59" y="59"/>
                    <a:pt x="59" y="59"/>
                    <a:pt x="59" y="59"/>
                  </a:cubicBezTo>
                  <a:cubicBezTo>
                    <a:pt x="51" y="83"/>
                    <a:pt x="51" y="83"/>
                    <a:pt x="51" y="83"/>
                  </a:cubicBezTo>
                  <a:cubicBezTo>
                    <a:pt x="50" y="87"/>
                    <a:pt x="47" y="87"/>
                    <a:pt x="46" y="87"/>
                  </a:cubicBezTo>
                  <a:cubicBezTo>
                    <a:pt x="44" y="87"/>
                    <a:pt x="41" y="87"/>
                    <a:pt x="40" y="83"/>
                  </a:cubicBezTo>
                  <a:cubicBezTo>
                    <a:pt x="32" y="59"/>
                    <a:pt x="32" y="59"/>
                    <a:pt x="32" y="59"/>
                  </a:cubicBezTo>
                  <a:cubicBezTo>
                    <a:pt x="7" y="59"/>
                    <a:pt x="7" y="59"/>
                    <a:pt x="7" y="59"/>
                  </a:cubicBezTo>
                  <a:cubicBezTo>
                    <a:pt x="2" y="59"/>
                    <a:pt x="1" y="56"/>
                    <a:pt x="1" y="55"/>
                  </a:cubicBezTo>
                  <a:cubicBezTo>
                    <a:pt x="0" y="53"/>
                    <a:pt x="0" y="51"/>
                    <a:pt x="3" y="48"/>
                  </a:cubicBezTo>
                  <a:cubicBezTo>
                    <a:pt x="24" y="33"/>
                    <a:pt x="24" y="33"/>
                    <a:pt x="24" y="33"/>
                  </a:cubicBezTo>
                  <a:cubicBezTo>
                    <a:pt x="16" y="9"/>
                    <a:pt x="16" y="9"/>
                    <a:pt x="16" y="9"/>
                  </a:cubicBezTo>
                  <a:cubicBezTo>
                    <a:pt x="15" y="6"/>
                    <a:pt x="16" y="4"/>
                    <a:pt x="17" y="3"/>
                  </a:cubicBezTo>
                  <a:cubicBezTo>
                    <a:pt x="18" y="0"/>
                    <a:pt x="22" y="0"/>
                    <a:pt x="25" y="2"/>
                  </a:cubicBezTo>
                  <a:cubicBezTo>
                    <a:pt x="46" y="17"/>
                    <a:pt x="46" y="17"/>
                    <a:pt x="46" y="17"/>
                  </a:cubicBezTo>
                  <a:cubicBezTo>
                    <a:pt x="66" y="2"/>
                    <a:pt x="66" y="2"/>
                    <a:pt x="66" y="2"/>
                  </a:cubicBezTo>
                  <a:cubicBezTo>
                    <a:pt x="68" y="1"/>
                    <a:pt x="69" y="1"/>
                    <a:pt x="70" y="1"/>
                  </a:cubicBezTo>
                  <a:cubicBezTo>
                    <a:pt x="72" y="1"/>
                    <a:pt x="74" y="1"/>
                    <a:pt x="75" y="3"/>
                  </a:cubicBezTo>
                  <a:cubicBezTo>
                    <a:pt x="76" y="4"/>
                    <a:pt x="76" y="6"/>
                    <a:pt x="75" y="9"/>
                  </a:cubicBezTo>
                  <a:cubicBezTo>
                    <a:pt x="67" y="33"/>
                    <a:pt x="67" y="33"/>
                    <a:pt x="67" y="33"/>
                  </a:cubicBezTo>
                  <a:cubicBezTo>
                    <a:pt x="88" y="48"/>
                    <a:pt x="88" y="48"/>
                    <a:pt x="88" y="48"/>
                  </a:cubicBezTo>
                  <a:cubicBezTo>
                    <a:pt x="92" y="50"/>
                    <a:pt x="91" y="53"/>
                    <a:pt x="91" y="55"/>
                  </a:cubicBezTo>
                  <a:cubicBezTo>
                    <a:pt x="90" y="56"/>
                    <a:pt x="89" y="59"/>
                    <a:pt x="85"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8" name="Freeform 315"/>
            <p:cNvSpPr>
              <a:spLocks/>
            </p:cNvSpPr>
            <p:nvPr/>
          </p:nvSpPr>
          <p:spPr bwMode="auto">
            <a:xfrm>
              <a:off x="5972175" y="1081088"/>
              <a:ext cx="95250" cy="90488"/>
            </a:xfrm>
            <a:custGeom>
              <a:avLst/>
              <a:gdLst>
                <a:gd name="T0" fmla="*/ 85 w 92"/>
                <a:gd name="T1" fmla="*/ 59 h 88"/>
                <a:gd name="T2" fmla="*/ 59 w 92"/>
                <a:gd name="T3" fmla="*/ 59 h 88"/>
                <a:gd name="T4" fmla="*/ 51 w 92"/>
                <a:gd name="T5" fmla="*/ 83 h 88"/>
                <a:gd name="T6" fmla="*/ 46 w 92"/>
                <a:gd name="T7" fmla="*/ 88 h 88"/>
                <a:gd name="T8" fmla="*/ 40 w 92"/>
                <a:gd name="T9" fmla="*/ 83 h 88"/>
                <a:gd name="T10" fmla="*/ 32 w 92"/>
                <a:gd name="T11" fmla="*/ 59 h 88"/>
                <a:gd name="T12" fmla="*/ 7 w 92"/>
                <a:gd name="T13" fmla="*/ 59 h 88"/>
                <a:gd name="T14" fmla="*/ 1 w 92"/>
                <a:gd name="T15" fmla="*/ 55 h 88"/>
                <a:gd name="T16" fmla="*/ 3 w 92"/>
                <a:gd name="T17" fmla="*/ 48 h 88"/>
                <a:gd name="T18" fmla="*/ 24 w 92"/>
                <a:gd name="T19" fmla="*/ 33 h 88"/>
                <a:gd name="T20" fmla="*/ 16 w 92"/>
                <a:gd name="T21" fmla="*/ 9 h 88"/>
                <a:gd name="T22" fmla="*/ 17 w 92"/>
                <a:gd name="T23" fmla="*/ 3 h 88"/>
                <a:gd name="T24" fmla="*/ 25 w 92"/>
                <a:gd name="T25" fmla="*/ 3 h 88"/>
                <a:gd name="T26" fmla="*/ 46 w 92"/>
                <a:gd name="T27" fmla="*/ 18 h 88"/>
                <a:gd name="T28" fmla="*/ 66 w 92"/>
                <a:gd name="T29" fmla="*/ 3 h 88"/>
                <a:gd name="T30" fmla="*/ 70 w 92"/>
                <a:gd name="T31" fmla="*/ 1 h 88"/>
                <a:gd name="T32" fmla="*/ 75 w 92"/>
                <a:gd name="T33" fmla="*/ 3 h 88"/>
                <a:gd name="T34" fmla="*/ 75 w 92"/>
                <a:gd name="T35" fmla="*/ 9 h 88"/>
                <a:gd name="T36" fmla="*/ 67 w 92"/>
                <a:gd name="T37" fmla="*/ 33 h 88"/>
                <a:gd name="T38" fmla="*/ 88 w 92"/>
                <a:gd name="T39" fmla="*/ 48 h 88"/>
                <a:gd name="T40" fmla="*/ 91 w 92"/>
                <a:gd name="T41" fmla="*/ 55 h 88"/>
                <a:gd name="T42" fmla="*/ 85 w 92"/>
                <a:gd name="T43"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8">
                  <a:moveTo>
                    <a:pt x="85" y="59"/>
                  </a:moveTo>
                  <a:cubicBezTo>
                    <a:pt x="59" y="59"/>
                    <a:pt x="59" y="59"/>
                    <a:pt x="59" y="59"/>
                  </a:cubicBezTo>
                  <a:cubicBezTo>
                    <a:pt x="51" y="83"/>
                    <a:pt x="51" y="83"/>
                    <a:pt x="51" y="83"/>
                  </a:cubicBezTo>
                  <a:cubicBezTo>
                    <a:pt x="50" y="87"/>
                    <a:pt x="47" y="88"/>
                    <a:pt x="46" y="88"/>
                  </a:cubicBezTo>
                  <a:cubicBezTo>
                    <a:pt x="44" y="88"/>
                    <a:pt x="41" y="87"/>
                    <a:pt x="40" y="83"/>
                  </a:cubicBezTo>
                  <a:cubicBezTo>
                    <a:pt x="32" y="59"/>
                    <a:pt x="32" y="59"/>
                    <a:pt x="32" y="59"/>
                  </a:cubicBezTo>
                  <a:cubicBezTo>
                    <a:pt x="7" y="59"/>
                    <a:pt x="7" y="59"/>
                    <a:pt x="7" y="59"/>
                  </a:cubicBezTo>
                  <a:cubicBezTo>
                    <a:pt x="2" y="59"/>
                    <a:pt x="1" y="56"/>
                    <a:pt x="1" y="55"/>
                  </a:cubicBezTo>
                  <a:cubicBezTo>
                    <a:pt x="0" y="54"/>
                    <a:pt x="0" y="51"/>
                    <a:pt x="3" y="48"/>
                  </a:cubicBezTo>
                  <a:cubicBezTo>
                    <a:pt x="24" y="33"/>
                    <a:pt x="24" y="33"/>
                    <a:pt x="24" y="33"/>
                  </a:cubicBezTo>
                  <a:cubicBezTo>
                    <a:pt x="16" y="9"/>
                    <a:pt x="16" y="9"/>
                    <a:pt x="16" y="9"/>
                  </a:cubicBezTo>
                  <a:cubicBezTo>
                    <a:pt x="15" y="6"/>
                    <a:pt x="16" y="4"/>
                    <a:pt x="17" y="3"/>
                  </a:cubicBezTo>
                  <a:cubicBezTo>
                    <a:pt x="18" y="1"/>
                    <a:pt x="22" y="0"/>
                    <a:pt x="25" y="3"/>
                  </a:cubicBezTo>
                  <a:cubicBezTo>
                    <a:pt x="46" y="18"/>
                    <a:pt x="46" y="18"/>
                    <a:pt x="46" y="18"/>
                  </a:cubicBezTo>
                  <a:cubicBezTo>
                    <a:pt x="66" y="3"/>
                    <a:pt x="66" y="3"/>
                    <a:pt x="66" y="3"/>
                  </a:cubicBezTo>
                  <a:cubicBezTo>
                    <a:pt x="68" y="2"/>
                    <a:pt x="69" y="1"/>
                    <a:pt x="70" y="1"/>
                  </a:cubicBezTo>
                  <a:cubicBezTo>
                    <a:pt x="72" y="1"/>
                    <a:pt x="74" y="2"/>
                    <a:pt x="75" y="3"/>
                  </a:cubicBezTo>
                  <a:cubicBezTo>
                    <a:pt x="76" y="4"/>
                    <a:pt x="76" y="6"/>
                    <a:pt x="75" y="9"/>
                  </a:cubicBezTo>
                  <a:cubicBezTo>
                    <a:pt x="67" y="33"/>
                    <a:pt x="67" y="33"/>
                    <a:pt x="67" y="33"/>
                  </a:cubicBezTo>
                  <a:cubicBezTo>
                    <a:pt x="88" y="48"/>
                    <a:pt x="88" y="48"/>
                    <a:pt x="88" y="48"/>
                  </a:cubicBezTo>
                  <a:cubicBezTo>
                    <a:pt x="92" y="51"/>
                    <a:pt x="91" y="54"/>
                    <a:pt x="91" y="55"/>
                  </a:cubicBezTo>
                  <a:cubicBezTo>
                    <a:pt x="90" y="56"/>
                    <a:pt x="89" y="59"/>
                    <a:pt x="85"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89" name="Freeform 316"/>
            <p:cNvSpPr>
              <a:spLocks/>
            </p:cNvSpPr>
            <p:nvPr/>
          </p:nvSpPr>
          <p:spPr bwMode="auto">
            <a:xfrm>
              <a:off x="6762750" y="936625"/>
              <a:ext cx="61913" cy="58738"/>
            </a:xfrm>
            <a:custGeom>
              <a:avLst/>
              <a:gdLst>
                <a:gd name="T0" fmla="*/ 55 w 60"/>
                <a:gd name="T1" fmla="*/ 38 h 57"/>
                <a:gd name="T2" fmla="*/ 39 w 60"/>
                <a:gd name="T3" fmla="*/ 38 h 57"/>
                <a:gd name="T4" fmla="*/ 34 w 60"/>
                <a:gd name="T5" fmla="*/ 54 h 57"/>
                <a:gd name="T6" fmla="*/ 30 w 60"/>
                <a:gd name="T7" fmla="*/ 57 h 57"/>
                <a:gd name="T8" fmla="*/ 26 w 60"/>
                <a:gd name="T9" fmla="*/ 54 h 57"/>
                <a:gd name="T10" fmla="*/ 21 w 60"/>
                <a:gd name="T11" fmla="*/ 38 h 57"/>
                <a:gd name="T12" fmla="*/ 5 w 60"/>
                <a:gd name="T13" fmla="*/ 38 h 57"/>
                <a:gd name="T14" fmla="*/ 1 w 60"/>
                <a:gd name="T15" fmla="*/ 35 h 57"/>
                <a:gd name="T16" fmla="*/ 3 w 60"/>
                <a:gd name="T17" fmla="*/ 31 h 57"/>
                <a:gd name="T18" fmla="*/ 16 w 60"/>
                <a:gd name="T19" fmla="*/ 21 h 57"/>
                <a:gd name="T20" fmla="*/ 11 w 60"/>
                <a:gd name="T21" fmla="*/ 6 h 57"/>
                <a:gd name="T22" fmla="*/ 11 w 60"/>
                <a:gd name="T23" fmla="*/ 2 h 57"/>
                <a:gd name="T24" fmla="*/ 17 w 60"/>
                <a:gd name="T25" fmla="*/ 1 h 57"/>
                <a:gd name="T26" fmla="*/ 30 w 60"/>
                <a:gd name="T27" fmla="*/ 11 h 57"/>
                <a:gd name="T28" fmla="*/ 43 w 60"/>
                <a:gd name="T29" fmla="*/ 1 h 57"/>
                <a:gd name="T30" fmla="*/ 46 w 60"/>
                <a:gd name="T31" fmla="*/ 0 h 57"/>
                <a:gd name="T32" fmla="*/ 49 w 60"/>
                <a:gd name="T33" fmla="*/ 2 h 57"/>
                <a:gd name="T34" fmla="*/ 49 w 60"/>
                <a:gd name="T35" fmla="*/ 6 h 57"/>
                <a:gd name="T36" fmla="*/ 44 w 60"/>
                <a:gd name="T37" fmla="*/ 21 h 57"/>
                <a:gd name="T38" fmla="*/ 57 w 60"/>
                <a:gd name="T39" fmla="*/ 31 h 57"/>
                <a:gd name="T40" fmla="*/ 59 w 60"/>
                <a:gd name="T41" fmla="*/ 35 h 57"/>
                <a:gd name="T42" fmla="*/ 55 w 60"/>
                <a:gd name="T43"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7">
                  <a:moveTo>
                    <a:pt x="55" y="38"/>
                  </a:moveTo>
                  <a:cubicBezTo>
                    <a:pt x="39" y="38"/>
                    <a:pt x="39" y="38"/>
                    <a:pt x="39" y="38"/>
                  </a:cubicBezTo>
                  <a:cubicBezTo>
                    <a:pt x="34" y="54"/>
                    <a:pt x="34" y="54"/>
                    <a:pt x="34" y="54"/>
                  </a:cubicBezTo>
                  <a:cubicBezTo>
                    <a:pt x="33" y="56"/>
                    <a:pt x="31" y="57"/>
                    <a:pt x="30" y="57"/>
                  </a:cubicBezTo>
                  <a:cubicBezTo>
                    <a:pt x="29" y="57"/>
                    <a:pt x="27" y="56"/>
                    <a:pt x="26" y="54"/>
                  </a:cubicBezTo>
                  <a:cubicBezTo>
                    <a:pt x="21" y="38"/>
                    <a:pt x="21" y="38"/>
                    <a:pt x="21" y="38"/>
                  </a:cubicBezTo>
                  <a:cubicBezTo>
                    <a:pt x="5" y="38"/>
                    <a:pt x="5" y="38"/>
                    <a:pt x="5" y="38"/>
                  </a:cubicBezTo>
                  <a:cubicBezTo>
                    <a:pt x="2" y="38"/>
                    <a:pt x="1" y="36"/>
                    <a:pt x="1" y="35"/>
                  </a:cubicBezTo>
                  <a:cubicBezTo>
                    <a:pt x="1" y="35"/>
                    <a:pt x="0" y="33"/>
                    <a:pt x="3" y="31"/>
                  </a:cubicBezTo>
                  <a:cubicBezTo>
                    <a:pt x="16" y="21"/>
                    <a:pt x="16" y="21"/>
                    <a:pt x="16" y="21"/>
                  </a:cubicBezTo>
                  <a:cubicBezTo>
                    <a:pt x="11" y="6"/>
                    <a:pt x="11" y="6"/>
                    <a:pt x="11" y="6"/>
                  </a:cubicBezTo>
                  <a:cubicBezTo>
                    <a:pt x="10" y="4"/>
                    <a:pt x="11" y="2"/>
                    <a:pt x="11" y="2"/>
                  </a:cubicBezTo>
                  <a:cubicBezTo>
                    <a:pt x="12" y="0"/>
                    <a:pt x="15" y="0"/>
                    <a:pt x="17" y="1"/>
                  </a:cubicBezTo>
                  <a:cubicBezTo>
                    <a:pt x="30" y="11"/>
                    <a:pt x="30" y="11"/>
                    <a:pt x="30" y="11"/>
                  </a:cubicBezTo>
                  <a:cubicBezTo>
                    <a:pt x="43" y="1"/>
                    <a:pt x="43" y="1"/>
                    <a:pt x="43" y="1"/>
                  </a:cubicBezTo>
                  <a:cubicBezTo>
                    <a:pt x="44" y="1"/>
                    <a:pt x="45" y="0"/>
                    <a:pt x="46" y="0"/>
                  </a:cubicBezTo>
                  <a:cubicBezTo>
                    <a:pt x="47" y="0"/>
                    <a:pt x="48" y="1"/>
                    <a:pt x="49" y="2"/>
                  </a:cubicBezTo>
                  <a:cubicBezTo>
                    <a:pt x="49" y="2"/>
                    <a:pt x="50" y="4"/>
                    <a:pt x="49" y="6"/>
                  </a:cubicBezTo>
                  <a:cubicBezTo>
                    <a:pt x="44" y="21"/>
                    <a:pt x="44" y="21"/>
                    <a:pt x="44" y="21"/>
                  </a:cubicBezTo>
                  <a:cubicBezTo>
                    <a:pt x="57" y="31"/>
                    <a:pt x="57" y="31"/>
                    <a:pt x="57" y="31"/>
                  </a:cubicBezTo>
                  <a:cubicBezTo>
                    <a:pt x="60" y="33"/>
                    <a:pt x="60" y="35"/>
                    <a:pt x="59" y="35"/>
                  </a:cubicBezTo>
                  <a:cubicBezTo>
                    <a:pt x="59" y="36"/>
                    <a:pt x="58" y="38"/>
                    <a:pt x="5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0" name="Freeform 317"/>
            <p:cNvSpPr>
              <a:spLocks/>
            </p:cNvSpPr>
            <p:nvPr/>
          </p:nvSpPr>
          <p:spPr bwMode="auto">
            <a:xfrm>
              <a:off x="6296025" y="1589088"/>
              <a:ext cx="61913" cy="58738"/>
            </a:xfrm>
            <a:custGeom>
              <a:avLst/>
              <a:gdLst>
                <a:gd name="T0" fmla="*/ 55 w 60"/>
                <a:gd name="T1" fmla="*/ 38 h 57"/>
                <a:gd name="T2" fmla="*/ 39 w 60"/>
                <a:gd name="T3" fmla="*/ 38 h 57"/>
                <a:gd name="T4" fmla="*/ 34 w 60"/>
                <a:gd name="T5" fmla="*/ 54 h 57"/>
                <a:gd name="T6" fmla="*/ 30 w 60"/>
                <a:gd name="T7" fmla="*/ 57 h 57"/>
                <a:gd name="T8" fmla="*/ 26 w 60"/>
                <a:gd name="T9" fmla="*/ 54 h 57"/>
                <a:gd name="T10" fmla="*/ 21 w 60"/>
                <a:gd name="T11" fmla="*/ 38 h 57"/>
                <a:gd name="T12" fmla="*/ 5 w 60"/>
                <a:gd name="T13" fmla="*/ 38 h 57"/>
                <a:gd name="T14" fmla="*/ 1 w 60"/>
                <a:gd name="T15" fmla="*/ 35 h 57"/>
                <a:gd name="T16" fmla="*/ 2 w 60"/>
                <a:gd name="T17" fmla="*/ 31 h 57"/>
                <a:gd name="T18" fmla="*/ 16 w 60"/>
                <a:gd name="T19" fmla="*/ 21 h 57"/>
                <a:gd name="T20" fmla="*/ 11 w 60"/>
                <a:gd name="T21" fmla="*/ 6 h 57"/>
                <a:gd name="T22" fmla="*/ 11 w 60"/>
                <a:gd name="T23" fmla="*/ 2 h 57"/>
                <a:gd name="T24" fmla="*/ 17 w 60"/>
                <a:gd name="T25" fmla="*/ 1 h 57"/>
                <a:gd name="T26" fmla="*/ 30 w 60"/>
                <a:gd name="T27" fmla="*/ 11 h 57"/>
                <a:gd name="T28" fmla="*/ 43 w 60"/>
                <a:gd name="T29" fmla="*/ 1 h 57"/>
                <a:gd name="T30" fmla="*/ 46 w 60"/>
                <a:gd name="T31" fmla="*/ 0 h 57"/>
                <a:gd name="T32" fmla="*/ 49 w 60"/>
                <a:gd name="T33" fmla="*/ 2 h 57"/>
                <a:gd name="T34" fmla="*/ 49 w 60"/>
                <a:gd name="T35" fmla="*/ 6 h 57"/>
                <a:gd name="T36" fmla="*/ 44 w 60"/>
                <a:gd name="T37" fmla="*/ 21 h 57"/>
                <a:gd name="T38" fmla="*/ 57 w 60"/>
                <a:gd name="T39" fmla="*/ 31 h 57"/>
                <a:gd name="T40" fmla="*/ 59 w 60"/>
                <a:gd name="T41" fmla="*/ 35 h 57"/>
                <a:gd name="T42" fmla="*/ 55 w 60"/>
                <a:gd name="T43"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7">
                  <a:moveTo>
                    <a:pt x="55" y="38"/>
                  </a:moveTo>
                  <a:cubicBezTo>
                    <a:pt x="39" y="38"/>
                    <a:pt x="39" y="38"/>
                    <a:pt x="39" y="38"/>
                  </a:cubicBezTo>
                  <a:cubicBezTo>
                    <a:pt x="34" y="54"/>
                    <a:pt x="34" y="54"/>
                    <a:pt x="34" y="54"/>
                  </a:cubicBezTo>
                  <a:cubicBezTo>
                    <a:pt x="33" y="56"/>
                    <a:pt x="31" y="57"/>
                    <a:pt x="30" y="57"/>
                  </a:cubicBezTo>
                  <a:cubicBezTo>
                    <a:pt x="29" y="57"/>
                    <a:pt x="27" y="56"/>
                    <a:pt x="26" y="54"/>
                  </a:cubicBezTo>
                  <a:cubicBezTo>
                    <a:pt x="21" y="38"/>
                    <a:pt x="21" y="38"/>
                    <a:pt x="21" y="38"/>
                  </a:cubicBezTo>
                  <a:cubicBezTo>
                    <a:pt x="5" y="38"/>
                    <a:pt x="5" y="38"/>
                    <a:pt x="5" y="38"/>
                  </a:cubicBezTo>
                  <a:cubicBezTo>
                    <a:pt x="2" y="38"/>
                    <a:pt x="1" y="36"/>
                    <a:pt x="1" y="35"/>
                  </a:cubicBezTo>
                  <a:cubicBezTo>
                    <a:pt x="0" y="35"/>
                    <a:pt x="0" y="33"/>
                    <a:pt x="2" y="31"/>
                  </a:cubicBezTo>
                  <a:cubicBezTo>
                    <a:pt x="16" y="21"/>
                    <a:pt x="16" y="21"/>
                    <a:pt x="16" y="21"/>
                  </a:cubicBezTo>
                  <a:cubicBezTo>
                    <a:pt x="11" y="6"/>
                    <a:pt x="11" y="6"/>
                    <a:pt x="11" y="6"/>
                  </a:cubicBezTo>
                  <a:cubicBezTo>
                    <a:pt x="10" y="4"/>
                    <a:pt x="11" y="3"/>
                    <a:pt x="11" y="2"/>
                  </a:cubicBezTo>
                  <a:cubicBezTo>
                    <a:pt x="12" y="0"/>
                    <a:pt x="15" y="0"/>
                    <a:pt x="17" y="1"/>
                  </a:cubicBezTo>
                  <a:cubicBezTo>
                    <a:pt x="30" y="11"/>
                    <a:pt x="30" y="11"/>
                    <a:pt x="30" y="11"/>
                  </a:cubicBezTo>
                  <a:cubicBezTo>
                    <a:pt x="43" y="1"/>
                    <a:pt x="43" y="1"/>
                    <a:pt x="43" y="1"/>
                  </a:cubicBezTo>
                  <a:cubicBezTo>
                    <a:pt x="44" y="1"/>
                    <a:pt x="45" y="0"/>
                    <a:pt x="46" y="0"/>
                  </a:cubicBezTo>
                  <a:cubicBezTo>
                    <a:pt x="47" y="0"/>
                    <a:pt x="48" y="1"/>
                    <a:pt x="49" y="2"/>
                  </a:cubicBezTo>
                  <a:cubicBezTo>
                    <a:pt x="49" y="3"/>
                    <a:pt x="50" y="4"/>
                    <a:pt x="49" y="6"/>
                  </a:cubicBezTo>
                  <a:cubicBezTo>
                    <a:pt x="44" y="21"/>
                    <a:pt x="44" y="21"/>
                    <a:pt x="44" y="21"/>
                  </a:cubicBezTo>
                  <a:cubicBezTo>
                    <a:pt x="57" y="31"/>
                    <a:pt x="57" y="31"/>
                    <a:pt x="57" y="31"/>
                  </a:cubicBezTo>
                  <a:cubicBezTo>
                    <a:pt x="60" y="33"/>
                    <a:pt x="59" y="35"/>
                    <a:pt x="59" y="35"/>
                  </a:cubicBezTo>
                  <a:cubicBezTo>
                    <a:pt x="59" y="36"/>
                    <a:pt x="58" y="38"/>
                    <a:pt x="5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1" name="Freeform 318"/>
            <p:cNvSpPr>
              <a:spLocks noEditPoints="1"/>
            </p:cNvSpPr>
            <p:nvPr/>
          </p:nvSpPr>
          <p:spPr bwMode="auto">
            <a:xfrm>
              <a:off x="5070475" y="822325"/>
              <a:ext cx="109538" cy="109538"/>
            </a:xfrm>
            <a:custGeom>
              <a:avLst/>
              <a:gdLst>
                <a:gd name="T0" fmla="*/ 107 w 107"/>
                <a:gd name="T1" fmla="*/ 53 h 106"/>
                <a:gd name="T2" fmla="*/ 54 w 107"/>
                <a:gd name="T3" fmla="*/ 0 h 106"/>
                <a:gd name="T4" fmla="*/ 0 w 107"/>
                <a:gd name="T5" fmla="*/ 53 h 106"/>
                <a:gd name="T6" fmla="*/ 54 w 107"/>
                <a:gd name="T7" fmla="*/ 106 h 106"/>
                <a:gd name="T8" fmla="*/ 107 w 107"/>
                <a:gd name="T9" fmla="*/ 53 h 106"/>
                <a:gd name="T10" fmla="*/ 86 w 107"/>
                <a:gd name="T11" fmla="*/ 57 h 106"/>
                <a:gd name="T12" fmla="*/ 74 w 107"/>
                <a:gd name="T13" fmla="*/ 57 h 106"/>
                <a:gd name="T14" fmla="*/ 62 w 107"/>
                <a:gd name="T15" fmla="*/ 45 h 106"/>
                <a:gd name="T16" fmla="*/ 62 w 107"/>
                <a:gd name="T17" fmla="*/ 84 h 106"/>
                <a:gd name="T18" fmla="*/ 54 w 107"/>
                <a:gd name="T19" fmla="*/ 93 h 106"/>
                <a:gd name="T20" fmla="*/ 45 w 107"/>
                <a:gd name="T21" fmla="*/ 84 h 106"/>
                <a:gd name="T22" fmla="*/ 45 w 107"/>
                <a:gd name="T23" fmla="*/ 45 h 106"/>
                <a:gd name="T24" fmla="*/ 33 w 107"/>
                <a:gd name="T25" fmla="*/ 57 h 106"/>
                <a:gd name="T26" fmla="*/ 21 w 107"/>
                <a:gd name="T27" fmla="*/ 57 h 106"/>
                <a:gd name="T28" fmla="*/ 21 w 107"/>
                <a:gd name="T29" fmla="*/ 45 h 106"/>
                <a:gd name="T30" fmla="*/ 50 w 107"/>
                <a:gd name="T31" fmla="*/ 17 h 106"/>
                <a:gd name="T32" fmla="*/ 57 w 107"/>
                <a:gd name="T33" fmla="*/ 16 h 106"/>
                <a:gd name="T34" fmla="*/ 86 w 107"/>
                <a:gd name="T35" fmla="*/ 45 h 106"/>
                <a:gd name="T36" fmla="*/ 86 w 107"/>
                <a:gd name="T37" fmla="*/ 5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106">
                  <a:moveTo>
                    <a:pt x="107" y="53"/>
                  </a:moveTo>
                  <a:cubicBezTo>
                    <a:pt x="107" y="24"/>
                    <a:pt x="83" y="0"/>
                    <a:pt x="54" y="0"/>
                  </a:cubicBezTo>
                  <a:cubicBezTo>
                    <a:pt x="24" y="0"/>
                    <a:pt x="0" y="24"/>
                    <a:pt x="0" y="53"/>
                  </a:cubicBezTo>
                  <a:cubicBezTo>
                    <a:pt x="0" y="82"/>
                    <a:pt x="24" y="106"/>
                    <a:pt x="54" y="106"/>
                  </a:cubicBezTo>
                  <a:cubicBezTo>
                    <a:pt x="83" y="106"/>
                    <a:pt x="107" y="82"/>
                    <a:pt x="107" y="53"/>
                  </a:cubicBezTo>
                  <a:moveTo>
                    <a:pt x="86" y="57"/>
                  </a:moveTo>
                  <a:cubicBezTo>
                    <a:pt x="83" y="60"/>
                    <a:pt x="77" y="60"/>
                    <a:pt x="74" y="57"/>
                  </a:cubicBezTo>
                  <a:cubicBezTo>
                    <a:pt x="62" y="45"/>
                    <a:pt x="62" y="45"/>
                    <a:pt x="62" y="45"/>
                  </a:cubicBezTo>
                  <a:cubicBezTo>
                    <a:pt x="62" y="84"/>
                    <a:pt x="62" y="84"/>
                    <a:pt x="62" y="84"/>
                  </a:cubicBezTo>
                  <a:cubicBezTo>
                    <a:pt x="62" y="89"/>
                    <a:pt x="58" y="93"/>
                    <a:pt x="54" y="93"/>
                  </a:cubicBezTo>
                  <a:cubicBezTo>
                    <a:pt x="49" y="93"/>
                    <a:pt x="45" y="89"/>
                    <a:pt x="45" y="84"/>
                  </a:cubicBezTo>
                  <a:cubicBezTo>
                    <a:pt x="45" y="45"/>
                    <a:pt x="45" y="45"/>
                    <a:pt x="45" y="45"/>
                  </a:cubicBezTo>
                  <a:cubicBezTo>
                    <a:pt x="33" y="57"/>
                    <a:pt x="33" y="57"/>
                    <a:pt x="33" y="57"/>
                  </a:cubicBezTo>
                  <a:cubicBezTo>
                    <a:pt x="30" y="60"/>
                    <a:pt x="25" y="60"/>
                    <a:pt x="21" y="57"/>
                  </a:cubicBezTo>
                  <a:cubicBezTo>
                    <a:pt x="18" y="54"/>
                    <a:pt x="18" y="49"/>
                    <a:pt x="21" y="45"/>
                  </a:cubicBezTo>
                  <a:cubicBezTo>
                    <a:pt x="50" y="17"/>
                    <a:pt x="50" y="17"/>
                    <a:pt x="50" y="17"/>
                  </a:cubicBezTo>
                  <a:cubicBezTo>
                    <a:pt x="50" y="17"/>
                    <a:pt x="53" y="13"/>
                    <a:pt x="57" y="16"/>
                  </a:cubicBezTo>
                  <a:cubicBezTo>
                    <a:pt x="86" y="45"/>
                    <a:pt x="86" y="45"/>
                    <a:pt x="86" y="45"/>
                  </a:cubicBezTo>
                  <a:cubicBezTo>
                    <a:pt x="89" y="49"/>
                    <a:pt x="89" y="54"/>
                    <a:pt x="86" y="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2" name="Freeform 319"/>
            <p:cNvSpPr>
              <a:spLocks noEditPoints="1"/>
            </p:cNvSpPr>
            <p:nvPr/>
          </p:nvSpPr>
          <p:spPr bwMode="auto">
            <a:xfrm>
              <a:off x="7021513" y="979488"/>
              <a:ext cx="169863" cy="169863"/>
            </a:xfrm>
            <a:custGeom>
              <a:avLst/>
              <a:gdLst>
                <a:gd name="T0" fmla="*/ 0 w 164"/>
                <a:gd name="T1" fmla="*/ 82 h 164"/>
                <a:gd name="T2" fmla="*/ 82 w 164"/>
                <a:gd name="T3" fmla="*/ 164 h 164"/>
                <a:gd name="T4" fmla="*/ 164 w 164"/>
                <a:gd name="T5" fmla="*/ 82 h 164"/>
                <a:gd name="T6" fmla="*/ 82 w 164"/>
                <a:gd name="T7" fmla="*/ 0 h 164"/>
                <a:gd name="T8" fmla="*/ 0 w 164"/>
                <a:gd name="T9" fmla="*/ 82 h 164"/>
                <a:gd name="T10" fmla="*/ 33 w 164"/>
                <a:gd name="T11" fmla="*/ 76 h 164"/>
                <a:gd name="T12" fmla="*/ 50 w 164"/>
                <a:gd name="T13" fmla="*/ 76 h 164"/>
                <a:gd name="T14" fmla="*/ 69 w 164"/>
                <a:gd name="T15" fmla="*/ 95 h 164"/>
                <a:gd name="T16" fmla="*/ 69 w 164"/>
                <a:gd name="T17" fmla="*/ 34 h 164"/>
                <a:gd name="T18" fmla="*/ 82 w 164"/>
                <a:gd name="T19" fmla="*/ 21 h 164"/>
                <a:gd name="T20" fmla="*/ 95 w 164"/>
                <a:gd name="T21" fmla="*/ 34 h 164"/>
                <a:gd name="T22" fmla="*/ 95 w 164"/>
                <a:gd name="T23" fmla="*/ 95 h 164"/>
                <a:gd name="T24" fmla="*/ 114 w 164"/>
                <a:gd name="T25" fmla="*/ 76 h 164"/>
                <a:gd name="T26" fmla="*/ 131 w 164"/>
                <a:gd name="T27" fmla="*/ 76 h 164"/>
                <a:gd name="T28" fmla="*/ 131 w 164"/>
                <a:gd name="T29" fmla="*/ 94 h 164"/>
                <a:gd name="T30" fmla="*/ 87 w 164"/>
                <a:gd name="T31" fmla="*/ 138 h 164"/>
                <a:gd name="T32" fmla="*/ 77 w 164"/>
                <a:gd name="T33" fmla="*/ 138 h 164"/>
                <a:gd name="T34" fmla="*/ 33 w 164"/>
                <a:gd name="T35" fmla="*/ 94 h 164"/>
                <a:gd name="T36" fmla="*/ 33 w 164"/>
                <a:gd name="T37" fmla="*/ 7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4" h="164">
                  <a:moveTo>
                    <a:pt x="0" y="82"/>
                  </a:moveTo>
                  <a:cubicBezTo>
                    <a:pt x="0" y="127"/>
                    <a:pt x="37" y="164"/>
                    <a:pt x="82" y="164"/>
                  </a:cubicBezTo>
                  <a:cubicBezTo>
                    <a:pt x="127" y="164"/>
                    <a:pt x="164" y="127"/>
                    <a:pt x="164" y="82"/>
                  </a:cubicBezTo>
                  <a:cubicBezTo>
                    <a:pt x="164" y="37"/>
                    <a:pt x="127" y="0"/>
                    <a:pt x="82" y="0"/>
                  </a:cubicBezTo>
                  <a:cubicBezTo>
                    <a:pt x="37" y="0"/>
                    <a:pt x="0" y="37"/>
                    <a:pt x="0" y="82"/>
                  </a:cubicBezTo>
                  <a:moveTo>
                    <a:pt x="33" y="76"/>
                  </a:moveTo>
                  <a:cubicBezTo>
                    <a:pt x="37" y="71"/>
                    <a:pt x="45" y="71"/>
                    <a:pt x="50" y="76"/>
                  </a:cubicBezTo>
                  <a:cubicBezTo>
                    <a:pt x="69" y="95"/>
                    <a:pt x="69" y="95"/>
                    <a:pt x="69" y="95"/>
                  </a:cubicBezTo>
                  <a:cubicBezTo>
                    <a:pt x="69" y="34"/>
                    <a:pt x="69" y="34"/>
                    <a:pt x="69" y="34"/>
                  </a:cubicBezTo>
                  <a:cubicBezTo>
                    <a:pt x="69" y="27"/>
                    <a:pt x="75" y="21"/>
                    <a:pt x="82" y="21"/>
                  </a:cubicBezTo>
                  <a:cubicBezTo>
                    <a:pt x="89" y="21"/>
                    <a:pt x="95" y="27"/>
                    <a:pt x="95" y="34"/>
                  </a:cubicBezTo>
                  <a:cubicBezTo>
                    <a:pt x="95" y="95"/>
                    <a:pt x="95" y="95"/>
                    <a:pt x="95" y="95"/>
                  </a:cubicBezTo>
                  <a:cubicBezTo>
                    <a:pt x="114" y="76"/>
                    <a:pt x="114" y="76"/>
                    <a:pt x="114" y="76"/>
                  </a:cubicBezTo>
                  <a:cubicBezTo>
                    <a:pt x="119" y="71"/>
                    <a:pt x="126" y="71"/>
                    <a:pt x="131" y="76"/>
                  </a:cubicBezTo>
                  <a:cubicBezTo>
                    <a:pt x="136" y="81"/>
                    <a:pt x="136" y="89"/>
                    <a:pt x="131" y="94"/>
                  </a:cubicBezTo>
                  <a:cubicBezTo>
                    <a:pt x="87" y="138"/>
                    <a:pt x="87" y="138"/>
                    <a:pt x="87" y="138"/>
                  </a:cubicBezTo>
                  <a:cubicBezTo>
                    <a:pt x="87" y="138"/>
                    <a:pt x="82" y="143"/>
                    <a:pt x="77" y="138"/>
                  </a:cubicBezTo>
                  <a:cubicBezTo>
                    <a:pt x="33" y="94"/>
                    <a:pt x="33" y="94"/>
                    <a:pt x="33" y="94"/>
                  </a:cubicBezTo>
                  <a:cubicBezTo>
                    <a:pt x="28" y="89"/>
                    <a:pt x="28" y="81"/>
                    <a:pt x="3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3" name="Freeform 320"/>
            <p:cNvSpPr>
              <a:spLocks noEditPoints="1"/>
            </p:cNvSpPr>
            <p:nvPr/>
          </p:nvSpPr>
          <p:spPr bwMode="auto">
            <a:xfrm>
              <a:off x="5957888" y="1368425"/>
              <a:ext cx="179388" cy="177800"/>
            </a:xfrm>
            <a:custGeom>
              <a:avLst/>
              <a:gdLst>
                <a:gd name="T0" fmla="*/ 142 w 173"/>
                <a:gd name="T1" fmla="*/ 30 h 172"/>
                <a:gd name="T2" fmla="*/ 31 w 173"/>
                <a:gd name="T3" fmla="*/ 30 h 172"/>
                <a:gd name="T4" fmla="*/ 31 w 173"/>
                <a:gd name="T5" fmla="*/ 142 h 172"/>
                <a:gd name="T6" fmla="*/ 142 w 173"/>
                <a:gd name="T7" fmla="*/ 142 h 172"/>
                <a:gd name="T8" fmla="*/ 142 w 173"/>
                <a:gd name="T9" fmla="*/ 30 h 172"/>
                <a:gd name="T10" fmla="*/ 125 w 173"/>
                <a:gd name="T11" fmla="*/ 57 h 172"/>
                <a:gd name="T12" fmla="*/ 112 w 173"/>
                <a:gd name="T13" fmla="*/ 69 h 172"/>
                <a:gd name="T14" fmla="*/ 87 w 173"/>
                <a:gd name="T15" fmla="*/ 69 h 172"/>
                <a:gd name="T16" fmla="*/ 128 w 173"/>
                <a:gd name="T17" fmla="*/ 110 h 172"/>
                <a:gd name="T18" fmla="*/ 128 w 173"/>
                <a:gd name="T19" fmla="*/ 128 h 172"/>
                <a:gd name="T20" fmla="*/ 111 w 173"/>
                <a:gd name="T21" fmla="*/ 128 h 172"/>
                <a:gd name="T22" fmla="*/ 69 w 173"/>
                <a:gd name="T23" fmla="*/ 86 h 172"/>
                <a:gd name="T24" fmla="*/ 69 w 173"/>
                <a:gd name="T25" fmla="*/ 112 h 172"/>
                <a:gd name="T26" fmla="*/ 57 w 173"/>
                <a:gd name="T27" fmla="*/ 124 h 172"/>
                <a:gd name="T28" fmla="*/ 45 w 173"/>
                <a:gd name="T29" fmla="*/ 112 h 172"/>
                <a:gd name="T30" fmla="*/ 45 w 173"/>
                <a:gd name="T31" fmla="*/ 51 h 172"/>
                <a:gd name="T32" fmla="*/ 52 w 173"/>
                <a:gd name="T33" fmla="*/ 45 h 172"/>
                <a:gd name="T34" fmla="*/ 112 w 173"/>
                <a:gd name="T35" fmla="*/ 45 h 172"/>
                <a:gd name="T36" fmla="*/ 125 w 173"/>
                <a:gd name="T37" fmla="*/ 5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172">
                  <a:moveTo>
                    <a:pt x="142" y="30"/>
                  </a:moveTo>
                  <a:cubicBezTo>
                    <a:pt x="112" y="0"/>
                    <a:pt x="62" y="0"/>
                    <a:pt x="31" y="30"/>
                  </a:cubicBezTo>
                  <a:cubicBezTo>
                    <a:pt x="0" y="61"/>
                    <a:pt x="0" y="111"/>
                    <a:pt x="31" y="142"/>
                  </a:cubicBezTo>
                  <a:cubicBezTo>
                    <a:pt x="62" y="172"/>
                    <a:pt x="112" y="172"/>
                    <a:pt x="142" y="142"/>
                  </a:cubicBezTo>
                  <a:cubicBezTo>
                    <a:pt x="173" y="111"/>
                    <a:pt x="173" y="61"/>
                    <a:pt x="142" y="30"/>
                  </a:cubicBezTo>
                  <a:moveTo>
                    <a:pt x="125" y="57"/>
                  </a:moveTo>
                  <a:cubicBezTo>
                    <a:pt x="125" y="63"/>
                    <a:pt x="119" y="69"/>
                    <a:pt x="112" y="69"/>
                  </a:cubicBezTo>
                  <a:cubicBezTo>
                    <a:pt x="87" y="69"/>
                    <a:pt x="87" y="69"/>
                    <a:pt x="87" y="69"/>
                  </a:cubicBezTo>
                  <a:cubicBezTo>
                    <a:pt x="128" y="110"/>
                    <a:pt x="128" y="110"/>
                    <a:pt x="128" y="110"/>
                  </a:cubicBezTo>
                  <a:cubicBezTo>
                    <a:pt x="133" y="115"/>
                    <a:pt x="133" y="123"/>
                    <a:pt x="128" y="128"/>
                  </a:cubicBezTo>
                  <a:cubicBezTo>
                    <a:pt x="124" y="132"/>
                    <a:pt x="116" y="132"/>
                    <a:pt x="111" y="128"/>
                  </a:cubicBezTo>
                  <a:cubicBezTo>
                    <a:pt x="69" y="86"/>
                    <a:pt x="69" y="86"/>
                    <a:pt x="69" y="86"/>
                  </a:cubicBezTo>
                  <a:cubicBezTo>
                    <a:pt x="69" y="112"/>
                    <a:pt x="69" y="112"/>
                    <a:pt x="69" y="112"/>
                  </a:cubicBezTo>
                  <a:cubicBezTo>
                    <a:pt x="69" y="118"/>
                    <a:pt x="64" y="124"/>
                    <a:pt x="57" y="124"/>
                  </a:cubicBezTo>
                  <a:cubicBezTo>
                    <a:pt x="51" y="124"/>
                    <a:pt x="45" y="119"/>
                    <a:pt x="45" y="112"/>
                  </a:cubicBezTo>
                  <a:cubicBezTo>
                    <a:pt x="45" y="51"/>
                    <a:pt x="45" y="51"/>
                    <a:pt x="45" y="51"/>
                  </a:cubicBezTo>
                  <a:cubicBezTo>
                    <a:pt x="45" y="51"/>
                    <a:pt x="45" y="45"/>
                    <a:pt x="52" y="45"/>
                  </a:cubicBezTo>
                  <a:cubicBezTo>
                    <a:pt x="112" y="45"/>
                    <a:pt x="112" y="45"/>
                    <a:pt x="112" y="45"/>
                  </a:cubicBezTo>
                  <a:cubicBezTo>
                    <a:pt x="119" y="45"/>
                    <a:pt x="125" y="50"/>
                    <a:pt x="125" y="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4" name="Freeform 321"/>
            <p:cNvSpPr>
              <a:spLocks noEditPoints="1"/>
            </p:cNvSpPr>
            <p:nvPr/>
          </p:nvSpPr>
          <p:spPr bwMode="auto">
            <a:xfrm>
              <a:off x="5640388" y="893763"/>
              <a:ext cx="82550" cy="115888"/>
            </a:xfrm>
            <a:custGeom>
              <a:avLst/>
              <a:gdLst>
                <a:gd name="T0" fmla="*/ 78 w 79"/>
                <a:gd name="T1" fmla="*/ 60 h 112"/>
                <a:gd name="T2" fmla="*/ 74 w 79"/>
                <a:gd name="T3" fmla="*/ 56 h 112"/>
                <a:gd name="T4" fmla="*/ 67 w 79"/>
                <a:gd name="T5" fmla="*/ 56 h 112"/>
                <a:gd name="T6" fmla="*/ 71 w 79"/>
                <a:gd name="T7" fmla="*/ 49 h 112"/>
                <a:gd name="T8" fmla="*/ 58 w 79"/>
                <a:gd name="T9" fmla="*/ 8 h 112"/>
                <a:gd name="T10" fmla="*/ 17 w 79"/>
                <a:gd name="T11" fmla="*/ 20 h 112"/>
                <a:gd name="T12" fmla="*/ 9 w 79"/>
                <a:gd name="T13" fmla="*/ 36 h 112"/>
                <a:gd name="T14" fmla="*/ 20 w 79"/>
                <a:gd name="T15" fmla="*/ 42 h 112"/>
                <a:gd name="T16" fmla="*/ 28 w 79"/>
                <a:gd name="T17" fmla="*/ 26 h 112"/>
                <a:gd name="T18" fmla="*/ 53 w 79"/>
                <a:gd name="T19" fmla="*/ 19 h 112"/>
                <a:gd name="T20" fmla="*/ 60 w 79"/>
                <a:gd name="T21" fmla="*/ 43 h 112"/>
                <a:gd name="T22" fmla="*/ 53 w 79"/>
                <a:gd name="T23" fmla="*/ 56 h 112"/>
                <a:gd name="T24" fmla="*/ 5 w 79"/>
                <a:gd name="T25" fmla="*/ 56 h 112"/>
                <a:gd name="T26" fmla="*/ 0 w 79"/>
                <a:gd name="T27" fmla="*/ 60 h 112"/>
                <a:gd name="T28" fmla="*/ 0 w 79"/>
                <a:gd name="T29" fmla="*/ 107 h 112"/>
                <a:gd name="T30" fmla="*/ 5 w 79"/>
                <a:gd name="T31" fmla="*/ 112 h 112"/>
                <a:gd name="T32" fmla="*/ 74 w 79"/>
                <a:gd name="T33" fmla="*/ 112 h 112"/>
                <a:gd name="T34" fmla="*/ 78 w 79"/>
                <a:gd name="T35" fmla="*/ 107 h 112"/>
                <a:gd name="T36" fmla="*/ 78 w 79"/>
                <a:gd name="T37" fmla="*/ 60 h 112"/>
                <a:gd name="T38" fmla="*/ 46 w 79"/>
                <a:gd name="T39" fmla="*/ 103 h 112"/>
                <a:gd name="T40" fmla="*/ 31 w 79"/>
                <a:gd name="T41" fmla="*/ 103 h 112"/>
                <a:gd name="T42" fmla="*/ 34 w 79"/>
                <a:gd name="T43" fmla="*/ 86 h 112"/>
                <a:gd name="T44" fmla="*/ 29 w 79"/>
                <a:gd name="T45" fmla="*/ 78 h 112"/>
                <a:gd name="T46" fmla="*/ 39 w 79"/>
                <a:gd name="T47" fmla="*/ 68 h 112"/>
                <a:gd name="T48" fmla="*/ 49 w 79"/>
                <a:gd name="T49" fmla="*/ 78 h 112"/>
                <a:gd name="T50" fmla="*/ 44 w 79"/>
                <a:gd name="T51" fmla="*/ 86 h 112"/>
                <a:gd name="T52" fmla="*/ 46 w 79"/>
                <a:gd name="T53" fmla="*/ 10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 h="112">
                  <a:moveTo>
                    <a:pt x="78" y="60"/>
                  </a:moveTo>
                  <a:cubicBezTo>
                    <a:pt x="78" y="58"/>
                    <a:pt x="76" y="56"/>
                    <a:pt x="74" y="56"/>
                  </a:cubicBezTo>
                  <a:cubicBezTo>
                    <a:pt x="67" y="56"/>
                    <a:pt x="67" y="56"/>
                    <a:pt x="67" y="56"/>
                  </a:cubicBezTo>
                  <a:cubicBezTo>
                    <a:pt x="71" y="49"/>
                    <a:pt x="71" y="49"/>
                    <a:pt x="71" y="49"/>
                  </a:cubicBezTo>
                  <a:cubicBezTo>
                    <a:pt x="79" y="34"/>
                    <a:pt x="73" y="16"/>
                    <a:pt x="58" y="8"/>
                  </a:cubicBezTo>
                  <a:cubicBezTo>
                    <a:pt x="44" y="0"/>
                    <a:pt x="25" y="6"/>
                    <a:pt x="17" y="20"/>
                  </a:cubicBezTo>
                  <a:cubicBezTo>
                    <a:pt x="9" y="36"/>
                    <a:pt x="9" y="36"/>
                    <a:pt x="9" y="36"/>
                  </a:cubicBezTo>
                  <a:cubicBezTo>
                    <a:pt x="20" y="42"/>
                    <a:pt x="20" y="42"/>
                    <a:pt x="20" y="42"/>
                  </a:cubicBezTo>
                  <a:cubicBezTo>
                    <a:pt x="28" y="26"/>
                    <a:pt x="28" y="26"/>
                    <a:pt x="28" y="26"/>
                  </a:cubicBezTo>
                  <a:cubicBezTo>
                    <a:pt x="33" y="17"/>
                    <a:pt x="44" y="14"/>
                    <a:pt x="53" y="19"/>
                  </a:cubicBezTo>
                  <a:cubicBezTo>
                    <a:pt x="61" y="23"/>
                    <a:pt x="65" y="34"/>
                    <a:pt x="60" y="43"/>
                  </a:cubicBezTo>
                  <a:cubicBezTo>
                    <a:pt x="53" y="56"/>
                    <a:pt x="53" y="56"/>
                    <a:pt x="53" y="56"/>
                  </a:cubicBezTo>
                  <a:cubicBezTo>
                    <a:pt x="5" y="56"/>
                    <a:pt x="5" y="56"/>
                    <a:pt x="5" y="56"/>
                  </a:cubicBezTo>
                  <a:cubicBezTo>
                    <a:pt x="2" y="56"/>
                    <a:pt x="0" y="58"/>
                    <a:pt x="0" y="60"/>
                  </a:cubicBezTo>
                  <a:cubicBezTo>
                    <a:pt x="0" y="107"/>
                    <a:pt x="0" y="107"/>
                    <a:pt x="0" y="107"/>
                  </a:cubicBezTo>
                  <a:cubicBezTo>
                    <a:pt x="0" y="110"/>
                    <a:pt x="2" y="112"/>
                    <a:pt x="5" y="112"/>
                  </a:cubicBezTo>
                  <a:cubicBezTo>
                    <a:pt x="74" y="112"/>
                    <a:pt x="74" y="112"/>
                    <a:pt x="74" y="112"/>
                  </a:cubicBezTo>
                  <a:cubicBezTo>
                    <a:pt x="76" y="112"/>
                    <a:pt x="78" y="110"/>
                    <a:pt x="78" y="107"/>
                  </a:cubicBezTo>
                  <a:cubicBezTo>
                    <a:pt x="78" y="60"/>
                    <a:pt x="78" y="60"/>
                    <a:pt x="78" y="60"/>
                  </a:cubicBezTo>
                  <a:moveTo>
                    <a:pt x="46" y="103"/>
                  </a:moveTo>
                  <a:cubicBezTo>
                    <a:pt x="31" y="103"/>
                    <a:pt x="31" y="103"/>
                    <a:pt x="31" y="103"/>
                  </a:cubicBezTo>
                  <a:cubicBezTo>
                    <a:pt x="34" y="86"/>
                    <a:pt x="34" y="86"/>
                    <a:pt x="34" y="86"/>
                  </a:cubicBezTo>
                  <a:cubicBezTo>
                    <a:pt x="31" y="85"/>
                    <a:pt x="29" y="82"/>
                    <a:pt x="29" y="78"/>
                  </a:cubicBezTo>
                  <a:cubicBezTo>
                    <a:pt x="29" y="73"/>
                    <a:pt x="33" y="68"/>
                    <a:pt x="39" y="68"/>
                  </a:cubicBezTo>
                  <a:cubicBezTo>
                    <a:pt x="44" y="68"/>
                    <a:pt x="49" y="73"/>
                    <a:pt x="49" y="78"/>
                  </a:cubicBezTo>
                  <a:cubicBezTo>
                    <a:pt x="49" y="82"/>
                    <a:pt x="47" y="85"/>
                    <a:pt x="44" y="86"/>
                  </a:cubicBezTo>
                  <a:lnTo>
                    <a:pt x="46"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5" name="Freeform 322"/>
            <p:cNvSpPr>
              <a:spLocks noEditPoints="1"/>
            </p:cNvSpPr>
            <p:nvPr/>
          </p:nvSpPr>
          <p:spPr bwMode="auto">
            <a:xfrm>
              <a:off x="5857875" y="1384300"/>
              <a:ext cx="82550" cy="115888"/>
            </a:xfrm>
            <a:custGeom>
              <a:avLst/>
              <a:gdLst>
                <a:gd name="T0" fmla="*/ 79 w 79"/>
                <a:gd name="T1" fmla="*/ 61 h 112"/>
                <a:gd name="T2" fmla="*/ 74 w 79"/>
                <a:gd name="T3" fmla="*/ 56 h 112"/>
                <a:gd name="T4" fmla="*/ 67 w 79"/>
                <a:gd name="T5" fmla="*/ 56 h 112"/>
                <a:gd name="T6" fmla="*/ 71 w 79"/>
                <a:gd name="T7" fmla="*/ 49 h 112"/>
                <a:gd name="T8" fmla="*/ 59 w 79"/>
                <a:gd name="T9" fmla="*/ 8 h 112"/>
                <a:gd name="T10" fmla="*/ 18 w 79"/>
                <a:gd name="T11" fmla="*/ 21 h 112"/>
                <a:gd name="T12" fmla="*/ 9 w 79"/>
                <a:gd name="T13" fmla="*/ 37 h 112"/>
                <a:gd name="T14" fmla="*/ 20 w 79"/>
                <a:gd name="T15" fmla="*/ 42 h 112"/>
                <a:gd name="T16" fmla="*/ 28 w 79"/>
                <a:gd name="T17" fmla="*/ 26 h 112"/>
                <a:gd name="T18" fmla="*/ 53 w 79"/>
                <a:gd name="T19" fmla="*/ 19 h 112"/>
                <a:gd name="T20" fmla="*/ 60 w 79"/>
                <a:gd name="T21" fmla="*/ 43 h 112"/>
                <a:gd name="T22" fmla="*/ 53 w 79"/>
                <a:gd name="T23" fmla="*/ 56 h 112"/>
                <a:gd name="T24" fmla="*/ 5 w 79"/>
                <a:gd name="T25" fmla="*/ 56 h 112"/>
                <a:gd name="T26" fmla="*/ 0 w 79"/>
                <a:gd name="T27" fmla="*/ 61 h 112"/>
                <a:gd name="T28" fmla="*/ 0 w 79"/>
                <a:gd name="T29" fmla="*/ 108 h 112"/>
                <a:gd name="T30" fmla="*/ 5 w 79"/>
                <a:gd name="T31" fmla="*/ 112 h 112"/>
                <a:gd name="T32" fmla="*/ 74 w 79"/>
                <a:gd name="T33" fmla="*/ 112 h 112"/>
                <a:gd name="T34" fmla="*/ 79 w 79"/>
                <a:gd name="T35" fmla="*/ 108 h 112"/>
                <a:gd name="T36" fmla="*/ 79 w 79"/>
                <a:gd name="T37" fmla="*/ 61 h 112"/>
                <a:gd name="T38" fmla="*/ 46 w 79"/>
                <a:gd name="T39" fmla="*/ 103 h 112"/>
                <a:gd name="T40" fmla="*/ 32 w 79"/>
                <a:gd name="T41" fmla="*/ 103 h 112"/>
                <a:gd name="T42" fmla="*/ 34 w 79"/>
                <a:gd name="T43" fmla="*/ 87 h 112"/>
                <a:gd name="T44" fmla="*/ 29 w 79"/>
                <a:gd name="T45" fmla="*/ 78 h 112"/>
                <a:gd name="T46" fmla="*/ 39 w 79"/>
                <a:gd name="T47" fmla="*/ 69 h 112"/>
                <a:gd name="T48" fmla="*/ 49 w 79"/>
                <a:gd name="T49" fmla="*/ 78 h 112"/>
                <a:gd name="T50" fmla="*/ 44 w 79"/>
                <a:gd name="T51" fmla="*/ 87 h 112"/>
                <a:gd name="T52" fmla="*/ 46 w 79"/>
                <a:gd name="T53" fmla="*/ 10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 h="112">
                  <a:moveTo>
                    <a:pt x="79" y="61"/>
                  </a:moveTo>
                  <a:cubicBezTo>
                    <a:pt x="79" y="58"/>
                    <a:pt x="77" y="56"/>
                    <a:pt x="74" y="56"/>
                  </a:cubicBezTo>
                  <a:cubicBezTo>
                    <a:pt x="67" y="56"/>
                    <a:pt x="67" y="56"/>
                    <a:pt x="67" y="56"/>
                  </a:cubicBezTo>
                  <a:cubicBezTo>
                    <a:pt x="71" y="49"/>
                    <a:pt x="71" y="49"/>
                    <a:pt x="71" y="49"/>
                  </a:cubicBezTo>
                  <a:cubicBezTo>
                    <a:pt x="79" y="34"/>
                    <a:pt x="73" y="16"/>
                    <a:pt x="59" y="8"/>
                  </a:cubicBezTo>
                  <a:cubicBezTo>
                    <a:pt x="44" y="0"/>
                    <a:pt x="26" y="6"/>
                    <a:pt x="18" y="21"/>
                  </a:cubicBezTo>
                  <a:cubicBezTo>
                    <a:pt x="9" y="37"/>
                    <a:pt x="9" y="37"/>
                    <a:pt x="9" y="37"/>
                  </a:cubicBezTo>
                  <a:cubicBezTo>
                    <a:pt x="20" y="42"/>
                    <a:pt x="20" y="42"/>
                    <a:pt x="20" y="42"/>
                  </a:cubicBezTo>
                  <a:cubicBezTo>
                    <a:pt x="28" y="26"/>
                    <a:pt x="28" y="26"/>
                    <a:pt x="28" y="26"/>
                  </a:cubicBezTo>
                  <a:cubicBezTo>
                    <a:pt x="33" y="18"/>
                    <a:pt x="44" y="14"/>
                    <a:pt x="53" y="19"/>
                  </a:cubicBezTo>
                  <a:cubicBezTo>
                    <a:pt x="62" y="24"/>
                    <a:pt x="65" y="35"/>
                    <a:pt x="60" y="43"/>
                  </a:cubicBezTo>
                  <a:cubicBezTo>
                    <a:pt x="53" y="56"/>
                    <a:pt x="53" y="56"/>
                    <a:pt x="53" y="56"/>
                  </a:cubicBezTo>
                  <a:cubicBezTo>
                    <a:pt x="5" y="56"/>
                    <a:pt x="5" y="56"/>
                    <a:pt x="5" y="56"/>
                  </a:cubicBezTo>
                  <a:cubicBezTo>
                    <a:pt x="2" y="56"/>
                    <a:pt x="0" y="58"/>
                    <a:pt x="0" y="61"/>
                  </a:cubicBezTo>
                  <a:cubicBezTo>
                    <a:pt x="0" y="108"/>
                    <a:pt x="0" y="108"/>
                    <a:pt x="0" y="108"/>
                  </a:cubicBezTo>
                  <a:cubicBezTo>
                    <a:pt x="0" y="110"/>
                    <a:pt x="2" y="112"/>
                    <a:pt x="5" y="112"/>
                  </a:cubicBezTo>
                  <a:cubicBezTo>
                    <a:pt x="74" y="112"/>
                    <a:pt x="74" y="112"/>
                    <a:pt x="74" y="112"/>
                  </a:cubicBezTo>
                  <a:cubicBezTo>
                    <a:pt x="77" y="112"/>
                    <a:pt x="79" y="110"/>
                    <a:pt x="79" y="108"/>
                  </a:cubicBezTo>
                  <a:cubicBezTo>
                    <a:pt x="79" y="61"/>
                    <a:pt x="79" y="61"/>
                    <a:pt x="79" y="61"/>
                  </a:cubicBezTo>
                  <a:moveTo>
                    <a:pt x="46" y="103"/>
                  </a:moveTo>
                  <a:cubicBezTo>
                    <a:pt x="32" y="103"/>
                    <a:pt x="32" y="103"/>
                    <a:pt x="32" y="103"/>
                  </a:cubicBezTo>
                  <a:cubicBezTo>
                    <a:pt x="34" y="87"/>
                    <a:pt x="34" y="87"/>
                    <a:pt x="34" y="87"/>
                  </a:cubicBezTo>
                  <a:cubicBezTo>
                    <a:pt x="31" y="85"/>
                    <a:pt x="29" y="82"/>
                    <a:pt x="29" y="78"/>
                  </a:cubicBezTo>
                  <a:cubicBezTo>
                    <a:pt x="29" y="73"/>
                    <a:pt x="34" y="69"/>
                    <a:pt x="39" y="69"/>
                  </a:cubicBezTo>
                  <a:cubicBezTo>
                    <a:pt x="44" y="69"/>
                    <a:pt x="49" y="73"/>
                    <a:pt x="49" y="78"/>
                  </a:cubicBezTo>
                  <a:cubicBezTo>
                    <a:pt x="49" y="82"/>
                    <a:pt x="47" y="85"/>
                    <a:pt x="44" y="87"/>
                  </a:cubicBezTo>
                  <a:lnTo>
                    <a:pt x="46"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6" name="Freeform 323"/>
            <p:cNvSpPr>
              <a:spLocks noEditPoints="1"/>
            </p:cNvSpPr>
            <p:nvPr/>
          </p:nvSpPr>
          <p:spPr bwMode="auto">
            <a:xfrm>
              <a:off x="4752975" y="1582738"/>
              <a:ext cx="98425" cy="109538"/>
            </a:xfrm>
            <a:custGeom>
              <a:avLst/>
              <a:gdLst>
                <a:gd name="T0" fmla="*/ 48 w 95"/>
                <a:gd name="T1" fmla="*/ 107 h 107"/>
                <a:gd name="T2" fmla="*/ 93 w 95"/>
                <a:gd name="T3" fmla="*/ 44 h 107"/>
                <a:gd name="T4" fmla="*/ 93 w 95"/>
                <a:gd name="T5" fmla="*/ 12 h 107"/>
                <a:gd name="T6" fmla="*/ 87 w 95"/>
                <a:gd name="T7" fmla="*/ 9 h 107"/>
                <a:gd name="T8" fmla="*/ 52 w 95"/>
                <a:gd name="T9" fmla="*/ 3 h 107"/>
                <a:gd name="T10" fmla="*/ 48 w 95"/>
                <a:gd name="T11" fmla="*/ 0 h 107"/>
                <a:gd name="T12" fmla="*/ 43 w 95"/>
                <a:gd name="T13" fmla="*/ 3 h 107"/>
                <a:gd name="T14" fmla="*/ 8 w 95"/>
                <a:gd name="T15" fmla="*/ 9 h 107"/>
                <a:gd name="T16" fmla="*/ 3 w 95"/>
                <a:gd name="T17" fmla="*/ 12 h 107"/>
                <a:gd name="T18" fmla="*/ 3 w 95"/>
                <a:gd name="T19" fmla="*/ 44 h 107"/>
                <a:gd name="T20" fmla="*/ 48 w 95"/>
                <a:gd name="T21" fmla="*/ 107 h 107"/>
                <a:gd name="T22" fmla="*/ 86 w 95"/>
                <a:gd name="T23" fmla="*/ 45 h 107"/>
                <a:gd name="T24" fmla="*/ 85 w 95"/>
                <a:gd name="T25" fmla="*/ 53 h 107"/>
                <a:gd name="T26" fmla="*/ 48 w 95"/>
                <a:gd name="T27" fmla="*/ 53 h 107"/>
                <a:gd name="T28" fmla="*/ 48 w 95"/>
                <a:gd name="T29" fmla="*/ 100 h 107"/>
                <a:gd name="T30" fmla="*/ 48 w 95"/>
                <a:gd name="T31" fmla="*/ 100 h 107"/>
                <a:gd name="T32" fmla="*/ 10 w 95"/>
                <a:gd name="T33" fmla="*/ 53 h 107"/>
                <a:gd name="T34" fmla="*/ 48 w 95"/>
                <a:gd name="T35" fmla="*/ 53 h 107"/>
                <a:gd name="T36" fmla="*/ 48 w 95"/>
                <a:gd name="T37" fmla="*/ 7 h 107"/>
                <a:gd name="T38" fmla="*/ 75 w 95"/>
                <a:gd name="T39" fmla="*/ 17 h 107"/>
                <a:gd name="T40" fmla="*/ 86 w 95"/>
                <a:gd name="T41" fmla="*/ 16 h 107"/>
                <a:gd name="T42" fmla="*/ 86 w 95"/>
                <a:gd name="T43"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107">
                  <a:moveTo>
                    <a:pt x="48" y="107"/>
                  </a:moveTo>
                  <a:cubicBezTo>
                    <a:pt x="95" y="93"/>
                    <a:pt x="93" y="44"/>
                    <a:pt x="93" y="44"/>
                  </a:cubicBezTo>
                  <a:cubicBezTo>
                    <a:pt x="93" y="12"/>
                    <a:pt x="93" y="12"/>
                    <a:pt x="93" y="12"/>
                  </a:cubicBezTo>
                  <a:cubicBezTo>
                    <a:pt x="93" y="7"/>
                    <a:pt x="87" y="9"/>
                    <a:pt x="87" y="9"/>
                  </a:cubicBezTo>
                  <a:cubicBezTo>
                    <a:pt x="70" y="15"/>
                    <a:pt x="55" y="6"/>
                    <a:pt x="52" y="3"/>
                  </a:cubicBezTo>
                  <a:cubicBezTo>
                    <a:pt x="50" y="0"/>
                    <a:pt x="48" y="0"/>
                    <a:pt x="48" y="0"/>
                  </a:cubicBezTo>
                  <a:cubicBezTo>
                    <a:pt x="48" y="0"/>
                    <a:pt x="45" y="0"/>
                    <a:pt x="43" y="3"/>
                  </a:cubicBezTo>
                  <a:cubicBezTo>
                    <a:pt x="41" y="6"/>
                    <a:pt x="25" y="15"/>
                    <a:pt x="8" y="9"/>
                  </a:cubicBezTo>
                  <a:cubicBezTo>
                    <a:pt x="8" y="9"/>
                    <a:pt x="3" y="7"/>
                    <a:pt x="3" y="12"/>
                  </a:cubicBezTo>
                  <a:cubicBezTo>
                    <a:pt x="3" y="44"/>
                    <a:pt x="3" y="44"/>
                    <a:pt x="3" y="44"/>
                  </a:cubicBezTo>
                  <a:cubicBezTo>
                    <a:pt x="3" y="44"/>
                    <a:pt x="0" y="93"/>
                    <a:pt x="48" y="107"/>
                  </a:cubicBezTo>
                  <a:moveTo>
                    <a:pt x="86" y="45"/>
                  </a:moveTo>
                  <a:cubicBezTo>
                    <a:pt x="86" y="45"/>
                    <a:pt x="86" y="49"/>
                    <a:pt x="85" y="53"/>
                  </a:cubicBezTo>
                  <a:cubicBezTo>
                    <a:pt x="48" y="53"/>
                    <a:pt x="48" y="53"/>
                    <a:pt x="48" y="53"/>
                  </a:cubicBezTo>
                  <a:cubicBezTo>
                    <a:pt x="48" y="100"/>
                    <a:pt x="48" y="100"/>
                    <a:pt x="48" y="100"/>
                  </a:cubicBezTo>
                  <a:cubicBezTo>
                    <a:pt x="48" y="100"/>
                    <a:pt x="48" y="100"/>
                    <a:pt x="48" y="100"/>
                  </a:cubicBezTo>
                  <a:cubicBezTo>
                    <a:pt x="19" y="90"/>
                    <a:pt x="12" y="67"/>
                    <a:pt x="10" y="53"/>
                  </a:cubicBezTo>
                  <a:cubicBezTo>
                    <a:pt x="48" y="53"/>
                    <a:pt x="48" y="53"/>
                    <a:pt x="48" y="53"/>
                  </a:cubicBezTo>
                  <a:cubicBezTo>
                    <a:pt x="48" y="7"/>
                    <a:pt x="48" y="7"/>
                    <a:pt x="48" y="7"/>
                  </a:cubicBezTo>
                  <a:cubicBezTo>
                    <a:pt x="52" y="12"/>
                    <a:pt x="62" y="17"/>
                    <a:pt x="75" y="17"/>
                  </a:cubicBezTo>
                  <a:cubicBezTo>
                    <a:pt x="79" y="17"/>
                    <a:pt x="82" y="17"/>
                    <a:pt x="86" y="16"/>
                  </a:cubicBezTo>
                  <a:cubicBezTo>
                    <a:pt x="86" y="45"/>
                    <a:pt x="86" y="45"/>
                    <a:pt x="86" y="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7" name="Freeform 324"/>
            <p:cNvSpPr>
              <a:spLocks noEditPoints="1"/>
            </p:cNvSpPr>
            <p:nvPr/>
          </p:nvSpPr>
          <p:spPr bwMode="auto">
            <a:xfrm>
              <a:off x="5459413" y="1466850"/>
              <a:ext cx="88900" cy="100013"/>
            </a:xfrm>
            <a:custGeom>
              <a:avLst/>
              <a:gdLst>
                <a:gd name="T0" fmla="*/ 43 w 87"/>
                <a:gd name="T1" fmla="*/ 98 h 98"/>
                <a:gd name="T2" fmla="*/ 84 w 87"/>
                <a:gd name="T3" fmla="*/ 41 h 98"/>
                <a:gd name="T4" fmla="*/ 84 w 87"/>
                <a:gd name="T5" fmla="*/ 12 h 98"/>
                <a:gd name="T6" fmla="*/ 80 w 87"/>
                <a:gd name="T7" fmla="*/ 8 h 98"/>
                <a:gd name="T8" fmla="*/ 48 w 87"/>
                <a:gd name="T9" fmla="*/ 3 h 98"/>
                <a:gd name="T10" fmla="*/ 43 w 87"/>
                <a:gd name="T11" fmla="*/ 1 h 98"/>
                <a:gd name="T12" fmla="*/ 39 w 87"/>
                <a:gd name="T13" fmla="*/ 3 h 98"/>
                <a:gd name="T14" fmla="*/ 7 w 87"/>
                <a:gd name="T15" fmla="*/ 8 h 98"/>
                <a:gd name="T16" fmla="*/ 2 w 87"/>
                <a:gd name="T17" fmla="*/ 12 h 98"/>
                <a:gd name="T18" fmla="*/ 2 w 87"/>
                <a:gd name="T19" fmla="*/ 41 h 98"/>
                <a:gd name="T20" fmla="*/ 43 w 87"/>
                <a:gd name="T21" fmla="*/ 98 h 98"/>
                <a:gd name="T22" fmla="*/ 78 w 87"/>
                <a:gd name="T23" fmla="*/ 41 h 98"/>
                <a:gd name="T24" fmla="*/ 78 w 87"/>
                <a:gd name="T25" fmla="*/ 49 h 98"/>
                <a:gd name="T26" fmla="*/ 43 w 87"/>
                <a:gd name="T27" fmla="*/ 49 h 98"/>
                <a:gd name="T28" fmla="*/ 43 w 87"/>
                <a:gd name="T29" fmla="*/ 92 h 98"/>
                <a:gd name="T30" fmla="*/ 43 w 87"/>
                <a:gd name="T31" fmla="*/ 92 h 98"/>
                <a:gd name="T32" fmla="*/ 9 w 87"/>
                <a:gd name="T33" fmla="*/ 49 h 98"/>
                <a:gd name="T34" fmla="*/ 43 w 87"/>
                <a:gd name="T35" fmla="*/ 49 h 98"/>
                <a:gd name="T36" fmla="*/ 43 w 87"/>
                <a:gd name="T37" fmla="*/ 7 h 98"/>
                <a:gd name="T38" fmla="*/ 69 w 87"/>
                <a:gd name="T39" fmla="*/ 17 h 98"/>
                <a:gd name="T40" fmla="*/ 78 w 87"/>
                <a:gd name="T41" fmla="*/ 15 h 98"/>
                <a:gd name="T42" fmla="*/ 78 w 87"/>
                <a:gd name="T43" fmla="*/ 4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98">
                  <a:moveTo>
                    <a:pt x="43" y="98"/>
                  </a:moveTo>
                  <a:cubicBezTo>
                    <a:pt x="87" y="85"/>
                    <a:pt x="84" y="41"/>
                    <a:pt x="84" y="41"/>
                  </a:cubicBezTo>
                  <a:cubicBezTo>
                    <a:pt x="84" y="12"/>
                    <a:pt x="84" y="12"/>
                    <a:pt x="84" y="12"/>
                  </a:cubicBezTo>
                  <a:cubicBezTo>
                    <a:pt x="84" y="7"/>
                    <a:pt x="80" y="8"/>
                    <a:pt x="80" y="8"/>
                  </a:cubicBezTo>
                  <a:cubicBezTo>
                    <a:pt x="64" y="14"/>
                    <a:pt x="50" y="6"/>
                    <a:pt x="48" y="3"/>
                  </a:cubicBezTo>
                  <a:cubicBezTo>
                    <a:pt x="46" y="0"/>
                    <a:pt x="43" y="1"/>
                    <a:pt x="43" y="1"/>
                  </a:cubicBezTo>
                  <a:cubicBezTo>
                    <a:pt x="43" y="1"/>
                    <a:pt x="41" y="0"/>
                    <a:pt x="39" y="3"/>
                  </a:cubicBezTo>
                  <a:cubicBezTo>
                    <a:pt x="37" y="6"/>
                    <a:pt x="23" y="14"/>
                    <a:pt x="7" y="8"/>
                  </a:cubicBezTo>
                  <a:cubicBezTo>
                    <a:pt x="7" y="8"/>
                    <a:pt x="2" y="7"/>
                    <a:pt x="2" y="12"/>
                  </a:cubicBezTo>
                  <a:cubicBezTo>
                    <a:pt x="2" y="41"/>
                    <a:pt x="2" y="41"/>
                    <a:pt x="2" y="41"/>
                  </a:cubicBezTo>
                  <a:cubicBezTo>
                    <a:pt x="2" y="41"/>
                    <a:pt x="0" y="85"/>
                    <a:pt x="43" y="98"/>
                  </a:cubicBezTo>
                  <a:moveTo>
                    <a:pt x="78" y="41"/>
                  </a:moveTo>
                  <a:cubicBezTo>
                    <a:pt x="78" y="42"/>
                    <a:pt x="78" y="45"/>
                    <a:pt x="78" y="49"/>
                  </a:cubicBezTo>
                  <a:cubicBezTo>
                    <a:pt x="43" y="49"/>
                    <a:pt x="43" y="49"/>
                    <a:pt x="43" y="49"/>
                  </a:cubicBezTo>
                  <a:cubicBezTo>
                    <a:pt x="43" y="92"/>
                    <a:pt x="43" y="92"/>
                    <a:pt x="43" y="92"/>
                  </a:cubicBezTo>
                  <a:cubicBezTo>
                    <a:pt x="43" y="92"/>
                    <a:pt x="43" y="92"/>
                    <a:pt x="43" y="92"/>
                  </a:cubicBezTo>
                  <a:cubicBezTo>
                    <a:pt x="17" y="83"/>
                    <a:pt x="11" y="61"/>
                    <a:pt x="9" y="49"/>
                  </a:cubicBezTo>
                  <a:cubicBezTo>
                    <a:pt x="43" y="49"/>
                    <a:pt x="43" y="49"/>
                    <a:pt x="43" y="49"/>
                  </a:cubicBezTo>
                  <a:cubicBezTo>
                    <a:pt x="43" y="7"/>
                    <a:pt x="43" y="7"/>
                    <a:pt x="43" y="7"/>
                  </a:cubicBezTo>
                  <a:cubicBezTo>
                    <a:pt x="47" y="11"/>
                    <a:pt x="57" y="17"/>
                    <a:pt x="69" y="17"/>
                  </a:cubicBezTo>
                  <a:cubicBezTo>
                    <a:pt x="72" y="17"/>
                    <a:pt x="75" y="16"/>
                    <a:pt x="78" y="15"/>
                  </a:cubicBezTo>
                  <a:cubicBezTo>
                    <a:pt x="78" y="41"/>
                    <a:pt x="78" y="41"/>
                    <a:pt x="78"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8" name="Freeform 325"/>
            <p:cNvSpPr>
              <a:spLocks noEditPoints="1"/>
            </p:cNvSpPr>
            <p:nvPr/>
          </p:nvSpPr>
          <p:spPr bwMode="auto">
            <a:xfrm>
              <a:off x="5291138" y="603250"/>
              <a:ext cx="142875" cy="119063"/>
            </a:xfrm>
            <a:custGeom>
              <a:avLst/>
              <a:gdLst>
                <a:gd name="T0" fmla="*/ 2 w 138"/>
                <a:gd name="T1" fmla="*/ 109 h 115"/>
                <a:gd name="T2" fmla="*/ 14 w 138"/>
                <a:gd name="T3" fmla="*/ 115 h 115"/>
                <a:gd name="T4" fmla="*/ 124 w 138"/>
                <a:gd name="T5" fmla="*/ 115 h 115"/>
                <a:gd name="T6" fmla="*/ 136 w 138"/>
                <a:gd name="T7" fmla="*/ 109 h 115"/>
                <a:gd name="T8" fmla="*/ 134 w 138"/>
                <a:gd name="T9" fmla="*/ 96 h 115"/>
                <a:gd name="T10" fmla="*/ 80 w 138"/>
                <a:gd name="T11" fmla="*/ 8 h 115"/>
                <a:gd name="T12" fmla="*/ 69 w 138"/>
                <a:gd name="T13" fmla="*/ 0 h 115"/>
                <a:gd name="T14" fmla="*/ 57 w 138"/>
                <a:gd name="T15" fmla="*/ 8 h 115"/>
                <a:gd name="T16" fmla="*/ 3 w 138"/>
                <a:gd name="T17" fmla="*/ 96 h 115"/>
                <a:gd name="T18" fmla="*/ 2 w 138"/>
                <a:gd name="T19" fmla="*/ 109 h 115"/>
                <a:gd name="T20" fmla="*/ 11 w 138"/>
                <a:gd name="T21" fmla="*/ 97 h 115"/>
                <a:gd name="T22" fmla="*/ 63 w 138"/>
                <a:gd name="T23" fmla="*/ 14 h 115"/>
                <a:gd name="T24" fmla="*/ 69 w 138"/>
                <a:gd name="T25" fmla="*/ 9 h 115"/>
                <a:gd name="T26" fmla="*/ 75 w 138"/>
                <a:gd name="T27" fmla="*/ 14 h 115"/>
                <a:gd name="T28" fmla="*/ 126 w 138"/>
                <a:gd name="T29" fmla="*/ 97 h 115"/>
                <a:gd name="T30" fmla="*/ 127 w 138"/>
                <a:gd name="T31" fmla="*/ 103 h 115"/>
                <a:gd name="T32" fmla="*/ 121 w 138"/>
                <a:gd name="T33" fmla="*/ 106 h 115"/>
                <a:gd name="T34" fmla="*/ 17 w 138"/>
                <a:gd name="T35" fmla="*/ 106 h 115"/>
                <a:gd name="T36" fmla="*/ 10 w 138"/>
                <a:gd name="T37" fmla="*/ 103 h 115"/>
                <a:gd name="T38" fmla="*/ 11 w 138"/>
                <a:gd name="T39" fmla="*/ 9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115">
                  <a:moveTo>
                    <a:pt x="2" y="109"/>
                  </a:moveTo>
                  <a:cubicBezTo>
                    <a:pt x="4" y="113"/>
                    <a:pt x="8" y="115"/>
                    <a:pt x="14" y="115"/>
                  </a:cubicBezTo>
                  <a:cubicBezTo>
                    <a:pt x="124" y="115"/>
                    <a:pt x="124" y="115"/>
                    <a:pt x="124" y="115"/>
                  </a:cubicBezTo>
                  <a:cubicBezTo>
                    <a:pt x="129" y="115"/>
                    <a:pt x="134" y="113"/>
                    <a:pt x="136" y="109"/>
                  </a:cubicBezTo>
                  <a:cubicBezTo>
                    <a:pt x="138" y="105"/>
                    <a:pt x="137" y="101"/>
                    <a:pt x="134" y="96"/>
                  </a:cubicBezTo>
                  <a:cubicBezTo>
                    <a:pt x="80" y="8"/>
                    <a:pt x="80" y="8"/>
                    <a:pt x="80" y="8"/>
                  </a:cubicBezTo>
                  <a:cubicBezTo>
                    <a:pt x="77" y="3"/>
                    <a:pt x="73" y="0"/>
                    <a:pt x="69" y="0"/>
                  </a:cubicBezTo>
                  <a:cubicBezTo>
                    <a:pt x="64" y="0"/>
                    <a:pt x="60" y="3"/>
                    <a:pt x="57" y="8"/>
                  </a:cubicBezTo>
                  <a:cubicBezTo>
                    <a:pt x="3" y="96"/>
                    <a:pt x="3" y="96"/>
                    <a:pt x="3" y="96"/>
                  </a:cubicBezTo>
                  <a:cubicBezTo>
                    <a:pt x="0" y="101"/>
                    <a:pt x="0" y="105"/>
                    <a:pt x="2" y="109"/>
                  </a:cubicBezTo>
                  <a:moveTo>
                    <a:pt x="11" y="97"/>
                  </a:moveTo>
                  <a:cubicBezTo>
                    <a:pt x="63" y="14"/>
                    <a:pt x="63" y="14"/>
                    <a:pt x="63" y="14"/>
                  </a:cubicBezTo>
                  <a:cubicBezTo>
                    <a:pt x="64" y="11"/>
                    <a:pt x="66" y="9"/>
                    <a:pt x="69" y="9"/>
                  </a:cubicBezTo>
                  <a:cubicBezTo>
                    <a:pt x="71" y="9"/>
                    <a:pt x="73" y="11"/>
                    <a:pt x="75" y="14"/>
                  </a:cubicBezTo>
                  <a:cubicBezTo>
                    <a:pt x="126" y="97"/>
                    <a:pt x="126" y="97"/>
                    <a:pt x="126" y="97"/>
                  </a:cubicBezTo>
                  <a:cubicBezTo>
                    <a:pt x="127" y="99"/>
                    <a:pt x="128" y="102"/>
                    <a:pt x="127" y="103"/>
                  </a:cubicBezTo>
                  <a:cubicBezTo>
                    <a:pt x="126" y="105"/>
                    <a:pt x="124" y="106"/>
                    <a:pt x="121" y="106"/>
                  </a:cubicBezTo>
                  <a:cubicBezTo>
                    <a:pt x="17" y="106"/>
                    <a:pt x="17" y="106"/>
                    <a:pt x="17" y="106"/>
                  </a:cubicBezTo>
                  <a:cubicBezTo>
                    <a:pt x="14" y="106"/>
                    <a:pt x="11" y="105"/>
                    <a:pt x="10" y="103"/>
                  </a:cubicBezTo>
                  <a:cubicBezTo>
                    <a:pt x="9" y="102"/>
                    <a:pt x="10" y="99"/>
                    <a:pt x="11" y="9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299" name="Oval 326"/>
            <p:cNvSpPr>
              <a:spLocks noChangeArrowheads="1"/>
            </p:cNvSpPr>
            <p:nvPr/>
          </p:nvSpPr>
          <p:spPr bwMode="auto">
            <a:xfrm>
              <a:off x="5354638" y="687388"/>
              <a:ext cx="15875"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0" name="Freeform 327"/>
            <p:cNvSpPr>
              <a:spLocks/>
            </p:cNvSpPr>
            <p:nvPr/>
          </p:nvSpPr>
          <p:spPr bwMode="auto">
            <a:xfrm>
              <a:off x="5353050" y="635000"/>
              <a:ext cx="17463" cy="46038"/>
            </a:xfrm>
            <a:custGeom>
              <a:avLst/>
              <a:gdLst>
                <a:gd name="T0" fmla="*/ 9 w 17"/>
                <a:gd name="T1" fmla="*/ 0 h 44"/>
                <a:gd name="T2" fmla="*/ 17 w 17"/>
                <a:gd name="T3" fmla="*/ 8 h 44"/>
                <a:gd name="T4" fmla="*/ 17 w 17"/>
                <a:gd name="T5" fmla="*/ 17 h 44"/>
                <a:gd name="T6" fmla="*/ 17 w 17"/>
                <a:gd name="T7" fmla="*/ 21 h 44"/>
                <a:gd name="T8" fmla="*/ 15 w 17"/>
                <a:gd name="T9" fmla="*/ 39 h 44"/>
                <a:gd name="T10" fmla="*/ 9 w 17"/>
                <a:gd name="T11" fmla="*/ 44 h 44"/>
                <a:gd name="T12" fmla="*/ 3 w 17"/>
                <a:gd name="T13" fmla="*/ 39 h 44"/>
                <a:gd name="T14" fmla="*/ 0 w 17"/>
                <a:gd name="T15" fmla="*/ 21 h 44"/>
                <a:gd name="T16" fmla="*/ 0 w 17"/>
                <a:gd name="T17" fmla="*/ 17 h 44"/>
                <a:gd name="T18" fmla="*/ 0 w 17"/>
                <a:gd name="T19" fmla="*/ 8 h 44"/>
                <a:gd name="T20" fmla="*/ 9 w 17"/>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4">
                  <a:moveTo>
                    <a:pt x="9" y="0"/>
                  </a:moveTo>
                  <a:cubicBezTo>
                    <a:pt x="14" y="0"/>
                    <a:pt x="17" y="3"/>
                    <a:pt x="17" y="8"/>
                  </a:cubicBezTo>
                  <a:cubicBezTo>
                    <a:pt x="17" y="17"/>
                    <a:pt x="17" y="17"/>
                    <a:pt x="17" y="17"/>
                  </a:cubicBezTo>
                  <a:cubicBezTo>
                    <a:pt x="17" y="18"/>
                    <a:pt x="17" y="19"/>
                    <a:pt x="17" y="21"/>
                  </a:cubicBezTo>
                  <a:cubicBezTo>
                    <a:pt x="15" y="39"/>
                    <a:pt x="15" y="39"/>
                    <a:pt x="15" y="39"/>
                  </a:cubicBezTo>
                  <a:cubicBezTo>
                    <a:pt x="14" y="42"/>
                    <a:pt x="12" y="44"/>
                    <a:pt x="9" y="44"/>
                  </a:cubicBezTo>
                  <a:cubicBezTo>
                    <a:pt x="5" y="44"/>
                    <a:pt x="3" y="42"/>
                    <a:pt x="3" y="39"/>
                  </a:cubicBezTo>
                  <a:cubicBezTo>
                    <a:pt x="0" y="21"/>
                    <a:pt x="0" y="21"/>
                    <a:pt x="0" y="21"/>
                  </a:cubicBezTo>
                  <a:cubicBezTo>
                    <a:pt x="0" y="19"/>
                    <a:pt x="0" y="18"/>
                    <a:pt x="0" y="17"/>
                  </a:cubicBezTo>
                  <a:cubicBezTo>
                    <a:pt x="0" y="8"/>
                    <a:pt x="0" y="8"/>
                    <a:pt x="0" y="8"/>
                  </a:cubicBezTo>
                  <a:cubicBezTo>
                    <a:pt x="0" y="3"/>
                    <a:pt x="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1" name="Freeform 328"/>
            <p:cNvSpPr>
              <a:spLocks/>
            </p:cNvSpPr>
            <p:nvPr/>
          </p:nvSpPr>
          <p:spPr bwMode="auto">
            <a:xfrm>
              <a:off x="5592763" y="41275"/>
              <a:ext cx="106363" cy="69850"/>
            </a:xfrm>
            <a:custGeom>
              <a:avLst/>
              <a:gdLst>
                <a:gd name="T0" fmla="*/ 59 w 104"/>
                <a:gd name="T1" fmla="*/ 65 h 67"/>
                <a:gd name="T2" fmla="*/ 64 w 104"/>
                <a:gd name="T3" fmla="*/ 63 h 67"/>
                <a:gd name="T4" fmla="*/ 64 w 104"/>
                <a:gd name="T5" fmla="*/ 50 h 67"/>
                <a:gd name="T6" fmla="*/ 69 w 104"/>
                <a:gd name="T7" fmla="*/ 46 h 67"/>
                <a:gd name="T8" fmla="*/ 100 w 104"/>
                <a:gd name="T9" fmla="*/ 58 h 67"/>
                <a:gd name="T10" fmla="*/ 102 w 104"/>
                <a:gd name="T11" fmla="*/ 56 h 67"/>
                <a:gd name="T12" fmla="*/ 60 w 104"/>
                <a:gd name="T13" fmla="*/ 8 h 67"/>
                <a:gd name="T14" fmla="*/ 56 w 104"/>
                <a:gd name="T15" fmla="*/ 9 h 67"/>
                <a:gd name="T16" fmla="*/ 56 w 104"/>
                <a:gd name="T17" fmla="*/ 18 h 67"/>
                <a:gd name="T18" fmla="*/ 51 w 104"/>
                <a:gd name="T19" fmla="*/ 20 h 67"/>
                <a:gd name="T20" fmla="*/ 28 w 104"/>
                <a:gd name="T21" fmla="*/ 2 h 67"/>
                <a:gd name="T22" fmla="*/ 23 w 104"/>
                <a:gd name="T23" fmla="*/ 4 h 67"/>
                <a:gd name="T24" fmla="*/ 23 w 104"/>
                <a:gd name="T25" fmla="*/ 13 h 67"/>
                <a:gd name="T26" fmla="*/ 18 w 104"/>
                <a:gd name="T27" fmla="*/ 15 h 67"/>
                <a:gd name="T28" fmla="*/ 5 w 104"/>
                <a:gd name="T29" fmla="*/ 5 h 67"/>
                <a:gd name="T30" fmla="*/ 0 w 104"/>
                <a:gd name="T31" fmla="*/ 7 h 67"/>
                <a:gd name="T32" fmla="*/ 0 w 104"/>
                <a:gd name="T33" fmla="*/ 38 h 67"/>
                <a:gd name="T34" fmla="*/ 5 w 104"/>
                <a:gd name="T35" fmla="*/ 48 h 67"/>
                <a:gd name="T36" fmla="*/ 26 w 104"/>
                <a:gd name="T37" fmla="*/ 64 h 67"/>
                <a:gd name="T38" fmla="*/ 30 w 104"/>
                <a:gd name="T39" fmla="*/ 62 h 67"/>
                <a:gd name="T40" fmla="*/ 30 w 104"/>
                <a:gd name="T41" fmla="*/ 49 h 67"/>
                <a:gd name="T42" fmla="*/ 35 w 104"/>
                <a:gd name="T43" fmla="*/ 47 h 67"/>
                <a:gd name="T44" fmla="*/ 59 w 104"/>
                <a:gd name="T45"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67">
                  <a:moveTo>
                    <a:pt x="59" y="65"/>
                  </a:moveTo>
                  <a:cubicBezTo>
                    <a:pt x="62" y="67"/>
                    <a:pt x="64" y="66"/>
                    <a:pt x="64" y="63"/>
                  </a:cubicBezTo>
                  <a:cubicBezTo>
                    <a:pt x="64" y="50"/>
                    <a:pt x="64" y="50"/>
                    <a:pt x="64" y="50"/>
                  </a:cubicBezTo>
                  <a:cubicBezTo>
                    <a:pt x="64" y="47"/>
                    <a:pt x="66" y="45"/>
                    <a:pt x="69" y="46"/>
                  </a:cubicBezTo>
                  <a:cubicBezTo>
                    <a:pt x="100" y="58"/>
                    <a:pt x="100" y="58"/>
                    <a:pt x="100" y="58"/>
                  </a:cubicBezTo>
                  <a:cubicBezTo>
                    <a:pt x="103" y="59"/>
                    <a:pt x="104" y="58"/>
                    <a:pt x="102" y="56"/>
                  </a:cubicBezTo>
                  <a:cubicBezTo>
                    <a:pt x="60" y="8"/>
                    <a:pt x="60" y="8"/>
                    <a:pt x="60" y="8"/>
                  </a:cubicBezTo>
                  <a:cubicBezTo>
                    <a:pt x="58" y="5"/>
                    <a:pt x="56" y="6"/>
                    <a:pt x="56" y="9"/>
                  </a:cubicBezTo>
                  <a:cubicBezTo>
                    <a:pt x="56" y="18"/>
                    <a:pt x="56" y="18"/>
                    <a:pt x="56" y="18"/>
                  </a:cubicBezTo>
                  <a:cubicBezTo>
                    <a:pt x="56" y="21"/>
                    <a:pt x="54" y="22"/>
                    <a:pt x="51" y="20"/>
                  </a:cubicBezTo>
                  <a:cubicBezTo>
                    <a:pt x="28" y="2"/>
                    <a:pt x="28" y="2"/>
                    <a:pt x="28" y="2"/>
                  </a:cubicBezTo>
                  <a:cubicBezTo>
                    <a:pt x="25" y="0"/>
                    <a:pt x="23" y="1"/>
                    <a:pt x="23" y="4"/>
                  </a:cubicBezTo>
                  <a:cubicBezTo>
                    <a:pt x="23" y="13"/>
                    <a:pt x="23" y="13"/>
                    <a:pt x="23" y="13"/>
                  </a:cubicBezTo>
                  <a:cubicBezTo>
                    <a:pt x="23" y="16"/>
                    <a:pt x="21" y="17"/>
                    <a:pt x="18" y="15"/>
                  </a:cubicBezTo>
                  <a:cubicBezTo>
                    <a:pt x="5" y="5"/>
                    <a:pt x="5" y="5"/>
                    <a:pt x="5" y="5"/>
                  </a:cubicBezTo>
                  <a:cubicBezTo>
                    <a:pt x="2" y="3"/>
                    <a:pt x="0" y="4"/>
                    <a:pt x="0" y="7"/>
                  </a:cubicBezTo>
                  <a:cubicBezTo>
                    <a:pt x="0" y="38"/>
                    <a:pt x="0" y="38"/>
                    <a:pt x="0" y="38"/>
                  </a:cubicBezTo>
                  <a:cubicBezTo>
                    <a:pt x="0" y="42"/>
                    <a:pt x="2" y="46"/>
                    <a:pt x="5" y="48"/>
                  </a:cubicBezTo>
                  <a:cubicBezTo>
                    <a:pt x="26" y="64"/>
                    <a:pt x="26" y="64"/>
                    <a:pt x="26" y="64"/>
                  </a:cubicBezTo>
                  <a:cubicBezTo>
                    <a:pt x="28" y="66"/>
                    <a:pt x="30" y="65"/>
                    <a:pt x="30" y="62"/>
                  </a:cubicBezTo>
                  <a:cubicBezTo>
                    <a:pt x="30" y="49"/>
                    <a:pt x="30" y="49"/>
                    <a:pt x="30" y="49"/>
                  </a:cubicBezTo>
                  <a:cubicBezTo>
                    <a:pt x="31" y="46"/>
                    <a:pt x="33" y="45"/>
                    <a:pt x="35" y="47"/>
                  </a:cubicBezTo>
                  <a:lnTo>
                    <a:pt x="59"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2" name="Freeform 329"/>
            <p:cNvSpPr>
              <a:spLocks/>
            </p:cNvSpPr>
            <p:nvPr/>
          </p:nvSpPr>
          <p:spPr bwMode="auto">
            <a:xfrm>
              <a:off x="5229225" y="1003300"/>
              <a:ext cx="96838" cy="149225"/>
            </a:xfrm>
            <a:custGeom>
              <a:avLst/>
              <a:gdLst>
                <a:gd name="T0" fmla="*/ 90 w 93"/>
                <a:gd name="T1" fmla="*/ 82 h 145"/>
                <a:gd name="T2" fmla="*/ 87 w 93"/>
                <a:gd name="T3" fmla="*/ 89 h 145"/>
                <a:gd name="T4" fmla="*/ 69 w 93"/>
                <a:gd name="T5" fmla="*/ 89 h 145"/>
                <a:gd name="T6" fmla="*/ 64 w 93"/>
                <a:gd name="T7" fmla="*/ 96 h 145"/>
                <a:gd name="T8" fmla="*/ 81 w 93"/>
                <a:gd name="T9" fmla="*/ 140 h 145"/>
                <a:gd name="T10" fmla="*/ 77 w 93"/>
                <a:gd name="T11" fmla="*/ 142 h 145"/>
                <a:gd name="T12" fmla="*/ 11 w 93"/>
                <a:gd name="T13" fmla="*/ 83 h 145"/>
                <a:gd name="T14" fmla="*/ 13 w 93"/>
                <a:gd name="T15" fmla="*/ 78 h 145"/>
                <a:gd name="T16" fmla="*/ 25 w 93"/>
                <a:gd name="T17" fmla="*/ 78 h 145"/>
                <a:gd name="T18" fmla="*/ 28 w 93"/>
                <a:gd name="T19" fmla="*/ 71 h 145"/>
                <a:gd name="T20" fmla="*/ 2 w 93"/>
                <a:gd name="T21" fmla="*/ 38 h 145"/>
                <a:gd name="T22" fmla="*/ 6 w 93"/>
                <a:gd name="T23" fmla="*/ 32 h 145"/>
                <a:gd name="T24" fmla="*/ 18 w 93"/>
                <a:gd name="T25" fmla="*/ 32 h 145"/>
                <a:gd name="T26" fmla="*/ 21 w 93"/>
                <a:gd name="T27" fmla="*/ 25 h 145"/>
                <a:gd name="T28" fmla="*/ 7 w 93"/>
                <a:gd name="T29" fmla="*/ 7 h 145"/>
                <a:gd name="T30" fmla="*/ 10 w 93"/>
                <a:gd name="T31" fmla="*/ 0 h 145"/>
                <a:gd name="T32" fmla="*/ 53 w 93"/>
                <a:gd name="T33" fmla="*/ 0 h 145"/>
                <a:gd name="T34" fmla="*/ 66 w 93"/>
                <a:gd name="T35" fmla="*/ 6 h 145"/>
                <a:gd name="T36" fmla="*/ 89 w 93"/>
                <a:gd name="T37" fmla="*/ 36 h 145"/>
                <a:gd name="T38" fmla="*/ 86 w 93"/>
                <a:gd name="T39" fmla="*/ 42 h 145"/>
                <a:gd name="T40" fmla="*/ 68 w 93"/>
                <a:gd name="T41" fmla="*/ 42 h 145"/>
                <a:gd name="T42" fmla="*/ 65 w 93"/>
                <a:gd name="T43" fmla="*/ 49 h 145"/>
                <a:gd name="T44" fmla="*/ 90 w 93"/>
                <a:gd name="T45" fmla="*/ 8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145">
                  <a:moveTo>
                    <a:pt x="90" y="82"/>
                  </a:moveTo>
                  <a:cubicBezTo>
                    <a:pt x="93" y="86"/>
                    <a:pt x="92" y="89"/>
                    <a:pt x="87" y="89"/>
                  </a:cubicBezTo>
                  <a:cubicBezTo>
                    <a:pt x="69" y="89"/>
                    <a:pt x="69" y="89"/>
                    <a:pt x="69" y="89"/>
                  </a:cubicBezTo>
                  <a:cubicBezTo>
                    <a:pt x="65" y="89"/>
                    <a:pt x="62" y="92"/>
                    <a:pt x="64" y="96"/>
                  </a:cubicBezTo>
                  <a:cubicBezTo>
                    <a:pt x="81" y="140"/>
                    <a:pt x="81" y="140"/>
                    <a:pt x="81" y="140"/>
                  </a:cubicBezTo>
                  <a:cubicBezTo>
                    <a:pt x="82" y="144"/>
                    <a:pt x="81" y="145"/>
                    <a:pt x="77" y="142"/>
                  </a:cubicBezTo>
                  <a:cubicBezTo>
                    <a:pt x="11" y="83"/>
                    <a:pt x="11" y="83"/>
                    <a:pt x="11" y="83"/>
                  </a:cubicBezTo>
                  <a:cubicBezTo>
                    <a:pt x="7" y="80"/>
                    <a:pt x="8" y="78"/>
                    <a:pt x="13" y="78"/>
                  </a:cubicBezTo>
                  <a:cubicBezTo>
                    <a:pt x="25" y="78"/>
                    <a:pt x="25" y="78"/>
                    <a:pt x="25" y="78"/>
                  </a:cubicBezTo>
                  <a:cubicBezTo>
                    <a:pt x="29" y="78"/>
                    <a:pt x="31" y="75"/>
                    <a:pt x="28" y="71"/>
                  </a:cubicBezTo>
                  <a:cubicBezTo>
                    <a:pt x="2" y="38"/>
                    <a:pt x="2" y="38"/>
                    <a:pt x="2" y="38"/>
                  </a:cubicBezTo>
                  <a:cubicBezTo>
                    <a:pt x="0" y="35"/>
                    <a:pt x="1" y="32"/>
                    <a:pt x="6" y="32"/>
                  </a:cubicBezTo>
                  <a:cubicBezTo>
                    <a:pt x="18" y="32"/>
                    <a:pt x="18" y="32"/>
                    <a:pt x="18" y="32"/>
                  </a:cubicBezTo>
                  <a:cubicBezTo>
                    <a:pt x="22" y="32"/>
                    <a:pt x="24" y="29"/>
                    <a:pt x="21" y="25"/>
                  </a:cubicBezTo>
                  <a:cubicBezTo>
                    <a:pt x="7" y="7"/>
                    <a:pt x="7" y="7"/>
                    <a:pt x="7" y="7"/>
                  </a:cubicBezTo>
                  <a:cubicBezTo>
                    <a:pt x="4" y="3"/>
                    <a:pt x="5" y="0"/>
                    <a:pt x="10" y="0"/>
                  </a:cubicBezTo>
                  <a:cubicBezTo>
                    <a:pt x="53" y="0"/>
                    <a:pt x="53" y="0"/>
                    <a:pt x="53" y="0"/>
                  </a:cubicBezTo>
                  <a:cubicBezTo>
                    <a:pt x="58" y="0"/>
                    <a:pt x="63" y="3"/>
                    <a:pt x="66" y="6"/>
                  </a:cubicBezTo>
                  <a:cubicBezTo>
                    <a:pt x="89" y="36"/>
                    <a:pt x="89" y="36"/>
                    <a:pt x="89" y="36"/>
                  </a:cubicBezTo>
                  <a:cubicBezTo>
                    <a:pt x="92" y="39"/>
                    <a:pt x="90" y="42"/>
                    <a:pt x="86" y="42"/>
                  </a:cubicBezTo>
                  <a:cubicBezTo>
                    <a:pt x="68" y="42"/>
                    <a:pt x="68" y="42"/>
                    <a:pt x="68" y="42"/>
                  </a:cubicBezTo>
                  <a:cubicBezTo>
                    <a:pt x="63" y="42"/>
                    <a:pt x="62" y="45"/>
                    <a:pt x="65" y="49"/>
                  </a:cubicBezTo>
                  <a:lnTo>
                    <a:pt x="9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3" name="Freeform 330"/>
            <p:cNvSpPr>
              <a:spLocks/>
            </p:cNvSpPr>
            <p:nvPr/>
          </p:nvSpPr>
          <p:spPr bwMode="auto">
            <a:xfrm>
              <a:off x="5903913" y="1570038"/>
              <a:ext cx="95250" cy="149225"/>
            </a:xfrm>
            <a:custGeom>
              <a:avLst/>
              <a:gdLst>
                <a:gd name="T0" fmla="*/ 91 w 93"/>
                <a:gd name="T1" fmla="*/ 83 h 145"/>
                <a:gd name="T2" fmla="*/ 88 w 93"/>
                <a:gd name="T3" fmla="*/ 89 h 145"/>
                <a:gd name="T4" fmla="*/ 70 w 93"/>
                <a:gd name="T5" fmla="*/ 89 h 145"/>
                <a:gd name="T6" fmla="*/ 64 w 93"/>
                <a:gd name="T7" fmla="*/ 97 h 145"/>
                <a:gd name="T8" fmla="*/ 81 w 93"/>
                <a:gd name="T9" fmla="*/ 140 h 145"/>
                <a:gd name="T10" fmla="*/ 78 w 93"/>
                <a:gd name="T11" fmla="*/ 142 h 145"/>
                <a:gd name="T12" fmla="*/ 11 w 93"/>
                <a:gd name="T13" fmla="*/ 84 h 145"/>
                <a:gd name="T14" fmla="*/ 13 w 93"/>
                <a:gd name="T15" fmla="*/ 78 h 145"/>
                <a:gd name="T16" fmla="*/ 25 w 93"/>
                <a:gd name="T17" fmla="*/ 78 h 145"/>
                <a:gd name="T18" fmla="*/ 28 w 93"/>
                <a:gd name="T19" fmla="*/ 72 h 145"/>
                <a:gd name="T20" fmla="*/ 3 w 93"/>
                <a:gd name="T21" fmla="*/ 39 h 145"/>
                <a:gd name="T22" fmla="*/ 6 w 93"/>
                <a:gd name="T23" fmla="*/ 32 h 145"/>
                <a:gd name="T24" fmla="*/ 18 w 93"/>
                <a:gd name="T25" fmla="*/ 32 h 145"/>
                <a:gd name="T26" fmla="*/ 21 w 93"/>
                <a:gd name="T27" fmla="*/ 26 h 145"/>
                <a:gd name="T28" fmla="*/ 7 w 93"/>
                <a:gd name="T29" fmla="*/ 7 h 145"/>
                <a:gd name="T30" fmla="*/ 10 w 93"/>
                <a:gd name="T31" fmla="*/ 1 h 145"/>
                <a:gd name="T32" fmla="*/ 53 w 93"/>
                <a:gd name="T33" fmla="*/ 0 h 145"/>
                <a:gd name="T34" fmla="*/ 67 w 93"/>
                <a:gd name="T35" fmla="*/ 7 h 145"/>
                <a:gd name="T36" fmla="*/ 89 w 93"/>
                <a:gd name="T37" fmla="*/ 36 h 145"/>
                <a:gd name="T38" fmla="*/ 86 w 93"/>
                <a:gd name="T39" fmla="*/ 43 h 145"/>
                <a:gd name="T40" fmla="*/ 68 w 93"/>
                <a:gd name="T41" fmla="*/ 43 h 145"/>
                <a:gd name="T42" fmla="*/ 65 w 93"/>
                <a:gd name="T43" fmla="*/ 49 h 145"/>
                <a:gd name="T44" fmla="*/ 91 w 93"/>
                <a:gd name="T45" fmla="*/ 8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145">
                  <a:moveTo>
                    <a:pt x="91" y="83"/>
                  </a:moveTo>
                  <a:cubicBezTo>
                    <a:pt x="93" y="86"/>
                    <a:pt x="92" y="89"/>
                    <a:pt x="88" y="89"/>
                  </a:cubicBezTo>
                  <a:cubicBezTo>
                    <a:pt x="70" y="89"/>
                    <a:pt x="70" y="89"/>
                    <a:pt x="70" y="89"/>
                  </a:cubicBezTo>
                  <a:cubicBezTo>
                    <a:pt x="65" y="89"/>
                    <a:pt x="63" y="93"/>
                    <a:pt x="64" y="97"/>
                  </a:cubicBezTo>
                  <a:cubicBezTo>
                    <a:pt x="81" y="140"/>
                    <a:pt x="81" y="140"/>
                    <a:pt x="81" y="140"/>
                  </a:cubicBezTo>
                  <a:cubicBezTo>
                    <a:pt x="83" y="144"/>
                    <a:pt x="81" y="145"/>
                    <a:pt x="78" y="142"/>
                  </a:cubicBezTo>
                  <a:cubicBezTo>
                    <a:pt x="11" y="84"/>
                    <a:pt x="11" y="84"/>
                    <a:pt x="11" y="84"/>
                  </a:cubicBezTo>
                  <a:cubicBezTo>
                    <a:pt x="8" y="81"/>
                    <a:pt x="8" y="78"/>
                    <a:pt x="13" y="78"/>
                  </a:cubicBezTo>
                  <a:cubicBezTo>
                    <a:pt x="25" y="78"/>
                    <a:pt x="25" y="78"/>
                    <a:pt x="25" y="78"/>
                  </a:cubicBezTo>
                  <a:cubicBezTo>
                    <a:pt x="30" y="78"/>
                    <a:pt x="31" y="75"/>
                    <a:pt x="28" y="72"/>
                  </a:cubicBezTo>
                  <a:cubicBezTo>
                    <a:pt x="3" y="39"/>
                    <a:pt x="3" y="39"/>
                    <a:pt x="3" y="39"/>
                  </a:cubicBezTo>
                  <a:cubicBezTo>
                    <a:pt x="0" y="35"/>
                    <a:pt x="1" y="32"/>
                    <a:pt x="6" y="32"/>
                  </a:cubicBezTo>
                  <a:cubicBezTo>
                    <a:pt x="18" y="32"/>
                    <a:pt x="18" y="32"/>
                    <a:pt x="18" y="32"/>
                  </a:cubicBezTo>
                  <a:cubicBezTo>
                    <a:pt x="23" y="32"/>
                    <a:pt x="24" y="29"/>
                    <a:pt x="21" y="26"/>
                  </a:cubicBezTo>
                  <a:cubicBezTo>
                    <a:pt x="7" y="7"/>
                    <a:pt x="7" y="7"/>
                    <a:pt x="7" y="7"/>
                  </a:cubicBezTo>
                  <a:cubicBezTo>
                    <a:pt x="4" y="4"/>
                    <a:pt x="6" y="1"/>
                    <a:pt x="10" y="1"/>
                  </a:cubicBezTo>
                  <a:cubicBezTo>
                    <a:pt x="53" y="0"/>
                    <a:pt x="53" y="0"/>
                    <a:pt x="53" y="0"/>
                  </a:cubicBezTo>
                  <a:cubicBezTo>
                    <a:pt x="58" y="0"/>
                    <a:pt x="64" y="3"/>
                    <a:pt x="67" y="7"/>
                  </a:cubicBezTo>
                  <a:cubicBezTo>
                    <a:pt x="89" y="36"/>
                    <a:pt x="89" y="36"/>
                    <a:pt x="89" y="36"/>
                  </a:cubicBezTo>
                  <a:cubicBezTo>
                    <a:pt x="92" y="40"/>
                    <a:pt x="91" y="43"/>
                    <a:pt x="86" y="43"/>
                  </a:cubicBezTo>
                  <a:cubicBezTo>
                    <a:pt x="68" y="43"/>
                    <a:pt x="68" y="43"/>
                    <a:pt x="68" y="43"/>
                  </a:cubicBezTo>
                  <a:cubicBezTo>
                    <a:pt x="64" y="43"/>
                    <a:pt x="62" y="46"/>
                    <a:pt x="65" y="49"/>
                  </a:cubicBezTo>
                  <a:lnTo>
                    <a:pt x="91"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4" name="Freeform 331"/>
            <p:cNvSpPr>
              <a:spLocks/>
            </p:cNvSpPr>
            <p:nvPr/>
          </p:nvSpPr>
          <p:spPr bwMode="auto">
            <a:xfrm>
              <a:off x="5727700" y="744538"/>
              <a:ext cx="93663" cy="146050"/>
            </a:xfrm>
            <a:custGeom>
              <a:avLst/>
              <a:gdLst>
                <a:gd name="T0" fmla="*/ 88 w 90"/>
                <a:gd name="T1" fmla="*/ 80 h 141"/>
                <a:gd name="T2" fmla="*/ 85 w 90"/>
                <a:gd name="T3" fmla="*/ 86 h 141"/>
                <a:gd name="T4" fmla="*/ 67 w 90"/>
                <a:gd name="T5" fmla="*/ 87 h 141"/>
                <a:gd name="T6" fmla="*/ 62 w 90"/>
                <a:gd name="T7" fmla="*/ 94 h 141"/>
                <a:gd name="T8" fmla="*/ 78 w 90"/>
                <a:gd name="T9" fmla="*/ 136 h 141"/>
                <a:gd name="T10" fmla="*/ 75 w 90"/>
                <a:gd name="T11" fmla="*/ 138 h 141"/>
                <a:gd name="T12" fmla="*/ 10 w 90"/>
                <a:gd name="T13" fmla="*/ 81 h 141"/>
                <a:gd name="T14" fmla="*/ 12 w 90"/>
                <a:gd name="T15" fmla="*/ 76 h 141"/>
                <a:gd name="T16" fmla="*/ 24 w 90"/>
                <a:gd name="T17" fmla="*/ 76 h 141"/>
                <a:gd name="T18" fmla="*/ 27 w 90"/>
                <a:gd name="T19" fmla="*/ 70 h 141"/>
                <a:gd name="T20" fmla="*/ 2 w 90"/>
                <a:gd name="T21" fmla="*/ 38 h 141"/>
                <a:gd name="T22" fmla="*/ 5 w 90"/>
                <a:gd name="T23" fmla="*/ 31 h 141"/>
                <a:gd name="T24" fmla="*/ 17 w 90"/>
                <a:gd name="T25" fmla="*/ 31 h 141"/>
                <a:gd name="T26" fmla="*/ 20 w 90"/>
                <a:gd name="T27" fmla="*/ 25 h 141"/>
                <a:gd name="T28" fmla="*/ 6 w 90"/>
                <a:gd name="T29" fmla="*/ 7 h 141"/>
                <a:gd name="T30" fmla="*/ 10 w 90"/>
                <a:gd name="T31" fmla="*/ 1 h 141"/>
                <a:gd name="T32" fmla="*/ 51 w 90"/>
                <a:gd name="T33" fmla="*/ 0 h 141"/>
                <a:gd name="T34" fmla="*/ 64 w 90"/>
                <a:gd name="T35" fmla="*/ 7 h 141"/>
                <a:gd name="T36" fmla="*/ 86 w 90"/>
                <a:gd name="T37" fmla="*/ 35 h 141"/>
                <a:gd name="T38" fmla="*/ 83 w 90"/>
                <a:gd name="T39" fmla="*/ 42 h 141"/>
                <a:gd name="T40" fmla="*/ 66 w 90"/>
                <a:gd name="T41" fmla="*/ 42 h 141"/>
                <a:gd name="T42" fmla="*/ 63 w 90"/>
                <a:gd name="T43" fmla="*/ 48 h 141"/>
                <a:gd name="T44" fmla="*/ 88 w 90"/>
                <a:gd name="T45" fmla="*/ 8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41">
                  <a:moveTo>
                    <a:pt x="88" y="80"/>
                  </a:moveTo>
                  <a:cubicBezTo>
                    <a:pt x="90" y="84"/>
                    <a:pt x="89" y="86"/>
                    <a:pt x="85" y="86"/>
                  </a:cubicBezTo>
                  <a:cubicBezTo>
                    <a:pt x="67" y="87"/>
                    <a:pt x="67" y="87"/>
                    <a:pt x="67" y="87"/>
                  </a:cubicBezTo>
                  <a:cubicBezTo>
                    <a:pt x="63" y="87"/>
                    <a:pt x="60" y="90"/>
                    <a:pt x="62" y="94"/>
                  </a:cubicBezTo>
                  <a:cubicBezTo>
                    <a:pt x="78" y="136"/>
                    <a:pt x="78" y="136"/>
                    <a:pt x="78" y="136"/>
                  </a:cubicBezTo>
                  <a:cubicBezTo>
                    <a:pt x="80" y="140"/>
                    <a:pt x="78" y="141"/>
                    <a:pt x="75" y="138"/>
                  </a:cubicBezTo>
                  <a:cubicBezTo>
                    <a:pt x="10" y="81"/>
                    <a:pt x="10" y="81"/>
                    <a:pt x="10" y="81"/>
                  </a:cubicBezTo>
                  <a:cubicBezTo>
                    <a:pt x="7" y="79"/>
                    <a:pt x="8" y="76"/>
                    <a:pt x="12" y="76"/>
                  </a:cubicBezTo>
                  <a:cubicBezTo>
                    <a:pt x="24" y="76"/>
                    <a:pt x="24" y="76"/>
                    <a:pt x="24" y="76"/>
                  </a:cubicBezTo>
                  <a:cubicBezTo>
                    <a:pt x="28" y="76"/>
                    <a:pt x="30" y="73"/>
                    <a:pt x="27" y="70"/>
                  </a:cubicBezTo>
                  <a:cubicBezTo>
                    <a:pt x="2" y="38"/>
                    <a:pt x="2" y="38"/>
                    <a:pt x="2" y="38"/>
                  </a:cubicBezTo>
                  <a:cubicBezTo>
                    <a:pt x="0" y="34"/>
                    <a:pt x="1" y="31"/>
                    <a:pt x="5" y="31"/>
                  </a:cubicBezTo>
                  <a:cubicBezTo>
                    <a:pt x="17" y="31"/>
                    <a:pt x="17" y="31"/>
                    <a:pt x="17" y="31"/>
                  </a:cubicBezTo>
                  <a:cubicBezTo>
                    <a:pt x="22" y="31"/>
                    <a:pt x="23" y="28"/>
                    <a:pt x="20" y="25"/>
                  </a:cubicBezTo>
                  <a:cubicBezTo>
                    <a:pt x="6" y="7"/>
                    <a:pt x="6" y="7"/>
                    <a:pt x="6" y="7"/>
                  </a:cubicBezTo>
                  <a:cubicBezTo>
                    <a:pt x="4" y="4"/>
                    <a:pt x="5" y="1"/>
                    <a:pt x="10" y="1"/>
                  </a:cubicBezTo>
                  <a:cubicBezTo>
                    <a:pt x="51" y="0"/>
                    <a:pt x="51" y="0"/>
                    <a:pt x="51" y="0"/>
                  </a:cubicBezTo>
                  <a:cubicBezTo>
                    <a:pt x="56" y="0"/>
                    <a:pt x="61" y="3"/>
                    <a:pt x="64" y="7"/>
                  </a:cubicBezTo>
                  <a:cubicBezTo>
                    <a:pt x="86" y="35"/>
                    <a:pt x="86" y="35"/>
                    <a:pt x="86" y="35"/>
                  </a:cubicBezTo>
                  <a:cubicBezTo>
                    <a:pt x="89" y="39"/>
                    <a:pt x="88" y="42"/>
                    <a:pt x="83" y="42"/>
                  </a:cubicBezTo>
                  <a:cubicBezTo>
                    <a:pt x="66" y="42"/>
                    <a:pt x="66" y="42"/>
                    <a:pt x="66" y="42"/>
                  </a:cubicBezTo>
                  <a:cubicBezTo>
                    <a:pt x="61" y="42"/>
                    <a:pt x="60" y="45"/>
                    <a:pt x="63" y="48"/>
                  </a:cubicBezTo>
                  <a:lnTo>
                    <a:pt x="88"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5" name="Freeform 332"/>
            <p:cNvSpPr>
              <a:spLocks/>
            </p:cNvSpPr>
            <p:nvPr/>
          </p:nvSpPr>
          <p:spPr bwMode="auto">
            <a:xfrm>
              <a:off x="5346700" y="249238"/>
              <a:ext cx="63500" cy="109538"/>
            </a:xfrm>
            <a:custGeom>
              <a:avLst/>
              <a:gdLst>
                <a:gd name="T0" fmla="*/ 51 w 61"/>
                <a:gd name="T1" fmla="*/ 70 h 106"/>
                <a:gd name="T2" fmla="*/ 47 w 61"/>
                <a:gd name="T3" fmla="*/ 73 h 106"/>
                <a:gd name="T4" fmla="*/ 36 w 61"/>
                <a:gd name="T5" fmla="*/ 69 h 106"/>
                <a:gd name="T6" fmla="*/ 31 w 61"/>
                <a:gd name="T7" fmla="*/ 72 h 106"/>
                <a:gd name="T8" fmla="*/ 31 w 61"/>
                <a:gd name="T9" fmla="*/ 103 h 106"/>
                <a:gd name="T10" fmla="*/ 29 w 61"/>
                <a:gd name="T11" fmla="*/ 103 h 106"/>
                <a:gd name="T12" fmla="*/ 1 w 61"/>
                <a:gd name="T13" fmla="*/ 52 h 106"/>
                <a:gd name="T14" fmla="*/ 4 w 61"/>
                <a:gd name="T15" fmla="*/ 49 h 106"/>
                <a:gd name="T16" fmla="*/ 12 w 61"/>
                <a:gd name="T17" fmla="*/ 52 h 106"/>
                <a:gd name="T18" fmla="*/ 15 w 61"/>
                <a:gd name="T19" fmla="*/ 49 h 106"/>
                <a:gd name="T20" fmla="*/ 7 w 61"/>
                <a:gd name="T21" fmla="*/ 22 h 106"/>
                <a:gd name="T22" fmla="*/ 10 w 61"/>
                <a:gd name="T23" fmla="*/ 19 h 106"/>
                <a:gd name="T24" fmla="*/ 18 w 61"/>
                <a:gd name="T25" fmla="*/ 22 h 106"/>
                <a:gd name="T26" fmla="*/ 21 w 61"/>
                <a:gd name="T27" fmla="*/ 19 h 106"/>
                <a:gd name="T28" fmla="*/ 17 w 61"/>
                <a:gd name="T29" fmla="*/ 4 h 106"/>
                <a:gd name="T30" fmla="*/ 20 w 61"/>
                <a:gd name="T31" fmla="*/ 1 h 106"/>
                <a:gd name="T32" fmla="*/ 47 w 61"/>
                <a:gd name="T33" fmla="*/ 11 h 106"/>
                <a:gd name="T34" fmla="*/ 53 w 61"/>
                <a:gd name="T35" fmla="*/ 18 h 106"/>
                <a:gd name="T36" fmla="*/ 60 w 61"/>
                <a:gd name="T37" fmla="*/ 41 h 106"/>
                <a:gd name="T38" fmla="*/ 57 w 61"/>
                <a:gd name="T39" fmla="*/ 44 h 106"/>
                <a:gd name="T40" fmla="*/ 46 w 61"/>
                <a:gd name="T41" fmla="*/ 40 h 106"/>
                <a:gd name="T42" fmla="*/ 43 w 61"/>
                <a:gd name="T43" fmla="*/ 43 h 106"/>
                <a:gd name="T44" fmla="*/ 51 w 61"/>
                <a:gd name="T45" fmla="*/ 7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106">
                  <a:moveTo>
                    <a:pt x="51" y="70"/>
                  </a:moveTo>
                  <a:cubicBezTo>
                    <a:pt x="51" y="72"/>
                    <a:pt x="50" y="74"/>
                    <a:pt x="47" y="73"/>
                  </a:cubicBezTo>
                  <a:cubicBezTo>
                    <a:pt x="36" y="69"/>
                    <a:pt x="36" y="69"/>
                    <a:pt x="36" y="69"/>
                  </a:cubicBezTo>
                  <a:cubicBezTo>
                    <a:pt x="33" y="68"/>
                    <a:pt x="31" y="69"/>
                    <a:pt x="31" y="72"/>
                  </a:cubicBezTo>
                  <a:cubicBezTo>
                    <a:pt x="31" y="103"/>
                    <a:pt x="31" y="103"/>
                    <a:pt x="31" y="103"/>
                  </a:cubicBezTo>
                  <a:cubicBezTo>
                    <a:pt x="31" y="105"/>
                    <a:pt x="30" y="106"/>
                    <a:pt x="29" y="103"/>
                  </a:cubicBezTo>
                  <a:cubicBezTo>
                    <a:pt x="1" y="52"/>
                    <a:pt x="1" y="52"/>
                    <a:pt x="1" y="52"/>
                  </a:cubicBezTo>
                  <a:cubicBezTo>
                    <a:pt x="0" y="49"/>
                    <a:pt x="1" y="48"/>
                    <a:pt x="4" y="49"/>
                  </a:cubicBezTo>
                  <a:cubicBezTo>
                    <a:pt x="12" y="52"/>
                    <a:pt x="12" y="52"/>
                    <a:pt x="12" y="52"/>
                  </a:cubicBezTo>
                  <a:cubicBezTo>
                    <a:pt x="14" y="53"/>
                    <a:pt x="16" y="51"/>
                    <a:pt x="15" y="49"/>
                  </a:cubicBezTo>
                  <a:cubicBezTo>
                    <a:pt x="7" y="22"/>
                    <a:pt x="7" y="22"/>
                    <a:pt x="7" y="22"/>
                  </a:cubicBezTo>
                  <a:cubicBezTo>
                    <a:pt x="6" y="20"/>
                    <a:pt x="8" y="18"/>
                    <a:pt x="10" y="19"/>
                  </a:cubicBezTo>
                  <a:cubicBezTo>
                    <a:pt x="18" y="22"/>
                    <a:pt x="18" y="22"/>
                    <a:pt x="18" y="22"/>
                  </a:cubicBezTo>
                  <a:cubicBezTo>
                    <a:pt x="21" y="23"/>
                    <a:pt x="22" y="22"/>
                    <a:pt x="21" y="19"/>
                  </a:cubicBezTo>
                  <a:cubicBezTo>
                    <a:pt x="17" y="4"/>
                    <a:pt x="17" y="4"/>
                    <a:pt x="17" y="4"/>
                  </a:cubicBezTo>
                  <a:cubicBezTo>
                    <a:pt x="16" y="1"/>
                    <a:pt x="18" y="0"/>
                    <a:pt x="20" y="1"/>
                  </a:cubicBezTo>
                  <a:cubicBezTo>
                    <a:pt x="47" y="11"/>
                    <a:pt x="47" y="11"/>
                    <a:pt x="47" y="11"/>
                  </a:cubicBezTo>
                  <a:cubicBezTo>
                    <a:pt x="50" y="12"/>
                    <a:pt x="53" y="15"/>
                    <a:pt x="53" y="18"/>
                  </a:cubicBezTo>
                  <a:cubicBezTo>
                    <a:pt x="60" y="41"/>
                    <a:pt x="60" y="41"/>
                    <a:pt x="60" y="41"/>
                  </a:cubicBezTo>
                  <a:cubicBezTo>
                    <a:pt x="61" y="44"/>
                    <a:pt x="60" y="45"/>
                    <a:pt x="57" y="44"/>
                  </a:cubicBezTo>
                  <a:cubicBezTo>
                    <a:pt x="46" y="40"/>
                    <a:pt x="46" y="40"/>
                    <a:pt x="46" y="40"/>
                  </a:cubicBezTo>
                  <a:cubicBezTo>
                    <a:pt x="43" y="39"/>
                    <a:pt x="42" y="41"/>
                    <a:pt x="43" y="43"/>
                  </a:cubicBezTo>
                  <a:lnTo>
                    <a:pt x="51"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6" name="Freeform 333"/>
            <p:cNvSpPr>
              <a:spLocks/>
            </p:cNvSpPr>
            <p:nvPr/>
          </p:nvSpPr>
          <p:spPr bwMode="auto">
            <a:xfrm>
              <a:off x="6965950" y="898525"/>
              <a:ext cx="82550" cy="128588"/>
            </a:xfrm>
            <a:custGeom>
              <a:avLst/>
              <a:gdLst>
                <a:gd name="T0" fmla="*/ 2 w 80"/>
                <a:gd name="T1" fmla="*/ 70 h 124"/>
                <a:gd name="T2" fmla="*/ 5 w 80"/>
                <a:gd name="T3" fmla="*/ 76 h 124"/>
                <a:gd name="T4" fmla="*/ 20 w 80"/>
                <a:gd name="T5" fmla="*/ 76 h 124"/>
                <a:gd name="T6" fmla="*/ 25 w 80"/>
                <a:gd name="T7" fmla="*/ 83 h 124"/>
                <a:gd name="T8" fmla="*/ 11 w 80"/>
                <a:gd name="T9" fmla="*/ 120 h 124"/>
                <a:gd name="T10" fmla="*/ 13 w 80"/>
                <a:gd name="T11" fmla="*/ 122 h 124"/>
                <a:gd name="T12" fmla="*/ 71 w 80"/>
                <a:gd name="T13" fmla="*/ 72 h 124"/>
                <a:gd name="T14" fmla="*/ 69 w 80"/>
                <a:gd name="T15" fmla="*/ 67 h 124"/>
                <a:gd name="T16" fmla="*/ 58 w 80"/>
                <a:gd name="T17" fmla="*/ 67 h 124"/>
                <a:gd name="T18" fmla="*/ 56 w 80"/>
                <a:gd name="T19" fmla="*/ 61 h 124"/>
                <a:gd name="T20" fmla="*/ 78 w 80"/>
                <a:gd name="T21" fmla="*/ 33 h 124"/>
                <a:gd name="T22" fmla="*/ 75 w 80"/>
                <a:gd name="T23" fmla="*/ 27 h 124"/>
                <a:gd name="T24" fmla="*/ 64 w 80"/>
                <a:gd name="T25" fmla="*/ 27 h 124"/>
                <a:gd name="T26" fmla="*/ 62 w 80"/>
                <a:gd name="T27" fmla="*/ 22 h 124"/>
                <a:gd name="T28" fmla="*/ 74 w 80"/>
                <a:gd name="T29" fmla="*/ 6 h 124"/>
                <a:gd name="T30" fmla="*/ 71 w 80"/>
                <a:gd name="T31" fmla="*/ 0 h 124"/>
                <a:gd name="T32" fmla="*/ 34 w 80"/>
                <a:gd name="T33" fmla="*/ 0 h 124"/>
                <a:gd name="T34" fmla="*/ 23 w 80"/>
                <a:gd name="T35" fmla="*/ 5 h 124"/>
                <a:gd name="T36" fmla="*/ 3 w 80"/>
                <a:gd name="T37" fmla="*/ 31 h 124"/>
                <a:gd name="T38" fmla="*/ 6 w 80"/>
                <a:gd name="T39" fmla="*/ 36 h 124"/>
                <a:gd name="T40" fmla="*/ 21 w 80"/>
                <a:gd name="T41" fmla="*/ 36 h 124"/>
                <a:gd name="T42" fmla="*/ 24 w 80"/>
                <a:gd name="T43" fmla="*/ 42 h 124"/>
                <a:gd name="T44" fmla="*/ 2 w 80"/>
                <a:gd name="T45" fmla="*/ 7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24">
                  <a:moveTo>
                    <a:pt x="2" y="70"/>
                  </a:moveTo>
                  <a:cubicBezTo>
                    <a:pt x="0" y="73"/>
                    <a:pt x="1" y="76"/>
                    <a:pt x="5" y="76"/>
                  </a:cubicBezTo>
                  <a:cubicBezTo>
                    <a:pt x="20" y="76"/>
                    <a:pt x="20" y="76"/>
                    <a:pt x="20" y="76"/>
                  </a:cubicBezTo>
                  <a:cubicBezTo>
                    <a:pt x="24" y="76"/>
                    <a:pt x="26" y="79"/>
                    <a:pt x="25" y="83"/>
                  </a:cubicBezTo>
                  <a:cubicBezTo>
                    <a:pt x="11" y="120"/>
                    <a:pt x="11" y="120"/>
                    <a:pt x="11" y="120"/>
                  </a:cubicBezTo>
                  <a:cubicBezTo>
                    <a:pt x="9" y="123"/>
                    <a:pt x="10" y="124"/>
                    <a:pt x="13" y="122"/>
                  </a:cubicBezTo>
                  <a:cubicBezTo>
                    <a:pt x="71" y="72"/>
                    <a:pt x="71" y="72"/>
                    <a:pt x="71" y="72"/>
                  </a:cubicBezTo>
                  <a:cubicBezTo>
                    <a:pt x="74" y="69"/>
                    <a:pt x="73" y="67"/>
                    <a:pt x="69" y="67"/>
                  </a:cubicBezTo>
                  <a:cubicBezTo>
                    <a:pt x="58" y="67"/>
                    <a:pt x="58" y="67"/>
                    <a:pt x="58" y="67"/>
                  </a:cubicBezTo>
                  <a:cubicBezTo>
                    <a:pt x="54" y="67"/>
                    <a:pt x="53" y="64"/>
                    <a:pt x="56" y="61"/>
                  </a:cubicBezTo>
                  <a:cubicBezTo>
                    <a:pt x="78" y="33"/>
                    <a:pt x="78" y="33"/>
                    <a:pt x="78" y="33"/>
                  </a:cubicBezTo>
                  <a:cubicBezTo>
                    <a:pt x="80" y="30"/>
                    <a:pt x="79" y="27"/>
                    <a:pt x="75" y="27"/>
                  </a:cubicBezTo>
                  <a:cubicBezTo>
                    <a:pt x="64" y="27"/>
                    <a:pt x="64" y="27"/>
                    <a:pt x="64" y="27"/>
                  </a:cubicBezTo>
                  <a:cubicBezTo>
                    <a:pt x="60" y="27"/>
                    <a:pt x="59" y="25"/>
                    <a:pt x="62" y="22"/>
                  </a:cubicBezTo>
                  <a:cubicBezTo>
                    <a:pt x="74" y="6"/>
                    <a:pt x="74" y="6"/>
                    <a:pt x="74" y="6"/>
                  </a:cubicBezTo>
                  <a:cubicBezTo>
                    <a:pt x="76" y="3"/>
                    <a:pt x="75" y="0"/>
                    <a:pt x="71" y="0"/>
                  </a:cubicBezTo>
                  <a:cubicBezTo>
                    <a:pt x="34" y="0"/>
                    <a:pt x="34" y="0"/>
                    <a:pt x="34" y="0"/>
                  </a:cubicBezTo>
                  <a:cubicBezTo>
                    <a:pt x="30" y="0"/>
                    <a:pt x="25" y="2"/>
                    <a:pt x="23" y="5"/>
                  </a:cubicBezTo>
                  <a:cubicBezTo>
                    <a:pt x="3" y="31"/>
                    <a:pt x="3" y="31"/>
                    <a:pt x="3" y="31"/>
                  </a:cubicBezTo>
                  <a:cubicBezTo>
                    <a:pt x="1" y="34"/>
                    <a:pt x="2" y="36"/>
                    <a:pt x="6" y="36"/>
                  </a:cubicBezTo>
                  <a:cubicBezTo>
                    <a:pt x="21" y="36"/>
                    <a:pt x="21" y="36"/>
                    <a:pt x="21" y="36"/>
                  </a:cubicBezTo>
                  <a:cubicBezTo>
                    <a:pt x="25" y="36"/>
                    <a:pt x="26" y="39"/>
                    <a:pt x="24" y="42"/>
                  </a:cubicBezTo>
                  <a:lnTo>
                    <a:pt x="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7" name="Freeform 334"/>
            <p:cNvSpPr>
              <a:spLocks noEditPoints="1"/>
            </p:cNvSpPr>
            <p:nvPr/>
          </p:nvSpPr>
          <p:spPr bwMode="auto">
            <a:xfrm>
              <a:off x="6596063" y="1409700"/>
              <a:ext cx="144463" cy="131763"/>
            </a:xfrm>
            <a:custGeom>
              <a:avLst/>
              <a:gdLst>
                <a:gd name="T0" fmla="*/ 10 w 91"/>
                <a:gd name="T1" fmla="*/ 51 h 83"/>
                <a:gd name="T2" fmla="*/ 10 w 91"/>
                <a:gd name="T3" fmla="*/ 61 h 83"/>
                <a:gd name="T4" fmla="*/ 0 w 91"/>
                <a:gd name="T5" fmla="*/ 61 h 83"/>
                <a:gd name="T6" fmla="*/ 0 w 91"/>
                <a:gd name="T7" fmla="*/ 71 h 83"/>
                <a:gd name="T8" fmla="*/ 10 w 91"/>
                <a:gd name="T9" fmla="*/ 71 h 83"/>
                <a:gd name="T10" fmla="*/ 10 w 91"/>
                <a:gd name="T11" fmla="*/ 61 h 83"/>
                <a:gd name="T12" fmla="*/ 21 w 91"/>
                <a:gd name="T13" fmla="*/ 61 h 83"/>
                <a:gd name="T14" fmla="*/ 21 w 91"/>
                <a:gd name="T15" fmla="*/ 83 h 83"/>
                <a:gd name="T16" fmla="*/ 30 w 91"/>
                <a:gd name="T17" fmla="*/ 83 h 83"/>
                <a:gd name="T18" fmla="*/ 30 w 91"/>
                <a:gd name="T19" fmla="*/ 61 h 83"/>
                <a:gd name="T20" fmla="*/ 61 w 91"/>
                <a:gd name="T21" fmla="*/ 61 h 83"/>
                <a:gd name="T22" fmla="*/ 61 w 91"/>
                <a:gd name="T23" fmla="*/ 83 h 83"/>
                <a:gd name="T24" fmla="*/ 71 w 91"/>
                <a:gd name="T25" fmla="*/ 83 h 83"/>
                <a:gd name="T26" fmla="*/ 71 w 91"/>
                <a:gd name="T27" fmla="*/ 61 h 83"/>
                <a:gd name="T28" fmla="*/ 81 w 91"/>
                <a:gd name="T29" fmla="*/ 61 h 83"/>
                <a:gd name="T30" fmla="*/ 81 w 91"/>
                <a:gd name="T31" fmla="*/ 71 h 83"/>
                <a:gd name="T32" fmla="*/ 91 w 91"/>
                <a:gd name="T33" fmla="*/ 71 h 83"/>
                <a:gd name="T34" fmla="*/ 91 w 91"/>
                <a:gd name="T35" fmla="*/ 61 h 83"/>
                <a:gd name="T36" fmla="*/ 81 w 91"/>
                <a:gd name="T37" fmla="*/ 61 h 83"/>
                <a:gd name="T38" fmla="*/ 81 w 91"/>
                <a:gd name="T39" fmla="*/ 51 h 83"/>
                <a:gd name="T40" fmla="*/ 91 w 91"/>
                <a:gd name="T41" fmla="*/ 51 h 83"/>
                <a:gd name="T42" fmla="*/ 91 w 91"/>
                <a:gd name="T43" fmla="*/ 11 h 83"/>
                <a:gd name="T44" fmla="*/ 81 w 91"/>
                <a:gd name="T45" fmla="*/ 11 h 83"/>
                <a:gd name="T46" fmla="*/ 81 w 91"/>
                <a:gd name="T47" fmla="*/ 31 h 83"/>
                <a:gd name="T48" fmla="*/ 71 w 91"/>
                <a:gd name="T49" fmla="*/ 31 h 83"/>
                <a:gd name="T50" fmla="*/ 71 w 91"/>
                <a:gd name="T51" fmla="*/ 21 h 83"/>
                <a:gd name="T52" fmla="*/ 61 w 91"/>
                <a:gd name="T53" fmla="*/ 21 h 83"/>
                <a:gd name="T54" fmla="*/ 61 w 91"/>
                <a:gd name="T55" fmla="*/ 11 h 83"/>
                <a:gd name="T56" fmla="*/ 51 w 91"/>
                <a:gd name="T57" fmla="*/ 11 h 83"/>
                <a:gd name="T58" fmla="*/ 51 w 91"/>
                <a:gd name="T59" fmla="*/ 0 h 83"/>
                <a:gd name="T60" fmla="*/ 41 w 91"/>
                <a:gd name="T61" fmla="*/ 0 h 83"/>
                <a:gd name="T62" fmla="*/ 41 w 91"/>
                <a:gd name="T63" fmla="*/ 11 h 83"/>
                <a:gd name="T64" fmla="*/ 30 w 91"/>
                <a:gd name="T65" fmla="*/ 11 h 83"/>
                <a:gd name="T66" fmla="*/ 30 w 91"/>
                <a:gd name="T67" fmla="*/ 21 h 83"/>
                <a:gd name="T68" fmla="*/ 21 w 91"/>
                <a:gd name="T69" fmla="*/ 21 h 83"/>
                <a:gd name="T70" fmla="*/ 21 w 91"/>
                <a:gd name="T71" fmla="*/ 31 h 83"/>
                <a:gd name="T72" fmla="*/ 10 w 91"/>
                <a:gd name="T73" fmla="*/ 31 h 83"/>
                <a:gd name="T74" fmla="*/ 10 w 91"/>
                <a:gd name="T75" fmla="*/ 11 h 83"/>
                <a:gd name="T76" fmla="*/ 0 w 91"/>
                <a:gd name="T77" fmla="*/ 11 h 83"/>
                <a:gd name="T78" fmla="*/ 0 w 91"/>
                <a:gd name="T79" fmla="*/ 51 h 83"/>
                <a:gd name="T80" fmla="*/ 10 w 91"/>
                <a:gd name="T81" fmla="*/ 51 h 83"/>
                <a:gd name="T82" fmla="*/ 51 w 91"/>
                <a:gd name="T83" fmla="*/ 31 h 83"/>
                <a:gd name="T84" fmla="*/ 61 w 91"/>
                <a:gd name="T85" fmla="*/ 31 h 83"/>
                <a:gd name="T86" fmla="*/ 61 w 91"/>
                <a:gd name="T87" fmla="*/ 41 h 83"/>
                <a:gd name="T88" fmla="*/ 51 w 91"/>
                <a:gd name="T89" fmla="*/ 41 h 83"/>
                <a:gd name="T90" fmla="*/ 51 w 91"/>
                <a:gd name="T91" fmla="*/ 31 h 83"/>
                <a:gd name="T92" fmla="*/ 30 w 91"/>
                <a:gd name="T93" fmla="*/ 31 h 83"/>
                <a:gd name="T94" fmla="*/ 41 w 91"/>
                <a:gd name="T95" fmla="*/ 31 h 83"/>
                <a:gd name="T96" fmla="*/ 41 w 91"/>
                <a:gd name="T97" fmla="*/ 41 h 83"/>
                <a:gd name="T98" fmla="*/ 30 w 91"/>
                <a:gd name="T99" fmla="*/ 41 h 83"/>
                <a:gd name="T100" fmla="*/ 30 w 91"/>
                <a:gd name="T10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83">
                  <a:moveTo>
                    <a:pt x="10" y="51"/>
                  </a:moveTo>
                  <a:lnTo>
                    <a:pt x="10" y="61"/>
                  </a:lnTo>
                  <a:lnTo>
                    <a:pt x="0" y="61"/>
                  </a:lnTo>
                  <a:lnTo>
                    <a:pt x="0" y="71"/>
                  </a:lnTo>
                  <a:lnTo>
                    <a:pt x="10" y="71"/>
                  </a:lnTo>
                  <a:lnTo>
                    <a:pt x="10" y="61"/>
                  </a:lnTo>
                  <a:lnTo>
                    <a:pt x="21" y="61"/>
                  </a:lnTo>
                  <a:lnTo>
                    <a:pt x="21" y="83"/>
                  </a:lnTo>
                  <a:lnTo>
                    <a:pt x="30" y="83"/>
                  </a:lnTo>
                  <a:lnTo>
                    <a:pt x="30" y="61"/>
                  </a:lnTo>
                  <a:lnTo>
                    <a:pt x="61" y="61"/>
                  </a:lnTo>
                  <a:lnTo>
                    <a:pt x="61" y="83"/>
                  </a:lnTo>
                  <a:lnTo>
                    <a:pt x="71" y="83"/>
                  </a:lnTo>
                  <a:lnTo>
                    <a:pt x="71" y="61"/>
                  </a:lnTo>
                  <a:lnTo>
                    <a:pt x="81" y="61"/>
                  </a:lnTo>
                  <a:lnTo>
                    <a:pt x="81" y="71"/>
                  </a:lnTo>
                  <a:lnTo>
                    <a:pt x="91" y="71"/>
                  </a:lnTo>
                  <a:lnTo>
                    <a:pt x="91" y="61"/>
                  </a:lnTo>
                  <a:lnTo>
                    <a:pt x="81" y="61"/>
                  </a:lnTo>
                  <a:lnTo>
                    <a:pt x="81" y="51"/>
                  </a:lnTo>
                  <a:lnTo>
                    <a:pt x="91" y="51"/>
                  </a:lnTo>
                  <a:lnTo>
                    <a:pt x="91" y="11"/>
                  </a:lnTo>
                  <a:lnTo>
                    <a:pt x="81" y="11"/>
                  </a:lnTo>
                  <a:lnTo>
                    <a:pt x="81" y="31"/>
                  </a:lnTo>
                  <a:lnTo>
                    <a:pt x="71" y="31"/>
                  </a:lnTo>
                  <a:lnTo>
                    <a:pt x="71" y="21"/>
                  </a:lnTo>
                  <a:lnTo>
                    <a:pt x="61" y="21"/>
                  </a:lnTo>
                  <a:lnTo>
                    <a:pt x="61" y="11"/>
                  </a:lnTo>
                  <a:lnTo>
                    <a:pt x="51" y="11"/>
                  </a:lnTo>
                  <a:lnTo>
                    <a:pt x="51" y="0"/>
                  </a:lnTo>
                  <a:lnTo>
                    <a:pt x="41" y="0"/>
                  </a:lnTo>
                  <a:lnTo>
                    <a:pt x="41" y="11"/>
                  </a:lnTo>
                  <a:lnTo>
                    <a:pt x="30" y="11"/>
                  </a:lnTo>
                  <a:lnTo>
                    <a:pt x="30" y="21"/>
                  </a:lnTo>
                  <a:lnTo>
                    <a:pt x="21" y="21"/>
                  </a:lnTo>
                  <a:lnTo>
                    <a:pt x="21" y="31"/>
                  </a:lnTo>
                  <a:lnTo>
                    <a:pt x="10" y="31"/>
                  </a:lnTo>
                  <a:lnTo>
                    <a:pt x="10" y="11"/>
                  </a:lnTo>
                  <a:lnTo>
                    <a:pt x="0" y="11"/>
                  </a:lnTo>
                  <a:lnTo>
                    <a:pt x="0" y="51"/>
                  </a:lnTo>
                  <a:lnTo>
                    <a:pt x="10" y="51"/>
                  </a:lnTo>
                  <a:close/>
                  <a:moveTo>
                    <a:pt x="51" y="31"/>
                  </a:moveTo>
                  <a:lnTo>
                    <a:pt x="61" y="31"/>
                  </a:lnTo>
                  <a:lnTo>
                    <a:pt x="61" y="41"/>
                  </a:lnTo>
                  <a:lnTo>
                    <a:pt x="51" y="41"/>
                  </a:lnTo>
                  <a:lnTo>
                    <a:pt x="51" y="31"/>
                  </a:lnTo>
                  <a:close/>
                  <a:moveTo>
                    <a:pt x="30" y="31"/>
                  </a:moveTo>
                  <a:lnTo>
                    <a:pt x="41" y="31"/>
                  </a:lnTo>
                  <a:lnTo>
                    <a:pt x="41" y="41"/>
                  </a:lnTo>
                  <a:lnTo>
                    <a:pt x="30" y="41"/>
                  </a:lnTo>
                  <a:lnTo>
                    <a:pt x="3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8" name="Freeform 335"/>
            <p:cNvSpPr>
              <a:spLocks noEditPoints="1"/>
            </p:cNvSpPr>
            <p:nvPr/>
          </p:nvSpPr>
          <p:spPr bwMode="auto">
            <a:xfrm>
              <a:off x="6096000" y="1050925"/>
              <a:ext cx="107950" cy="96838"/>
            </a:xfrm>
            <a:custGeom>
              <a:avLst/>
              <a:gdLst>
                <a:gd name="T0" fmla="*/ 8 w 68"/>
                <a:gd name="T1" fmla="*/ 37 h 61"/>
                <a:gd name="T2" fmla="*/ 8 w 68"/>
                <a:gd name="T3" fmla="*/ 45 h 61"/>
                <a:gd name="T4" fmla="*/ 0 w 68"/>
                <a:gd name="T5" fmla="*/ 45 h 61"/>
                <a:gd name="T6" fmla="*/ 0 w 68"/>
                <a:gd name="T7" fmla="*/ 52 h 61"/>
                <a:gd name="T8" fmla="*/ 8 w 68"/>
                <a:gd name="T9" fmla="*/ 52 h 61"/>
                <a:gd name="T10" fmla="*/ 8 w 68"/>
                <a:gd name="T11" fmla="*/ 45 h 61"/>
                <a:gd name="T12" fmla="*/ 15 w 68"/>
                <a:gd name="T13" fmla="*/ 45 h 61"/>
                <a:gd name="T14" fmla="*/ 15 w 68"/>
                <a:gd name="T15" fmla="*/ 61 h 61"/>
                <a:gd name="T16" fmla="*/ 23 w 68"/>
                <a:gd name="T17" fmla="*/ 61 h 61"/>
                <a:gd name="T18" fmla="*/ 23 w 68"/>
                <a:gd name="T19" fmla="*/ 45 h 61"/>
                <a:gd name="T20" fmla="*/ 45 w 68"/>
                <a:gd name="T21" fmla="*/ 45 h 61"/>
                <a:gd name="T22" fmla="*/ 45 w 68"/>
                <a:gd name="T23" fmla="*/ 61 h 61"/>
                <a:gd name="T24" fmla="*/ 53 w 68"/>
                <a:gd name="T25" fmla="*/ 61 h 61"/>
                <a:gd name="T26" fmla="*/ 53 w 68"/>
                <a:gd name="T27" fmla="*/ 45 h 61"/>
                <a:gd name="T28" fmla="*/ 60 w 68"/>
                <a:gd name="T29" fmla="*/ 45 h 61"/>
                <a:gd name="T30" fmla="*/ 60 w 68"/>
                <a:gd name="T31" fmla="*/ 52 h 61"/>
                <a:gd name="T32" fmla="*/ 68 w 68"/>
                <a:gd name="T33" fmla="*/ 52 h 61"/>
                <a:gd name="T34" fmla="*/ 68 w 68"/>
                <a:gd name="T35" fmla="*/ 45 h 61"/>
                <a:gd name="T36" fmla="*/ 60 w 68"/>
                <a:gd name="T37" fmla="*/ 45 h 61"/>
                <a:gd name="T38" fmla="*/ 60 w 68"/>
                <a:gd name="T39" fmla="*/ 37 h 61"/>
                <a:gd name="T40" fmla="*/ 68 w 68"/>
                <a:gd name="T41" fmla="*/ 37 h 61"/>
                <a:gd name="T42" fmla="*/ 68 w 68"/>
                <a:gd name="T43" fmla="*/ 7 h 61"/>
                <a:gd name="T44" fmla="*/ 60 w 68"/>
                <a:gd name="T45" fmla="*/ 7 h 61"/>
                <a:gd name="T46" fmla="*/ 60 w 68"/>
                <a:gd name="T47" fmla="*/ 22 h 61"/>
                <a:gd name="T48" fmla="*/ 53 w 68"/>
                <a:gd name="T49" fmla="*/ 22 h 61"/>
                <a:gd name="T50" fmla="*/ 53 w 68"/>
                <a:gd name="T51" fmla="*/ 15 h 61"/>
                <a:gd name="T52" fmla="*/ 45 w 68"/>
                <a:gd name="T53" fmla="*/ 15 h 61"/>
                <a:gd name="T54" fmla="*/ 45 w 68"/>
                <a:gd name="T55" fmla="*/ 7 h 61"/>
                <a:gd name="T56" fmla="*/ 38 w 68"/>
                <a:gd name="T57" fmla="*/ 7 h 61"/>
                <a:gd name="T58" fmla="*/ 38 w 68"/>
                <a:gd name="T59" fmla="*/ 0 h 61"/>
                <a:gd name="T60" fmla="*/ 30 w 68"/>
                <a:gd name="T61" fmla="*/ 0 h 61"/>
                <a:gd name="T62" fmla="*/ 30 w 68"/>
                <a:gd name="T63" fmla="*/ 7 h 61"/>
                <a:gd name="T64" fmla="*/ 23 w 68"/>
                <a:gd name="T65" fmla="*/ 7 h 61"/>
                <a:gd name="T66" fmla="*/ 23 w 68"/>
                <a:gd name="T67" fmla="*/ 15 h 61"/>
                <a:gd name="T68" fmla="*/ 15 w 68"/>
                <a:gd name="T69" fmla="*/ 15 h 61"/>
                <a:gd name="T70" fmla="*/ 15 w 68"/>
                <a:gd name="T71" fmla="*/ 22 h 61"/>
                <a:gd name="T72" fmla="*/ 8 w 68"/>
                <a:gd name="T73" fmla="*/ 22 h 61"/>
                <a:gd name="T74" fmla="*/ 8 w 68"/>
                <a:gd name="T75" fmla="*/ 7 h 61"/>
                <a:gd name="T76" fmla="*/ 0 w 68"/>
                <a:gd name="T77" fmla="*/ 7 h 61"/>
                <a:gd name="T78" fmla="*/ 0 w 68"/>
                <a:gd name="T79" fmla="*/ 37 h 61"/>
                <a:gd name="T80" fmla="*/ 8 w 68"/>
                <a:gd name="T81" fmla="*/ 37 h 61"/>
                <a:gd name="T82" fmla="*/ 38 w 68"/>
                <a:gd name="T83" fmla="*/ 22 h 61"/>
                <a:gd name="T84" fmla="*/ 45 w 68"/>
                <a:gd name="T85" fmla="*/ 22 h 61"/>
                <a:gd name="T86" fmla="*/ 45 w 68"/>
                <a:gd name="T87" fmla="*/ 30 h 61"/>
                <a:gd name="T88" fmla="*/ 38 w 68"/>
                <a:gd name="T89" fmla="*/ 30 h 61"/>
                <a:gd name="T90" fmla="*/ 38 w 68"/>
                <a:gd name="T91" fmla="*/ 22 h 61"/>
                <a:gd name="T92" fmla="*/ 23 w 68"/>
                <a:gd name="T93" fmla="*/ 22 h 61"/>
                <a:gd name="T94" fmla="*/ 30 w 68"/>
                <a:gd name="T95" fmla="*/ 22 h 61"/>
                <a:gd name="T96" fmla="*/ 30 w 68"/>
                <a:gd name="T97" fmla="*/ 30 h 61"/>
                <a:gd name="T98" fmla="*/ 23 w 68"/>
                <a:gd name="T99" fmla="*/ 30 h 61"/>
                <a:gd name="T100" fmla="*/ 23 w 68"/>
                <a:gd name="T101"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61">
                  <a:moveTo>
                    <a:pt x="8" y="37"/>
                  </a:moveTo>
                  <a:lnTo>
                    <a:pt x="8" y="45"/>
                  </a:lnTo>
                  <a:lnTo>
                    <a:pt x="0" y="45"/>
                  </a:lnTo>
                  <a:lnTo>
                    <a:pt x="0" y="52"/>
                  </a:lnTo>
                  <a:lnTo>
                    <a:pt x="8" y="52"/>
                  </a:lnTo>
                  <a:lnTo>
                    <a:pt x="8" y="45"/>
                  </a:lnTo>
                  <a:lnTo>
                    <a:pt x="15" y="45"/>
                  </a:lnTo>
                  <a:lnTo>
                    <a:pt x="15" y="61"/>
                  </a:lnTo>
                  <a:lnTo>
                    <a:pt x="23" y="61"/>
                  </a:lnTo>
                  <a:lnTo>
                    <a:pt x="23" y="45"/>
                  </a:lnTo>
                  <a:lnTo>
                    <a:pt x="45" y="45"/>
                  </a:lnTo>
                  <a:lnTo>
                    <a:pt x="45" y="61"/>
                  </a:lnTo>
                  <a:lnTo>
                    <a:pt x="53" y="61"/>
                  </a:lnTo>
                  <a:lnTo>
                    <a:pt x="53" y="45"/>
                  </a:lnTo>
                  <a:lnTo>
                    <a:pt x="60" y="45"/>
                  </a:lnTo>
                  <a:lnTo>
                    <a:pt x="60" y="52"/>
                  </a:lnTo>
                  <a:lnTo>
                    <a:pt x="68" y="52"/>
                  </a:lnTo>
                  <a:lnTo>
                    <a:pt x="68" y="45"/>
                  </a:lnTo>
                  <a:lnTo>
                    <a:pt x="60" y="45"/>
                  </a:lnTo>
                  <a:lnTo>
                    <a:pt x="60" y="37"/>
                  </a:lnTo>
                  <a:lnTo>
                    <a:pt x="68" y="37"/>
                  </a:lnTo>
                  <a:lnTo>
                    <a:pt x="68" y="7"/>
                  </a:lnTo>
                  <a:lnTo>
                    <a:pt x="60" y="7"/>
                  </a:lnTo>
                  <a:lnTo>
                    <a:pt x="60" y="22"/>
                  </a:lnTo>
                  <a:lnTo>
                    <a:pt x="53" y="22"/>
                  </a:lnTo>
                  <a:lnTo>
                    <a:pt x="53" y="15"/>
                  </a:lnTo>
                  <a:lnTo>
                    <a:pt x="45" y="15"/>
                  </a:lnTo>
                  <a:lnTo>
                    <a:pt x="45" y="7"/>
                  </a:lnTo>
                  <a:lnTo>
                    <a:pt x="38" y="7"/>
                  </a:lnTo>
                  <a:lnTo>
                    <a:pt x="38" y="0"/>
                  </a:lnTo>
                  <a:lnTo>
                    <a:pt x="30" y="0"/>
                  </a:lnTo>
                  <a:lnTo>
                    <a:pt x="30" y="7"/>
                  </a:lnTo>
                  <a:lnTo>
                    <a:pt x="23" y="7"/>
                  </a:lnTo>
                  <a:lnTo>
                    <a:pt x="23" y="15"/>
                  </a:lnTo>
                  <a:lnTo>
                    <a:pt x="15" y="15"/>
                  </a:lnTo>
                  <a:lnTo>
                    <a:pt x="15" y="22"/>
                  </a:lnTo>
                  <a:lnTo>
                    <a:pt x="8" y="22"/>
                  </a:lnTo>
                  <a:lnTo>
                    <a:pt x="8" y="7"/>
                  </a:lnTo>
                  <a:lnTo>
                    <a:pt x="0" y="7"/>
                  </a:lnTo>
                  <a:lnTo>
                    <a:pt x="0" y="37"/>
                  </a:lnTo>
                  <a:lnTo>
                    <a:pt x="8" y="37"/>
                  </a:lnTo>
                  <a:close/>
                  <a:moveTo>
                    <a:pt x="38" y="22"/>
                  </a:moveTo>
                  <a:lnTo>
                    <a:pt x="45" y="22"/>
                  </a:lnTo>
                  <a:lnTo>
                    <a:pt x="45" y="30"/>
                  </a:lnTo>
                  <a:lnTo>
                    <a:pt x="38" y="30"/>
                  </a:lnTo>
                  <a:lnTo>
                    <a:pt x="38" y="22"/>
                  </a:lnTo>
                  <a:close/>
                  <a:moveTo>
                    <a:pt x="23" y="22"/>
                  </a:moveTo>
                  <a:lnTo>
                    <a:pt x="30" y="22"/>
                  </a:lnTo>
                  <a:lnTo>
                    <a:pt x="30" y="30"/>
                  </a:lnTo>
                  <a:lnTo>
                    <a:pt x="23" y="30"/>
                  </a:lnTo>
                  <a:lnTo>
                    <a:pt x="23"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09" name="Freeform 336"/>
            <p:cNvSpPr>
              <a:spLocks noEditPoints="1"/>
            </p:cNvSpPr>
            <p:nvPr/>
          </p:nvSpPr>
          <p:spPr bwMode="auto">
            <a:xfrm>
              <a:off x="5137150" y="1604963"/>
              <a:ext cx="144463" cy="130175"/>
            </a:xfrm>
            <a:custGeom>
              <a:avLst/>
              <a:gdLst>
                <a:gd name="T0" fmla="*/ 10 w 91"/>
                <a:gd name="T1" fmla="*/ 51 h 82"/>
                <a:gd name="T2" fmla="*/ 10 w 91"/>
                <a:gd name="T3" fmla="*/ 61 h 82"/>
                <a:gd name="T4" fmla="*/ 0 w 91"/>
                <a:gd name="T5" fmla="*/ 61 h 82"/>
                <a:gd name="T6" fmla="*/ 0 w 91"/>
                <a:gd name="T7" fmla="*/ 71 h 82"/>
                <a:gd name="T8" fmla="*/ 10 w 91"/>
                <a:gd name="T9" fmla="*/ 71 h 82"/>
                <a:gd name="T10" fmla="*/ 10 w 91"/>
                <a:gd name="T11" fmla="*/ 61 h 82"/>
                <a:gd name="T12" fmla="*/ 20 w 91"/>
                <a:gd name="T13" fmla="*/ 61 h 82"/>
                <a:gd name="T14" fmla="*/ 20 w 91"/>
                <a:gd name="T15" fmla="*/ 82 h 82"/>
                <a:gd name="T16" fmla="*/ 31 w 91"/>
                <a:gd name="T17" fmla="*/ 82 h 82"/>
                <a:gd name="T18" fmla="*/ 31 w 91"/>
                <a:gd name="T19" fmla="*/ 61 h 82"/>
                <a:gd name="T20" fmla="*/ 61 w 91"/>
                <a:gd name="T21" fmla="*/ 61 h 82"/>
                <a:gd name="T22" fmla="*/ 61 w 91"/>
                <a:gd name="T23" fmla="*/ 82 h 82"/>
                <a:gd name="T24" fmla="*/ 71 w 91"/>
                <a:gd name="T25" fmla="*/ 82 h 82"/>
                <a:gd name="T26" fmla="*/ 71 w 91"/>
                <a:gd name="T27" fmla="*/ 61 h 82"/>
                <a:gd name="T28" fmla="*/ 81 w 91"/>
                <a:gd name="T29" fmla="*/ 61 h 82"/>
                <a:gd name="T30" fmla="*/ 81 w 91"/>
                <a:gd name="T31" fmla="*/ 71 h 82"/>
                <a:gd name="T32" fmla="*/ 91 w 91"/>
                <a:gd name="T33" fmla="*/ 71 h 82"/>
                <a:gd name="T34" fmla="*/ 91 w 91"/>
                <a:gd name="T35" fmla="*/ 61 h 82"/>
                <a:gd name="T36" fmla="*/ 81 w 91"/>
                <a:gd name="T37" fmla="*/ 61 h 82"/>
                <a:gd name="T38" fmla="*/ 81 w 91"/>
                <a:gd name="T39" fmla="*/ 51 h 82"/>
                <a:gd name="T40" fmla="*/ 91 w 91"/>
                <a:gd name="T41" fmla="*/ 51 h 82"/>
                <a:gd name="T42" fmla="*/ 91 w 91"/>
                <a:gd name="T43" fmla="*/ 10 h 82"/>
                <a:gd name="T44" fmla="*/ 81 w 91"/>
                <a:gd name="T45" fmla="*/ 10 h 82"/>
                <a:gd name="T46" fmla="*/ 81 w 91"/>
                <a:gd name="T47" fmla="*/ 30 h 82"/>
                <a:gd name="T48" fmla="*/ 71 w 91"/>
                <a:gd name="T49" fmla="*/ 30 h 82"/>
                <a:gd name="T50" fmla="*/ 71 w 91"/>
                <a:gd name="T51" fmla="*/ 20 h 82"/>
                <a:gd name="T52" fmla="*/ 61 w 91"/>
                <a:gd name="T53" fmla="*/ 20 h 82"/>
                <a:gd name="T54" fmla="*/ 61 w 91"/>
                <a:gd name="T55" fmla="*/ 10 h 82"/>
                <a:gd name="T56" fmla="*/ 51 w 91"/>
                <a:gd name="T57" fmla="*/ 10 h 82"/>
                <a:gd name="T58" fmla="*/ 51 w 91"/>
                <a:gd name="T59" fmla="*/ 0 h 82"/>
                <a:gd name="T60" fmla="*/ 40 w 91"/>
                <a:gd name="T61" fmla="*/ 0 h 82"/>
                <a:gd name="T62" fmla="*/ 40 w 91"/>
                <a:gd name="T63" fmla="*/ 10 h 82"/>
                <a:gd name="T64" fmla="*/ 31 w 91"/>
                <a:gd name="T65" fmla="*/ 10 h 82"/>
                <a:gd name="T66" fmla="*/ 31 w 91"/>
                <a:gd name="T67" fmla="*/ 20 h 82"/>
                <a:gd name="T68" fmla="*/ 20 w 91"/>
                <a:gd name="T69" fmla="*/ 20 h 82"/>
                <a:gd name="T70" fmla="*/ 20 w 91"/>
                <a:gd name="T71" fmla="*/ 30 h 82"/>
                <a:gd name="T72" fmla="*/ 10 w 91"/>
                <a:gd name="T73" fmla="*/ 30 h 82"/>
                <a:gd name="T74" fmla="*/ 10 w 91"/>
                <a:gd name="T75" fmla="*/ 10 h 82"/>
                <a:gd name="T76" fmla="*/ 0 w 91"/>
                <a:gd name="T77" fmla="*/ 10 h 82"/>
                <a:gd name="T78" fmla="*/ 0 w 91"/>
                <a:gd name="T79" fmla="*/ 51 h 82"/>
                <a:gd name="T80" fmla="*/ 10 w 91"/>
                <a:gd name="T81" fmla="*/ 51 h 82"/>
                <a:gd name="T82" fmla="*/ 51 w 91"/>
                <a:gd name="T83" fmla="*/ 30 h 82"/>
                <a:gd name="T84" fmla="*/ 61 w 91"/>
                <a:gd name="T85" fmla="*/ 30 h 82"/>
                <a:gd name="T86" fmla="*/ 61 w 91"/>
                <a:gd name="T87" fmla="*/ 40 h 82"/>
                <a:gd name="T88" fmla="*/ 51 w 91"/>
                <a:gd name="T89" fmla="*/ 40 h 82"/>
                <a:gd name="T90" fmla="*/ 51 w 91"/>
                <a:gd name="T91" fmla="*/ 30 h 82"/>
                <a:gd name="T92" fmla="*/ 31 w 91"/>
                <a:gd name="T93" fmla="*/ 30 h 82"/>
                <a:gd name="T94" fmla="*/ 40 w 91"/>
                <a:gd name="T95" fmla="*/ 30 h 82"/>
                <a:gd name="T96" fmla="*/ 40 w 91"/>
                <a:gd name="T97" fmla="*/ 40 h 82"/>
                <a:gd name="T98" fmla="*/ 31 w 91"/>
                <a:gd name="T99" fmla="*/ 40 h 82"/>
                <a:gd name="T100" fmla="*/ 31 w 91"/>
                <a:gd name="T101" fmla="*/ 3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82">
                  <a:moveTo>
                    <a:pt x="10" y="51"/>
                  </a:moveTo>
                  <a:lnTo>
                    <a:pt x="10" y="61"/>
                  </a:lnTo>
                  <a:lnTo>
                    <a:pt x="0" y="61"/>
                  </a:lnTo>
                  <a:lnTo>
                    <a:pt x="0" y="71"/>
                  </a:lnTo>
                  <a:lnTo>
                    <a:pt x="10" y="71"/>
                  </a:lnTo>
                  <a:lnTo>
                    <a:pt x="10" y="61"/>
                  </a:lnTo>
                  <a:lnTo>
                    <a:pt x="20" y="61"/>
                  </a:lnTo>
                  <a:lnTo>
                    <a:pt x="20" y="82"/>
                  </a:lnTo>
                  <a:lnTo>
                    <a:pt x="31" y="82"/>
                  </a:lnTo>
                  <a:lnTo>
                    <a:pt x="31" y="61"/>
                  </a:lnTo>
                  <a:lnTo>
                    <a:pt x="61" y="61"/>
                  </a:lnTo>
                  <a:lnTo>
                    <a:pt x="61" y="82"/>
                  </a:lnTo>
                  <a:lnTo>
                    <a:pt x="71" y="82"/>
                  </a:lnTo>
                  <a:lnTo>
                    <a:pt x="71" y="61"/>
                  </a:lnTo>
                  <a:lnTo>
                    <a:pt x="81" y="61"/>
                  </a:lnTo>
                  <a:lnTo>
                    <a:pt x="81" y="71"/>
                  </a:lnTo>
                  <a:lnTo>
                    <a:pt x="91" y="71"/>
                  </a:lnTo>
                  <a:lnTo>
                    <a:pt x="91" y="61"/>
                  </a:lnTo>
                  <a:lnTo>
                    <a:pt x="81" y="61"/>
                  </a:lnTo>
                  <a:lnTo>
                    <a:pt x="81" y="51"/>
                  </a:lnTo>
                  <a:lnTo>
                    <a:pt x="91" y="51"/>
                  </a:lnTo>
                  <a:lnTo>
                    <a:pt x="91" y="10"/>
                  </a:lnTo>
                  <a:lnTo>
                    <a:pt x="81" y="10"/>
                  </a:lnTo>
                  <a:lnTo>
                    <a:pt x="81" y="30"/>
                  </a:lnTo>
                  <a:lnTo>
                    <a:pt x="71" y="30"/>
                  </a:lnTo>
                  <a:lnTo>
                    <a:pt x="71" y="20"/>
                  </a:lnTo>
                  <a:lnTo>
                    <a:pt x="61" y="20"/>
                  </a:lnTo>
                  <a:lnTo>
                    <a:pt x="61" y="10"/>
                  </a:lnTo>
                  <a:lnTo>
                    <a:pt x="51" y="10"/>
                  </a:lnTo>
                  <a:lnTo>
                    <a:pt x="51" y="0"/>
                  </a:lnTo>
                  <a:lnTo>
                    <a:pt x="40" y="0"/>
                  </a:lnTo>
                  <a:lnTo>
                    <a:pt x="40" y="10"/>
                  </a:lnTo>
                  <a:lnTo>
                    <a:pt x="31" y="10"/>
                  </a:lnTo>
                  <a:lnTo>
                    <a:pt x="31" y="20"/>
                  </a:lnTo>
                  <a:lnTo>
                    <a:pt x="20" y="20"/>
                  </a:lnTo>
                  <a:lnTo>
                    <a:pt x="20" y="30"/>
                  </a:lnTo>
                  <a:lnTo>
                    <a:pt x="10" y="30"/>
                  </a:lnTo>
                  <a:lnTo>
                    <a:pt x="10" y="10"/>
                  </a:lnTo>
                  <a:lnTo>
                    <a:pt x="0" y="10"/>
                  </a:lnTo>
                  <a:lnTo>
                    <a:pt x="0" y="51"/>
                  </a:lnTo>
                  <a:lnTo>
                    <a:pt x="10" y="51"/>
                  </a:lnTo>
                  <a:close/>
                  <a:moveTo>
                    <a:pt x="51" y="30"/>
                  </a:moveTo>
                  <a:lnTo>
                    <a:pt x="61" y="30"/>
                  </a:lnTo>
                  <a:lnTo>
                    <a:pt x="61" y="40"/>
                  </a:lnTo>
                  <a:lnTo>
                    <a:pt x="51" y="40"/>
                  </a:lnTo>
                  <a:lnTo>
                    <a:pt x="51" y="30"/>
                  </a:lnTo>
                  <a:close/>
                  <a:moveTo>
                    <a:pt x="31" y="30"/>
                  </a:moveTo>
                  <a:lnTo>
                    <a:pt x="40" y="30"/>
                  </a:lnTo>
                  <a:lnTo>
                    <a:pt x="40" y="40"/>
                  </a:lnTo>
                  <a:lnTo>
                    <a:pt x="31" y="40"/>
                  </a:lnTo>
                  <a:lnTo>
                    <a:pt x="31"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0" name="Freeform 337"/>
            <p:cNvSpPr>
              <a:spLocks noEditPoints="1"/>
            </p:cNvSpPr>
            <p:nvPr/>
          </p:nvSpPr>
          <p:spPr bwMode="auto">
            <a:xfrm>
              <a:off x="4733925" y="1306513"/>
              <a:ext cx="101600" cy="92075"/>
            </a:xfrm>
            <a:custGeom>
              <a:avLst/>
              <a:gdLst>
                <a:gd name="T0" fmla="*/ 64 w 64"/>
                <a:gd name="T1" fmla="*/ 36 h 58"/>
                <a:gd name="T2" fmla="*/ 64 w 64"/>
                <a:gd name="T3" fmla="*/ 7 h 58"/>
                <a:gd name="T4" fmla="*/ 57 w 64"/>
                <a:gd name="T5" fmla="*/ 7 h 58"/>
                <a:gd name="T6" fmla="*/ 57 w 64"/>
                <a:gd name="T7" fmla="*/ 22 h 58"/>
                <a:gd name="T8" fmla="*/ 50 w 64"/>
                <a:gd name="T9" fmla="*/ 22 h 58"/>
                <a:gd name="T10" fmla="*/ 50 w 64"/>
                <a:gd name="T11" fmla="*/ 15 h 58"/>
                <a:gd name="T12" fmla="*/ 43 w 64"/>
                <a:gd name="T13" fmla="*/ 15 h 58"/>
                <a:gd name="T14" fmla="*/ 43 w 64"/>
                <a:gd name="T15" fmla="*/ 7 h 58"/>
                <a:gd name="T16" fmla="*/ 36 w 64"/>
                <a:gd name="T17" fmla="*/ 7 h 58"/>
                <a:gd name="T18" fmla="*/ 36 w 64"/>
                <a:gd name="T19" fmla="*/ 0 h 58"/>
                <a:gd name="T20" fmla="*/ 28 w 64"/>
                <a:gd name="T21" fmla="*/ 0 h 58"/>
                <a:gd name="T22" fmla="*/ 28 w 64"/>
                <a:gd name="T23" fmla="*/ 7 h 58"/>
                <a:gd name="T24" fmla="*/ 21 w 64"/>
                <a:gd name="T25" fmla="*/ 7 h 58"/>
                <a:gd name="T26" fmla="*/ 21 w 64"/>
                <a:gd name="T27" fmla="*/ 15 h 58"/>
                <a:gd name="T28" fmla="*/ 14 w 64"/>
                <a:gd name="T29" fmla="*/ 15 h 58"/>
                <a:gd name="T30" fmla="*/ 14 w 64"/>
                <a:gd name="T31" fmla="*/ 22 h 58"/>
                <a:gd name="T32" fmla="*/ 7 w 64"/>
                <a:gd name="T33" fmla="*/ 22 h 58"/>
                <a:gd name="T34" fmla="*/ 7 w 64"/>
                <a:gd name="T35" fmla="*/ 7 h 58"/>
                <a:gd name="T36" fmla="*/ 0 w 64"/>
                <a:gd name="T37" fmla="*/ 7 h 58"/>
                <a:gd name="T38" fmla="*/ 0 w 64"/>
                <a:gd name="T39" fmla="*/ 36 h 58"/>
                <a:gd name="T40" fmla="*/ 7 w 64"/>
                <a:gd name="T41" fmla="*/ 36 h 58"/>
                <a:gd name="T42" fmla="*/ 7 w 64"/>
                <a:gd name="T43" fmla="*/ 43 h 58"/>
                <a:gd name="T44" fmla="*/ 0 w 64"/>
                <a:gd name="T45" fmla="*/ 43 h 58"/>
                <a:gd name="T46" fmla="*/ 0 w 64"/>
                <a:gd name="T47" fmla="*/ 50 h 58"/>
                <a:gd name="T48" fmla="*/ 7 w 64"/>
                <a:gd name="T49" fmla="*/ 50 h 58"/>
                <a:gd name="T50" fmla="*/ 7 w 64"/>
                <a:gd name="T51" fmla="*/ 43 h 58"/>
                <a:gd name="T52" fmla="*/ 14 w 64"/>
                <a:gd name="T53" fmla="*/ 43 h 58"/>
                <a:gd name="T54" fmla="*/ 14 w 64"/>
                <a:gd name="T55" fmla="*/ 58 h 58"/>
                <a:gd name="T56" fmla="*/ 21 w 64"/>
                <a:gd name="T57" fmla="*/ 58 h 58"/>
                <a:gd name="T58" fmla="*/ 21 w 64"/>
                <a:gd name="T59" fmla="*/ 43 h 58"/>
                <a:gd name="T60" fmla="*/ 43 w 64"/>
                <a:gd name="T61" fmla="*/ 43 h 58"/>
                <a:gd name="T62" fmla="*/ 43 w 64"/>
                <a:gd name="T63" fmla="*/ 58 h 58"/>
                <a:gd name="T64" fmla="*/ 50 w 64"/>
                <a:gd name="T65" fmla="*/ 58 h 58"/>
                <a:gd name="T66" fmla="*/ 50 w 64"/>
                <a:gd name="T67" fmla="*/ 43 h 58"/>
                <a:gd name="T68" fmla="*/ 57 w 64"/>
                <a:gd name="T69" fmla="*/ 43 h 58"/>
                <a:gd name="T70" fmla="*/ 57 w 64"/>
                <a:gd name="T71" fmla="*/ 50 h 58"/>
                <a:gd name="T72" fmla="*/ 64 w 64"/>
                <a:gd name="T73" fmla="*/ 50 h 58"/>
                <a:gd name="T74" fmla="*/ 64 w 64"/>
                <a:gd name="T75" fmla="*/ 43 h 58"/>
                <a:gd name="T76" fmla="*/ 57 w 64"/>
                <a:gd name="T77" fmla="*/ 43 h 58"/>
                <a:gd name="T78" fmla="*/ 57 w 64"/>
                <a:gd name="T79" fmla="*/ 36 h 58"/>
                <a:gd name="T80" fmla="*/ 64 w 64"/>
                <a:gd name="T81" fmla="*/ 36 h 58"/>
                <a:gd name="T82" fmla="*/ 28 w 64"/>
                <a:gd name="T83" fmla="*/ 29 h 58"/>
                <a:gd name="T84" fmla="*/ 21 w 64"/>
                <a:gd name="T85" fmla="*/ 29 h 58"/>
                <a:gd name="T86" fmla="*/ 21 w 64"/>
                <a:gd name="T87" fmla="*/ 22 h 58"/>
                <a:gd name="T88" fmla="*/ 28 w 64"/>
                <a:gd name="T89" fmla="*/ 22 h 58"/>
                <a:gd name="T90" fmla="*/ 28 w 64"/>
                <a:gd name="T91" fmla="*/ 29 h 58"/>
                <a:gd name="T92" fmla="*/ 43 w 64"/>
                <a:gd name="T93" fmla="*/ 29 h 58"/>
                <a:gd name="T94" fmla="*/ 36 w 64"/>
                <a:gd name="T95" fmla="*/ 29 h 58"/>
                <a:gd name="T96" fmla="*/ 36 w 64"/>
                <a:gd name="T97" fmla="*/ 22 h 58"/>
                <a:gd name="T98" fmla="*/ 43 w 64"/>
                <a:gd name="T99" fmla="*/ 22 h 58"/>
                <a:gd name="T100" fmla="*/ 43 w 64"/>
                <a:gd name="T101"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58">
                  <a:moveTo>
                    <a:pt x="64" y="36"/>
                  </a:moveTo>
                  <a:lnTo>
                    <a:pt x="64" y="7"/>
                  </a:lnTo>
                  <a:lnTo>
                    <a:pt x="57" y="7"/>
                  </a:lnTo>
                  <a:lnTo>
                    <a:pt x="57" y="22"/>
                  </a:lnTo>
                  <a:lnTo>
                    <a:pt x="50" y="22"/>
                  </a:lnTo>
                  <a:lnTo>
                    <a:pt x="50" y="15"/>
                  </a:lnTo>
                  <a:lnTo>
                    <a:pt x="43" y="15"/>
                  </a:lnTo>
                  <a:lnTo>
                    <a:pt x="43" y="7"/>
                  </a:lnTo>
                  <a:lnTo>
                    <a:pt x="36" y="7"/>
                  </a:lnTo>
                  <a:lnTo>
                    <a:pt x="36" y="0"/>
                  </a:lnTo>
                  <a:lnTo>
                    <a:pt x="28" y="0"/>
                  </a:lnTo>
                  <a:lnTo>
                    <a:pt x="28" y="7"/>
                  </a:lnTo>
                  <a:lnTo>
                    <a:pt x="21" y="7"/>
                  </a:lnTo>
                  <a:lnTo>
                    <a:pt x="21" y="15"/>
                  </a:lnTo>
                  <a:lnTo>
                    <a:pt x="14" y="15"/>
                  </a:lnTo>
                  <a:lnTo>
                    <a:pt x="14" y="22"/>
                  </a:lnTo>
                  <a:lnTo>
                    <a:pt x="7" y="22"/>
                  </a:lnTo>
                  <a:lnTo>
                    <a:pt x="7" y="7"/>
                  </a:lnTo>
                  <a:lnTo>
                    <a:pt x="0" y="7"/>
                  </a:lnTo>
                  <a:lnTo>
                    <a:pt x="0" y="36"/>
                  </a:lnTo>
                  <a:lnTo>
                    <a:pt x="7" y="36"/>
                  </a:lnTo>
                  <a:lnTo>
                    <a:pt x="7" y="43"/>
                  </a:lnTo>
                  <a:lnTo>
                    <a:pt x="0" y="43"/>
                  </a:lnTo>
                  <a:lnTo>
                    <a:pt x="0" y="50"/>
                  </a:lnTo>
                  <a:lnTo>
                    <a:pt x="7" y="50"/>
                  </a:lnTo>
                  <a:lnTo>
                    <a:pt x="7" y="43"/>
                  </a:lnTo>
                  <a:lnTo>
                    <a:pt x="14" y="43"/>
                  </a:lnTo>
                  <a:lnTo>
                    <a:pt x="14" y="58"/>
                  </a:lnTo>
                  <a:lnTo>
                    <a:pt x="21" y="58"/>
                  </a:lnTo>
                  <a:lnTo>
                    <a:pt x="21" y="43"/>
                  </a:lnTo>
                  <a:lnTo>
                    <a:pt x="43" y="43"/>
                  </a:lnTo>
                  <a:lnTo>
                    <a:pt x="43" y="58"/>
                  </a:lnTo>
                  <a:lnTo>
                    <a:pt x="50" y="58"/>
                  </a:lnTo>
                  <a:lnTo>
                    <a:pt x="50" y="43"/>
                  </a:lnTo>
                  <a:lnTo>
                    <a:pt x="57" y="43"/>
                  </a:lnTo>
                  <a:lnTo>
                    <a:pt x="57" y="50"/>
                  </a:lnTo>
                  <a:lnTo>
                    <a:pt x="64" y="50"/>
                  </a:lnTo>
                  <a:lnTo>
                    <a:pt x="64" y="43"/>
                  </a:lnTo>
                  <a:lnTo>
                    <a:pt x="57" y="43"/>
                  </a:lnTo>
                  <a:lnTo>
                    <a:pt x="57" y="36"/>
                  </a:lnTo>
                  <a:lnTo>
                    <a:pt x="64" y="36"/>
                  </a:lnTo>
                  <a:close/>
                  <a:moveTo>
                    <a:pt x="28" y="29"/>
                  </a:moveTo>
                  <a:lnTo>
                    <a:pt x="21" y="29"/>
                  </a:lnTo>
                  <a:lnTo>
                    <a:pt x="21" y="22"/>
                  </a:lnTo>
                  <a:lnTo>
                    <a:pt x="28" y="22"/>
                  </a:lnTo>
                  <a:lnTo>
                    <a:pt x="28" y="29"/>
                  </a:lnTo>
                  <a:close/>
                  <a:moveTo>
                    <a:pt x="43" y="29"/>
                  </a:moveTo>
                  <a:lnTo>
                    <a:pt x="36" y="29"/>
                  </a:lnTo>
                  <a:lnTo>
                    <a:pt x="36" y="22"/>
                  </a:lnTo>
                  <a:lnTo>
                    <a:pt x="43" y="22"/>
                  </a:lnTo>
                  <a:lnTo>
                    <a:pt x="4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1" name="Freeform 338"/>
            <p:cNvSpPr>
              <a:spLocks noEditPoints="1"/>
            </p:cNvSpPr>
            <p:nvPr/>
          </p:nvSpPr>
          <p:spPr bwMode="auto">
            <a:xfrm>
              <a:off x="5600700" y="1511300"/>
              <a:ext cx="101600" cy="92075"/>
            </a:xfrm>
            <a:custGeom>
              <a:avLst/>
              <a:gdLst>
                <a:gd name="T0" fmla="*/ 64 w 64"/>
                <a:gd name="T1" fmla="*/ 35 h 58"/>
                <a:gd name="T2" fmla="*/ 64 w 64"/>
                <a:gd name="T3" fmla="*/ 7 h 58"/>
                <a:gd name="T4" fmla="*/ 57 w 64"/>
                <a:gd name="T5" fmla="*/ 7 h 58"/>
                <a:gd name="T6" fmla="*/ 57 w 64"/>
                <a:gd name="T7" fmla="*/ 21 h 58"/>
                <a:gd name="T8" fmla="*/ 50 w 64"/>
                <a:gd name="T9" fmla="*/ 21 h 58"/>
                <a:gd name="T10" fmla="*/ 50 w 64"/>
                <a:gd name="T11" fmla="*/ 14 h 58"/>
                <a:gd name="T12" fmla="*/ 43 w 64"/>
                <a:gd name="T13" fmla="*/ 14 h 58"/>
                <a:gd name="T14" fmla="*/ 43 w 64"/>
                <a:gd name="T15" fmla="*/ 7 h 58"/>
                <a:gd name="T16" fmla="*/ 36 w 64"/>
                <a:gd name="T17" fmla="*/ 7 h 58"/>
                <a:gd name="T18" fmla="*/ 36 w 64"/>
                <a:gd name="T19" fmla="*/ 0 h 58"/>
                <a:gd name="T20" fmla="*/ 29 w 64"/>
                <a:gd name="T21" fmla="*/ 0 h 58"/>
                <a:gd name="T22" fmla="*/ 29 w 64"/>
                <a:gd name="T23" fmla="*/ 7 h 58"/>
                <a:gd name="T24" fmla="*/ 21 w 64"/>
                <a:gd name="T25" fmla="*/ 7 h 58"/>
                <a:gd name="T26" fmla="*/ 21 w 64"/>
                <a:gd name="T27" fmla="*/ 14 h 58"/>
                <a:gd name="T28" fmla="*/ 14 w 64"/>
                <a:gd name="T29" fmla="*/ 14 h 58"/>
                <a:gd name="T30" fmla="*/ 14 w 64"/>
                <a:gd name="T31" fmla="*/ 21 h 58"/>
                <a:gd name="T32" fmla="*/ 7 w 64"/>
                <a:gd name="T33" fmla="*/ 21 h 58"/>
                <a:gd name="T34" fmla="*/ 7 w 64"/>
                <a:gd name="T35" fmla="*/ 7 h 58"/>
                <a:gd name="T36" fmla="*/ 0 w 64"/>
                <a:gd name="T37" fmla="*/ 7 h 58"/>
                <a:gd name="T38" fmla="*/ 0 w 64"/>
                <a:gd name="T39" fmla="*/ 35 h 58"/>
                <a:gd name="T40" fmla="*/ 7 w 64"/>
                <a:gd name="T41" fmla="*/ 35 h 58"/>
                <a:gd name="T42" fmla="*/ 7 w 64"/>
                <a:gd name="T43" fmla="*/ 43 h 58"/>
                <a:gd name="T44" fmla="*/ 0 w 64"/>
                <a:gd name="T45" fmla="*/ 43 h 58"/>
                <a:gd name="T46" fmla="*/ 0 w 64"/>
                <a:gd name="T47" fmla="*/ 50 h 58"/>
                <a:gd name="T48" fmla="*/ 7 w 64"/>
                <a:gd name="T49" fmla="*/ 50 h 58"/>
                <a:gd name="T50" fmla="*/ 7 w 64"/>
                <a:gd name="T51" fmla="*/ 43 h 58"/>
                <a:gd name="T52" fmla="*/ 14 w 64"/>
                <a:gd name="T53" fmla="*/ 43 h 58"/>
                <a:gd name="T54" fmla="*/ 14 w 64"/>
                <a:gd name="T55" fmla="*/ 58 h 58"/>
                <a:gd name="T56" fmla="*/ 21 w 64"/>
                <a:gd name="T57" fmla="*/ 58 h 58"/>
                <a:gd name="T58" fmla="*/ 21 w 64"/>
                <a:gd name="T59" fmla="*/ 43 h 58"/>
                <a:gd name="T60" fmla="*/ 43 w 64"/>
                <a:gd name="T61" fmla="*/ 43 h 58"/>
                <a:gd name="T62" fmla="*/ 43 w 64"/>
                <a:gd name="T63" fmla="*/ 58 h 58"/>
                <a:gd name="T64" fmla="*/ 50 w 64"/>
                <a:gd name="T65" fmla="*/ 58 h 58"/>
                <a:gd name="T66" fmla="*/ 50 w 64"/>
                <a:gd name="T67" fmla="*/ 43 h 58"/>
                <a:gd name="T68" fmla="*/ 57 w 64"/>
                <a:gd name="T69" fmla="*/ 43 h 58"/>
                <a:gd name="T70" fmla="*/ 57 w 64"/>
                <a:gd name="T71" fmla="*/ 50 h 58"/>
                <a:gd name="T72" fmla="*/ 64 w 64"/>
                <a:gd name="T73" fmla="*/ 50 h 58"/>
                <a:gd name="T74" fmla="*/ 64 w 64"/>
                <a:gd name="T75" fmla="*/ 43 h 58"/>
                <a:gd name="T76" fmla="*/ 57 w 64"/>
                <a:gd name="T77" fmla="*/ 43 h 58"/>
                <a:gd name="T78" fmla="*/ 57 w 64"/>
                <a:gd name="T79" fmla="*/ 35 h 58"/>
                <a:gd name="T80" fmla="*/ 64 w 64"/>
                <a:gd name="T81" fmla="*/ 35 h 58"/>
                <a:gd name="T82" fmla="*/ 29 w 64"/>
                <a:gd name="T83" fmla="*/ 28 h 58"/>
                <a:gd name="T84" fmla="*/ 21 w 64"/>
                <a:gd name="T85" fmla="*/ 28 h 58"/>
                <a:gd name="T86" fmla="*/ 21 w 64"/>
                <a:gd name="T87" fmla="*/ 21 h 58"/>
                <a:gd name="T88" fmla="*/ 29 w 64"/>
                <a:gd name="T89" fmla="*/ 21 h 58"/>
                <a:gd name="T90" fmla="*/ 29 w 64"/>
                <a:gd name="T91" fmla="*/ 28 h 58"/>
                <a:gd name="T92" fmla="*/ 43 w 64"/>
                <a:gd name="T93" fmla="*/ 28 h 58"/>
                <a:gd name="T94" fmla="*/ 36 w 64"/>
                <a:gd name="T95" fmla="*/ 28 h 58"/>
                <a:gd name="T96" fmla="*/ 36 w 64"/>
                <a:gd name="T97" fmla="*/ 21 h 58"/>
                <a:gd name="T98" fmla="*/ 43 w 64"/>
                <a:gd name="T99" fmla="*/ 21 h 58"/>
                <a:gd name="T100" fmla="*/ 43 w 64"/>
                <a:gd name="T101"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58">
                  <a:moveTo>
                    <a:pt x="64" y="35"/>
                  </a:moveTo>
                  <a:lnTo>
                    <a:pt x="64" y="7"/>
                  </a:lnTo>
                  <a:lnTo>
                    <a:pt x="57" y="7"/>
                  </a:lnTo>
                  <a:lnTo>
                    <a:pt x="57" y="21"/>
                  </a:lnTo>
                  <a:lnTo>
                    <a:pt x="50" y="21"/>
                  </a:lnTo>
                  <a:lnTo>
                    <a:pt x="50" y="14"/>
                  </a:lnTo>
                  <a:lnTo>
                    <a:pt x="43" y="14"/>
                  </a:lnTo>
                  <a:lnTo>
                    <a:pt x="43" y="7"/>
                  </a:lnTo>
                  <a:lnTo>
                    <a:pt x="36" y="7"/>
                  </a:lnTo>
                  <a:lnTo>
                    <a:pt x="36" y="0"/>
                  </a:lnTo>
                  <a:lnTo>
                    <a:pt x="29" y="0"/>
                  </a:lnTo>
                  <a:lnTo>
                    <a:pt x="29" y="7"/>
                  </a:lnTo>
                  <a:lnTo>
                    <a:pt x="21" y="7"/>
                  </a:lnTo>
                  <a:lnTo>
                    <a:pt x="21" y="14"/>
                  </a:lnTo>
                  <a:lnTo>
                    <a:pt x="14" y="14"/>
                  </a:lnTo>
                  <a:lnTo>
                    <a:pt x="14" y="21"/>
                  </a:lnTo>
                  <a:lnTo>
                    <a:pt x="7" y="21"/>
                  </a:lnTo>
                  <a:lnTo>
                    <a:pt x="7" y="7"/>
                  </a:lnTo>
                  <a:lnTo>
                    <a:pt x="0" y="7"/>
                  </a:lnTo>
                  <a:lnTo>
                    <a:pt x="0" y="35"/>
                  </a:lnTo>
                  <a:lnTo>
                    <a:pt x="7" y="35"/>
                  </a:lnTo>
                  <a:lnTo>
                    <a:pt x="7" y="43"/>
                  </a:lnTo>
                  <a:lnTo>
                    <a:pt x="0" y="43"/>
                  </a:lnTo>
                  <a:lnTo>
                    <a:pt x="0" y="50"/>
                  </a:lnTo>
                  <a:lnTo>
                    <a:pt x="7" y="50"/>
                  </a:lnTo>
                  <a:lnTo>
                    <a:pt x="7" y="43"/>
                  </a:lnTo>
                  <a:lnTo>
                    <a:pt x="14" y="43"/>
                  </a:lnTo>
                  <a:lnTo>
                    <a:pt x="14" y="58"/>
                  </a:lnTo>
                  <a:lnTo>
                    <a:pt x="21" y="58"/>
                  </a:lnTo>
                  <a:lnTo>
                    <a:pt x="21" y="43"/>
                  </a:lnTo>
                  <a:lnTo>
                    <a:pt x="43" y="43"/>
                  </a:lnTo>
                  <a:lnTo>
                    <a:pt x="43" y="58"/>
                  </a:lnTo>
                  <a:lnTo>
                    <a:pt x="50" y="58"/>
                  </a:lnTo>
                  <a:lnTo>
                    <a:pt x="50" y="43"/>
                  </a:lnTo>
                  <a:lnTo>
                    <a:pt x="57" y="43"/>
                  </a:lnTo>
                  <a:lnTo>
                    <a:pt x="57" y="50"/>
                  </a:lnTo>
                  <a:lnTo>
                    <a:pt x="64" y="50"/>
                  </a:lnTo>
                  <a:lnTo>
                    <a:pt x="64" y="43"/>
                  </a:lnTo>
                  <a:lnTo>
                    <a:pt x="57" y="43"/>
                  </a:lnTo>
                  <a:lnTo>
                    <a:pt x="57" y="35"/>
                  </a:lnTo>
                  <a:lnTo>
                    <a:pt x="64" y="35"/>
                  </a:lnTo>
                  <a:close/>
                  <a:moveTo>
                    <a:pt x="29" y="28"/>
                  </a:moveTo>
                  <a:lnTo>
                    <a:pt x="21" y="28"/>
                  </a:lnTo>
                  <a:lnTo>
                    <a:pt x="21" y="21"/>
                  </a:lnTo>
                  <a:lnTo>
                    <a:pt x="29" y="21"/>
                  </a:lnTo>
                  <a:lnTo>
                    <a:pt x="29" y="28"/>
                  </a:lnTo>
                  <a:close/>
                  <a:moveTo>
                    <a:pt x="43" y="28"/>
                  </a:moveTo>
                  <a:lnTo>
                    <a:pt x="36" y="28"/>
                  </a:lnTo>
                  <a:lnTo>
                    <a:pt x="36" y="21"/>
                  </a:lnTo>
                  <a:lnTo>
                    <a:pt x="43" y="21"/>
                  </a:lnTo>
                  <a:lnTo>
                    <a:pt x="4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2" name="Freeform 339"/>
            <p:cNvSpPr>
              <a:spLocks noEditPoints="1"/>
            </p:cNvSpPr>
            <p:nvPr/>
          </p:nvSpPr>
          <p:spPr bwMode="auto">
            <a:xfrm>
              <a:off x="5607050" y="1041400"/>
              <a:ext cx="66675" cy="58738"/>
            </a:xfrm>
            <a:custGeom>
              <a:avLst/>
              <a:gdLst>
                <a:gd name="T0" fmla="*/ 42 w 42"/>
                <a:gd name="T1" fmla="*/ 23 h 37"/>
                <a:gd name="T2" fmla="*/ 42 w 42"/>
                <a:gd name="T3" fmla="*/ 4 h 37"/>
                <a:gd name="T4" fmla="*/ 38 w 42"/>
                <a:gd name="T5" fmla="*/ 4 h 37"/>
                <a:gd name="T6" fmla="*/ 38 w 42"/>
                <a:gd name="T7" fmla="*/ 13 h 37"/>
                <a:gd name="T8" fmla="*/ 33 w 42"/>
                <a:gd name="T9" fmla="*/ 13 h 37"/>
                <a:gd name="T10" fmla="*/ 33 w 42"/>
                <a:gd name="T11" fmla="*/ 9 h 37"/>
                <a:gd name="T12" fmla="*/ 28 w 42"/>
                <a:gd name="T13" fmla="*/ 9 h 37"/>
                <a:gd name="T14" fmla="*/ 28 w 42"/>
                <a:gd name="T15" fmla="*/ 4 h 37"/>
                <a:gd name="T16" fmla="*/ 24 w 42"/>
                <a:gd name="T17" fmla="*/ 4 h 37"/>
                <a:gd name="T18" fmla="*/ 24 w 42"/>
                <a:gd name="T19" fmla="*/ 0 h 37"/>
                <a:gd name="T20" fmla="*/ 19 w 42"/>
                <a:gd name="T21" fmla="*/ 0 h 37"/>
                <a:gd name="T22" fmla="*/ 19 w 42"/>
                <a:gd name="T23" fmla="*/ 4 h 37"/>
                <a:gd name="T24" fmla="*/ 14 w 42"/>
                <a:gd name="T25" fmla="*/ 4 h 37"/>
                <a:gd name="T26" fmla="*/ 14 w 42"/>
                <a:gd name="T27" fmla="*/ 9 h 37"/>
                <a:gd name="T28" fmla="*/ 10 w 42"/>
                <a:gd name="T29" fmla="*/ 9 h 37"/>
                <a:gd name="T30" fmla="*/ 10 w 42"/>
                <a:gd name="T31" fmla="*/ 13 h 37"/>
                <a:gd name="T32" fmla="*/ 5 w 42"/>
                <a:gd name="T33" fmla="*/ 13 h 37"/>
                <a:gd name="T34" fmla="*/ 5 w 42"/>
                <a:gd name="T35" fmla="*/ 4 h 37"/>
                <a:gd name="T36" fmla="*/ 0 w 42"/>
                <a:gd name="T37" fmla="*/ 4 h 37"/>
                <a:gd name="T38" fmla="*/ 0 w 42"/>
                <a:gd name="T39" fmla="*/ 23 h 37"/>
                <a:gd name="T40" fmla="*/ 5 w 42"/>
                <a:gd name="T41" fmla="*/ 23 h 37"/>
                <a:gd name="T42" fmla="*/ 5 w 42"/>
                <a:gd name="T43" fmla="*/ 27 h 37"/>
                <a:gd name="T44" fmla="*/ 0 w 42"/>
                <a:gd name="T45" fmla="*/ 27 h 37"/>
                <a:gd name="T46" fmla="*/ 0 w 42"/>
                <a:gd name="T47" fmla="*/ 32 h 37"/>
                <a:gd name="T48" fmla="*/ 5 w 42"/>
                <a:gd name="T49" fmla="*/ 32 h 37"/>
                <a:gd name="T50" fmla="*/ 5 w 42"/>
                <a:gd name="T51" fmla="*/ 27 h 37"/>
                <a:gd name="T52" fmla="*/ 10 w 42"/>
                <a:gd name="T53" fmla="*/ 27 h 37"/>
                <a:gd name="T54" fmla="*/ 10 w 42"/>
                <a:gd name="T55" fmla="*/ 37 h 37"/>
                <a:gd name="T56" fmla="*/ 14 w 42"/>
                <a:gd name="T57" fmla="*/ 37 h 37"/>
                <a:gd name="T58" fmla="*/ 14 w 42"/>
                <a:gd name="T59" fmla="*/ 27 h 37"/>
                <a:gd name="T60" fmla="*/ 28 w 42"/>
                <a:gd name="T61" fmla="*/ 27 h 37"/>
                <a:gd name="T62" fmla="*/ 28 w 42"/>
                <a:gd name="T63" fmla="*/ 37 h 37"/>
                <a:gd name="T64" fmla="*/ 33 w 42"/>
                <a:gd name="T65" fmla="*/ 37 h 37"/>
                <a:gd name="T66" fmla="*/ 33 w 42"/>
                <a:gd name="T67" fmla="*/ 27 h 37"/>
                <a:gd name="T68" fmla="*/ 38 w 42"/>
                <a:gd name="T69" fmla="*/ 27 h 37"/>
                <a:gd name="T70" fmla="*/ 38 w 42"/>
                <a:gd name="T71" fmla="*/ 32 h 37"/>
                <a:gd name="T72" fmla="*/ 42 w 42"/>
                <a:gd name="T73" fmla="*/ 32 h 37"/>
                <a:gd name="T74" fmla="*/ 42 w 42"/>
                <a:gd name="T75" fmla="*/ 27 h 37"/>
                <a:gd name="T76" fmla="*/ 38 w 42"/>
                <a:gd name="T77" fmla="*/ 27 h 37"/>
                <a:gd name="T78" fmla="*/ 38 w 42"/>
                <a:gd name="T79" fmla="*/ 23 h 37"/>
                <a:gd name="T80" fmla="*/ 42 w 42"/>
                <a:gd name="T81" fmla="*/ 23 h 37"/>
                <a:gd name="T82" fmla="*/ 19 w 42"/>
                <a:gd name="T83" fmla="*/ 18 h 37"/>
                <a:gd name="T84" fmla="*/ 14 w 42"/>
                <a:gd name="T85" fmla="*/ 18 h 37"/>
                <a:gd name="T86" fmla="*/ 14 w 42"/>
                <a:gd name="T87" fmla="*/ 13 h 37"/>
                <a:gd name="T88" fmla="*/ 19 w 42"/>
                <a:gd name="T89" fmla="*/ 13 h 37"/>
                <a:gd name="T90" fmla="*/ 19 w 42"/>
                <a:gd name="T91" fmla="*/ 18 h 37"/>
                <a:gd name="T92" fmla="*/ 28 w 42"/>
                <a:gd name="T93" fmla="*/ 18 h 37"/>
                <a:gd name="T94" fmla="*/ 24 w 42"/>
                <a:gd name="T95" fmla="*/ 18 h 37"/>
                <a:gd name="T96" fmla="*/ 24 w 42"/>
                <a:gd name="T97" fmla="*/ 13 h 37"/>
                <a:gd name="T98" fmla="*/ 28 w 42"/>
                <a:gd name="T99" fmla="*/ 13 h 37"/>
                <a:gd name="T100" fmla="*/ 28 w 42"/>
                <a:gd name="T101"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37">
                  <a:moveTo>
                    <a:pt x="42" y="23"/>
                  </a:moveTo>
                  <a:lnTo>
                    <a:pt x="42" y="4"/>
                  </a:lnTo>
                  <a:lnTo>
                    <a:pt x="38" y="4"/>
                  </a:lnTo>
                  <a:lnTo>
                    <a:pt x="38" y="13"/>
                  </a:lnTo>
                  <a:lnTo>
                    <a:pt x="33" y="13"/>
                  </a:lnTo>
                  <a:lnTo>
                    <a:pt x="33" y="9"/>
                  </a:lnTo>
                  <a:lnTo>
                    <a:pt x="28" y="9"/>
                  </a:lnTo>
                  <a:lnTo>
                    <a:pt x="28" y="4"/>
                  </a:lnTo>
                  <a:lnTo>
                    <a:pt x="24" y="4"/>
                  </a:lnTo>
                  <a:lnTo>
                    <a:pt x="24" y="0"/>
                  </a:lnTo>
                  <a:lnTo>
                    <a:pt x="19" y="0"/>
                  </a:lnTo>
                  <a:lnTo>
                    <a:pt x="19" y="4"/>
                  </a:lnTo>
                  <a:lnTo>
                    <a:pt x="14" y="4"/>
                  </a:lnTo>
                  <a:lnTo>
                    <a:pt x="14" y="9"/>
                  </a:lnTo>
                  <a:lnTo>
                    <a:pt x="10" y="9"/>
                  </a:lnTo>
                  <a:lnTo>
                    <a:pt x="10" y="13"/>
                  </a:lnTo>
                  <a:lnTo>
                    <a:pt x="5" y="13"/>
                  </a:lnTo>
                  <a:lnTo>
                    <a:pt x="5" y="4"/>
                  </a:lnTo>
                  <a:lnTo>
                    <a:pt x="0" y="4"/>
                  </a:lnTo>
                  <a:lnTo>
                    <a:pt x="0" y="23"/>
                  </a:lnTo>
                  <a:lnTo>
                    <a:pt x="5" y="23"/>
                  </a:lnTo>
                  <a:lnTo>
                    <a:pt x="5" y="27"/>
                  </a:lnTo>
                  <a:lnTo>
                    <a:pt x="0" y="27"/>
                  </a:lnTo>
                  <a:lnTo>
                    <a:pt x="0" y="32"/>
                  </a:lnTo>
                  <a:lnTo>
                    <a:pt x="5" y="32"/>
                  </a:lnTo>
                  <a:lnTo>
                    <a:pt x="5" y="27"/>
                  </a:lnTo>
                  <a:lnTo>
                    <a:pt x="10" y="27"/>
                  </a:lnTo>
                  <a:lnTo>
                    <a:pt x="10" y="37"/>
                  </a:lnTo>
                  <a:lnTo>
                    <a:pt x="14" y="37"/>
                  </a:lnTo>
                  <a:lnTo>
                    <a:pt x="14" y="27"/>
                  </a:lnTo>
                  <a:lnTo>
                    <a:pt x="28" y="27"/>
                  </a:lnTo>
                  <a:lnTo>
                    <a:pt x="28" y="37"/>
                  </a:lnTo>
                  <a:lnTo>
                    <a:pt x="33" y="37"/>
                  </a:lnTo>
                  <a:lnTo>
                    <a:pt x="33" y="27"/>
                  </a:lnTo>
                  <a:lnTo>
                    <a:pt x="38" y="27"/>
                  </a:lnTo>
                  <a:lnTo>
                    <a:pt x="38" y="32"/>
                  </a:lnTo>
                  <a:lnTo>
                    <a:pt x="42" y="32"/>
                  </a:lnTo>
                  <a:lnTo>
                    <a:pt x="42" y="27"/>
                  </a:lnTo>
                  <a:lnTo>
                    <a:pt x="38" y="27"/>
                  </a:lnTo>
                  <a:lnTo>
                    <a:pt x="38" y="23"/>
                  </a:lnTo>
                  <a:lnTo>
                    <a:pt x="42" y="23"/>
                  </a:lnTo>
                  <a:close/>
                  <a:moveTo>
                    <a:pt x="19" y="18"/>
                  </a:moveTo>
                  <a:lnTo>
                    <a:pt x="14" y="18"/>
                  </a:lnTo>
                  <a:lnTo>
                    <a:pt x="14" y="13"/>
                  </a:lnTo>
                  <a:lnTo>
                    <a:pt x="19" y="13"/>
                  </a:lnTo>
                  <a:lnTo>
                    <a:pt x="19" y="18"/>
                  </a:lnTo>
                  <a:close/>
                  <a:moveTo>
                    <a:pt x="28" y="18"/>
                  </a:moveTo>
                  <a:lnTo>
                    <a:pt x="24" y="18"/>
                  </a:lnTo>
                  <a:lnTo>
                    <a:pt x="24" y="13"/>
                  </a:lnTo>
                  <a:lnTo>
                    <a:pt x="28" y="13"/>
                  </a:lnTo>
                  <a:lnTo>
                    <a:pt x="2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3" name="Freeform 340"/>
            <p:cNvSpPr>
              <a:spLocks/>
            </p:cNvSpPr>
            <p:nvPr/>
          </p:nvSpPr>
          <p:spPr bwMode="auto">
            <a:xfrm>
              <a:off x="5972175" y="385763"/>
              <a:ext cx="14288" cy="49213"/>
            </a:xfrm>
            <a:custGeom>
              <a:avLst/>
              <a:gdLst>
                <a:gd name="T0" fmla="*/ 6 w 13"/>
                <a:gd name="T1" fmla="*/ 48 h 48"/>
                <a:gd name="T2" fmla="*/ 0 w 13"/>
                <a:gd name="T3" fmla="*/ 42 h 48"/>
                <a:gd name="T4" fmla="*/ 0 w 13"/>
                <a:gd name="T5" fmla="*/ 6 h 48"/>
                <a:gd name="T6" fmla="*/ 6 w 13"/>
                <a:gd name="T7" fmla="*/ 0 h 48"/>
                <a:gd name="T8" fmla="*/ 13 w 13"/>
                <a:gd name="T9" fmla="*/ 6 h 48"/>
                <a:gd name="T10" fmla="*/ 13 w 13"/>
                <a:gd name="T11" fmla="*/ 42 h 48"/>
                <a:gd name="T12" fmla="*/ 6 w 13"/>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3" h="48">
                  <a:moveTo>
                    <a:pt x="6" y="48"/>
                  </a:moveTo>
                  <a:cubicBezTo>
                    <a:pt x="3" y="48"/>
                    <a:pt x="0" y="45"/>
                    <a:pt x="0" y="42"/>
                  </a:cubicBezTo>
                  <a:cubicBezTo>
                    <a:pt x="0" y="6"/>
                    <a:pt x="0" y="6"/>
                    <a:pt x="0" y="6"/>
                  </a:cubicBezTo>
                  <a:cubicBezTo>
                    <a:pt x="0" y="2"/>
                    <a:pt x="3" y="0"/>
                    <a:pt x="6" y="0"/>
                  </a:cubicBezTo>
                  <a:cubicBezTo>
                    <a:pt x="10" y="0"/>
                    <a:pt x="13" y="2"/>
                    <a:pt x="13" y="6"/>
                  </a:cubicBezTo>
                  <a:cubicBezTo>
                    <a:pt x="13" y="42"/>
                    <a:pt x="13" y="42"/>
                    <a:pt x="13" y="42"/>
                  </a:cubicBezTo>
                  <a:cubicBezTo>
                    <a:pt x="13" y="45"/>
                    <a:pt x="10" y="48"/>
                    <a:pt x="6"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4" name="Freeform 341"/>
            <p:cNvSpPr>
              <a:spLocks/>
            </p:cNvSpPr>
            <p:nvPr/>
          </p:nvSpPr>
          <p:spPr bwMode="auto">
            <a:xfrm>
              <a:off x="5930900" y="403225"/>
              <a:ext cx="96838" cy="92075"/>
            </a:xfrm>
            <a:custGeom>
              <a:avLst/>
              <a:gdLst>
                <a:gd name="T0" fmla="*/ 31 w 93"/>
                <a:gd name="T1" fmla="*/ 0 h 89"/>
                <a:gd name="T2" fmla="*/ 31 w 93"/>
                <a:gd name="T3" fmla="*/ 13 h 89"/>
                <a:gd name="T4" fmla="*/ 12 w 93"/>
                <a:gd name="T5" fmla="*/ 43 h 89"/>
                <a:gd name="T6" fmla="*/ 46 w 93"/>
                <a:gd name="T7" fmla="*/ 77 h 89"/>
                <a:gd name="T8" fmla="*/ 80 w 93"/>
                <a:gd name="T9" fmla="*/ 43 h 89"/>
                <a:gd name="T10" fmla="*/ 62 w 93"/>
                <a:gd name="T11" fmla="*/ 13 h 89"/>
                <a:gd name="T12" fmla="*/ 62 w 93"/>
                <a:gd name="T13" fmla="*/ 0 h 89"/>
                <a:gd name="T14" fmla="*/ 93 w 93"/>
                <a:gd name="T15" fmla="*/ 43 h 89"/>
                <a:gd name="T16" fmla="*/ 46 w 93"/>
                <a:gd name="T17" fmla="*/ 89 h 89"/>
                <a:gd name="T18" fmla="*/ 0 w 93"/>
                <a:gd name="T19" fmla="*/ 43 h 89"/>
                <a:gd name="T20" fmla="*/ 31 w 93"/>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89">
                  <a:moveTo>
                    <a:pt x="31" y="0"/>
                  </a:moveTo>
                  <a:cubicBezTo>
                    <a:pt x="31" y="13"/>
                    <a:pt x="31" y="13"/>
                    <a:pt x="31" y="13"/>
                  </a:cubicBezTo>
                  <a:cubicBezTo>
                    <a:pt x="20" y="19"/>
                    <a:pt x="12" y="30"/>
                    <a:pt x="12" y="43"/>
                  </a:cubicBezTo>
                  <a:cubicBezTo>
                    <a:pt x="12" y="62"/>
                    <a:pt x="28" y="77"/>
                    <a:pt x="46" y="77"/>
                  </a:cubicBezTo>
                  <a:cubicBezTo>
                    <a:pt x="65" y="77"/>
                    <a:pt x="80" y="62"/>
                    <a:pt x="80" y="43"/>
                  </a:cubicBezTo>
                  <a:cubicBezTo>
                    <a:pt x="80" y="30"/>
                    <a:pt x="73" y="19"/>
                    <a:pt x="62" y="13"/>
                  </a:cubicBezTo>
                  <a:cubicBezTo>
                    <a:pt x="62" y="0"/>
                    <a:pt x="62" y="0"/>
                    <a:pt x="62" y="0"/>
                  </a:cubicBezTo>
                  <a:cubicBezTo>
                    <a:pt x="80" y="6"/>
                    <a:pt x="93" y="23"/>
                    <a:pt x="93" y="43"/>
                  </a:cubicBezTo>
                  <a:cubicBezTo>
                    <a:pt x="93" y="69"/>
                    <a:pt x="72" y="89"/>
                    <a:pt x="46" y="89"/>
                  </a:cubicBezTo>
                  <a:cubicBezTo>
                    <a:pt x="21" y="89"/>
                    <a:pt x="0" y="69"/>
                    <a:pt x="0" y="43"/>
                  </a:cubicBezTo>
                  <a:cubicBezTo>
                    <a:pt x="0" y="23"/>
                    <a:pt x="13" y="6"/>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5" name="Freeform 342"/>
            <p:cNvSpPr>
              <a:spLocks/>
            </p:cNvSpPr>
            <p:nvPr/>
          </p:nvSpPr>
          <p:spPr bwMode="auto">
            <a:xfrm>
              <a:off x="6313488" y="1062038"/>
              <a:ext cx="12700" cy="50800"/>
            </a:xfrm>
            <a:custGeom>
              <a:avLst/>
              <a:gdLst>
                <a:gd name="T0" fmla="*/ 6 w 12"/>
                <a:gd name="T1" fmla="*/ 49 h 49"/>
                <a:gd name="T2" fmla="*/ 0 w 12"/>
                <a:gd name="T3" fmla="*/ 42 h 49"/>
                <a:gd name="T4" fmla="*/ 0 w 12"/>
                <a:gd name="T5" fmla="*/ 6 h 49"/>
                <a:gd name="T6" fmla="*/ 6 w 12"/>
                <a:gd name="T7" fmla="*/ 0 h 49"/>
                <a:gd name="T8" fmla="*/ 12 w 12"/>
                <a:gd name="T9" fmla="*/ 6 h 49"/>
                <a:gd name="T10" fmla="*/ 12 w 12"/>
                <a:gd name="T11" fmla="*/ 42 h 49"/>
                <a:gd name="T12" fmla="*/ 6 w 12"/>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12" h="49">
                  <a:moveTo>
                    <a:pt x="6" y="49"/>
                  </a:moveTo>
                  <a:cubicBezTo>
                    <a:pt x="2" y="49"/>
                    <a:pt x="0" y="46"/>
                    <a:pt x="0" y="42"/>
                  </a:cubicBezTo>
                  <a:cubicBezTo>
                    <a:pt x="0" y="6"/>
                    <a:pt x="0" y="6"/>
                    <a:pt x="0" y="6"/>
                  </a:cubicBezTo>
                  <a:cubicBezTo>
                    <a:pt x="0" y="3"/>
                    <a:pt x="2" y="0"/>
                    <a:pt x="6" y="0"/>
                  </a:cubicBezTo>
                  <a:cubicBezTo>
                    <a:pt x="9" y="0"/>
                    <a:pt x="12" y="3"/>
                    <a:pt x="12" y="6"/>
                  </a:cubicBezTo>
                  <a:cubicBezTo>
                    <a:pt x="12" y="42"/>
                    <a:pt x="12" y="42"/>
                    <a:pt x="12" y="42"/>
                  </a:cubicBezTo>
                  <a:cubicBezTo>
                    <a:pt x="12" y="46"/>
                    <a:pt x="9" y="49"/>
                    <a:pt x="6"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6" name="Freeform 343"/>
            <p:cNvSpPr>
              <a:spLocks/>
            </p:cNvSpPr>
            <p:nvPr/>
          </p:nvSpPr>
          <p:spPr bwMode="auto">
            <a:xfrm>
              <a:off x="6272213" y="1081088"/>
              <a:ext cx="95250" cy="92075"/>
            </a:xfrm>
            <a:custGeom>
              <a:avLst/>
              <a:gdLst>
                <a:gd name="T0" fmla="*/ 31 w 93"/>
                <a:gd name="T1" fmla="*/ 0 h 90"/>
                <a:gd name="T2" fmla="*/ 31 w 93"/>
                <a:gd name="T3" fmla="*/ 13 h 90"/>
                <a:gd name="T4" fmla="*/ 13 w 93"/>
                <a:gd name="T5" fmla="*/ 44 h 90"/>
                <a:gd name="T6" fmla="*/ 47 w 93"/>
                <a:gd name="T7" fmla="*/ 78 h 90"/>
                <a:gd name="T8" fmla="*/ 81 w 93"/>
                <a:gd name="T9" fmla="*/ 44 h 90"/>
                <a:gd name="T10" fmla="*/ 62 w 93"/>
                <a:gd name="T11" fmla="*/ 13 h 90"/>
                <a:gd name="T12" fmla="*/ 62 w 93"/>
                <a:gd name="T13" fmla="*/ 0 h 90"/>
                <a:gd name="T14" fmla="*/ 93 w 93"/>
                <a:gd name="T15" fmla="*/ 44 h 90"/>
                <a:gd name="T16" fmla="*/ 47 w 93"/>
                <a:gd name="T17" fmla="*/ 90 h 90"/>
                <a:gd name="T18" fmla="*/ 0 w 93"/>
                <a:gd name="T19" fmla="*/ 44 h 90"/>
                <a:gd name="T20" fmla="*/ 31 w 93"/>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0">
                  <a:moveTo>
                    <a:pt x="31" y="0"/>
                  </a:moveTo>
                  <a:cubicBezTo>
                    <a:pt x="31" y="13"/>
                    <a:pt x="31" y="13"/>
                    <a:pt x="31" y="13"/>
                  </a:cubicBezTo>
                  <a:cubicBezTo>
                    <a:pt x="20" y="19"/>
                    <a:pt x="13" y="30"/>
                    <a:pt x="13" y="44"/>
                  </a:cubicBezTo>
                  <a:cubicBezTo>
                    <a:pt x="13" y="62"/>
                    <a:pt x="28" y="78"/>
                    <a:pt x="47" y="78"/>
                  </a:cubicBezTo>
                  <a:cubicBezTo>
                    <a:pt x="65" y="78"/>
                    <a:pt x="81" y="62"/>
                    <a:pt x="81" y="44"/>
                  </a:cubicBezTo>
                  <a:cubicBezTo>
                    <a:pt x="81" y="30"/>
                    <a:pt x="73" y="19"/>
                    <a:pt x="62" y="13"/>
                  </a:cubicBezTo>
                  <a:cubicBezTo>
                    <a:pt x="62" y="0"/>
                    <a:pt x="62" y="0"/>
                    <a:pt x="62" y="0"/>
                  </a:cubicBezTo>
                  <a:cubicBezTo>
                    <a:pt x="80" y="6"/>
                    <a:pt x="93" y="24"/>
                    <a:pt x="93" y="44"/>
                  </a:cubicBezTo>
                  <a:cubicBezTo>
                    <a:pt x="93" y="69"/>
                    <a:pt x="72" y="90"/>
                    <a:pt x="47" y="90"/>
                  </a:cubicBezTo>
                  <a:cubicBezTo>
                    <a:pt x="21" y="90"/>
                    <a:pt x="0" y="69"/>
                    <a:pt x="0" y="44"/>
                  </a:cubicBezTo>
                  <a:cubicBezTo>
                    <a:pt x="0" y="24"/>
                    <a:pt x="13" y="6"/>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7" name="Freeform 344"/>
            <p:cNvSpPr>
              <a:spLocks noEditPoints="1"/>
            </p:cNvSpPr>
            <p:nvPr/>
          </p:nvSpPr>
          <p:spPr bwMode="auto">
            <a:xfrm>
              <a:off x="6705600" y="1208088"/>
              <a:ext cx="61913" cy="90488"/>
            </a:xfrm>
            <a:custGeom>
              <a:avLst/>
              <a:gdLst>
                <a:gd name="T0" fmla="*/ 60 w 60"/>
                <a:gd name="T1" fmla="*/ 47 h 87"/>
                <a:gd name="T2" fmla="*/ 57 w 60"/>
                <a:gd name="T3" fmla="*/ 44 h 87"/>
                <a:gd name="T4" fmla="*/ 53 w 60"/>
                <a:gd name="T5" fmla="*/ 44 h 87"/>
                <a:gd name="T6" fmla="*/ 53 w 60"/>
                <a:gd name="T7" fmla="*/ 23 h 87"/>
                <a:gd name="T8" fmla="*/ 30 w 60"/>
                <a:gd name="T9" fmla="*/ 0 h 87"/>
                <a:gd name="T10" fmla="*/ 7 w 60"/>
                <a:gd name="T11" fmla="*/ 23 h 87"/>
                <a:gd name="T12" fmla="*/ 7 w 60"/>
                <a:gd name="T13" fmla="*/ 44 h 87"/>
                <a:gd name="T14" fmla="*/ 3 w 60"/>
                <a:gd name="T15" fmla="*/ 44 h 87"/>
                <a:gd name="T16" fmla="*/ 0 w 60"/>
                <a:gd name="T17" fmla="*/ 47 h 87"/>
                <a:gd name="T18" fmla="*/ 0 w 60"/>
                <a:gd name="T19" fmla="*/ 84 h 87"/>
                <a:gd name="T20" fmla="*/ 3 w 60"/>
                <a:gd name="T21" fmla="*/ 87 h 87"/>
                <a:gd name="T22" fmla="*/ 57 w 60"/>
                <a:gd name="T23" fmla="*/ 87 h 87"/>
                <a:gd name="T24" fmla="*/ 60 w 60"/>
                <a:gd name="T25" fmla="*/ 84 h 87"/>
                <a:gd name="T26" fmla="*/ 60 w 60"/>
                <a:gd name="T27" fmla="*/ 47 h 87"/>
                <a:gd name="T28" fmla="*/ 35 w 60"/>
                <a:gd name="T29" fmla="*/ 80 h 87"/>
                <a:gd name="T30" fmla="*/ 24 w 60"/>
                <a:gd name="T31" fmla="*/ 80 h 87"/>
                <a:gd name="T32" fmla="*/ 26 w 60"/>
                <a:gd name="T33" fmla="*/ 67 h 87"/>
                <a:gd name="T34" fmla="*/ 22 w 60"/>
                <a:gd name="T35" fmla="*/ 61 h 87"/>
                <a:gd name="T36" fmla="*/ 30 w 60"/>
                <a:gd name="T37" fmla="*/ 54 h 87"/>
                <a:gd name="T38" fmla="*/ 37 w 60"/>
                <a:gd name="T39" fmla="*/ 61 h 87"/>
                <a:gd name="T40" fmla="*/ 34 w 60"/>
                <a:gd name="T41" fmla="*/ 67 h 87"/>
                <a:gd name="T42" fmla="*/ 35 w 60"/>
                <a:gd name="T43" fmla="*/ 80 h 87"/>
                <a:gd name="T44" fmla="*/ 44 w 60"/>
                <a:gd name="T45" fmla="*/ 44 h 87"/>
                <a:gd name="T46" fmla="*/ 16 w 60"/>
                <a:gd name="T47" fmla="*/ 44 h 87"/>
                <a:gd name="T48" fmla="*/ 16 w 60"/>
                <a:gd name="T49" fmla="*/ 23 h 87"/>
                <a:gd name="T50" fmla="*/ 30 w 60"/>
                <a:gd name="T51" fmla="*/ 9 h 87"/>
                <a:gd name="T52" fmla="*/ 44 w 60"/>
                <a:gd name="T53" fmla="*/ 23 h 87"/>
                <a:gd name="T54" fmla="*/ 44 w 60"/>
                <a:gd name="T5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 h="87">
                  <a:moveTo>
                    <a:pt x="60" y="47"/>
                  </a:moveTo>
                  <a:cubicBezTo>
                    <a:pt x="60" y="46"/>
                    <a:pt x="59" y="44"/>
                    <a:pt x="57" y="44"/>
                  </a:cubicBezTo>
                  <a:cubicBezTo>
                    <a:pt x="53" y="44"/>
                    <a:pt x="53" y="44"/>
                    <a:pt x="53" y="44"/>
                  </a:cubicBezTo>
                  <a:cubicBezTo>
                    <a:pt x="53" y="23"/>
                    <a:pt x="53" y="23"/>
                    <a:pt x="53" y="23"/>
                  </a:cubicBezTo>
                  <a:cubicBezTo>
                    <a:pt x="53" y="10"/>
                    <a:pt x="43" y="0"/>
                    <a:pt x="30" y="0"/>
                  </a:cubicBezTo>
                  <a:cubicBezTo>
                    <a:pt x="17" y="0"/>
                    <a:pt x="7" y="10"/>
                    <a:pt x="7" y="23"/>
                  </a:cubicBezTo>
                  <a:cubicBezTo>
                    <a:pt x="7" y="44"/>
                    <a:pt x="7" y="44"/>
                    <a:pt x="7" y="44"/>
                  </a:cubicBezTo>
                  <a:cubicBezTo>
                    <a:pt x="3" y="44"/>
                    <a:pt x="3" y="44"/>
                    <a:pt x="3" y="44"/>
                  </a:cubicBezTo>
                  <a:cubicBezTo>
                    <a:pt x="1" y="44"/>
                    <a:pt x="0" y="46"/>
                    <a:pt x="0" y="47"/>
                  </a:cubicBezTo>
                  <a:cubicBezTo>
                    <a:pt x="0" y="84"/>
                    <a:pt x="0" y="84"/>
                    <a:pt x="0" y="84"/>
                  </a:cubicBezTo>
                  <a:cubicBezTo>
                    <a:pt x="0" y="86"/>
                    <a:pt x="1" y="87"/>
                    <a:pt x="3" y="87"/>
                  </a:cubicBezTo>
                  <a:cubicBezTo>
                    <a:pt x="57" y="87"/>
                    <a:pt x="57" y="87"/>
                    <a:pt x="57" y="87"/>
                  </a:cubicBezTo>
                  <a:cubicBezTo>
                    <a:pt x="59" y="87"/>
                    <a:pt x="60" y="86"/>
                    <a:pt x="60" y="84"/>
                  </a:cubicBezTo>
                  <a:cubicBezTo>
                    <a:pt x="60" y="47"/>
                    <a:pt x="60" y="47"/>
                    <a:pt x="60" y="47"/>
                  </a:cubicBezTo>
                  <a:moveTo>
                    <a:pt x="35" y="80"/>
                  </a:moveTo>
                  <a:cubicBezTo>
                    <a:pt x="24" y="80"/>
                    <a:pt x="24" y="80"/>
                    <a:pt x="24" y="80"/>
                  </a:cubicBezTo>
                  <a:cubicBezTo>
                    <a:pt x="26" y="67"/>
                    <a:pt x="26" y="67"/>
                    <a:pt x="26" y="67"/>
                  </a:cubicBezTo>
                  <a:cubicBezTo>
                    <a:pt x="24" y="66"/>
                    <a:pt x="22" y="64"/>
                    <a:pt x="22" y="61"/>
                  </a:cubicBezTo>
                  <a:cubicBezTo>
                    <a:pt x="22" y="57"/>
                    <a:pt x="26" y="54"/>
                    <a:pt x="30" y="54"/>
                  </a:cubicBezTo>
                  <a:cubicBezTo>
                    <a:pt x="34" y="54"/>
                    <a:pt x="37" y="57"/>
                    <a:pt x="37" y="61"/>
                  </a:cubicBezTo>
                  <a:cubicBezTo>
                    <a:pt x="37" y="64"/>
                    <a:pt x="36" y="66"/>
                    <a:pt x="34" y="67"/>
                  </a:cubicBezTo>
                  <a:lnTo>
                    <a:pt x="35" y="80"/>
                  </a:lnTo>
                  <a:close/>
                  <a:moveTo>
                    <a:pt x="44" y="44"/>
                  </a:moveTo>
                  <a:cubicBezTo>
                    <a:pt x="16" y="44"/>
                    <a:pt x="16" y="44"/>
                    <a:pt x="16" y="44"/>
                  </a:cubicBezTo>
                  <a:cubicBezTo>
                    <a:pt x="16" y="23"/>
                    <a:pt x="16" y="23"/>
                    <a:pt x="16" y="23"/>
                  </a:cubicBezTo>
                  <a:cubicBezTo>
                    <a:pt x="16" y="15"/>
                    <a:pt x="22" y="9"/>
                    <a:pt x="30" y="9"/>
                  </a:cubicBezTo>
                  <a:cubicBezTo>
                    <a:pt x="38" y="9"/>
                    <a:pt x="44" y="15"/>
                    <a:pt x="44" y="23"/>
                  </a:cubicBezTo>
                  <a:lnTo>
                    <a:pt x="4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8" name="Freeform 345"/>
            <p:cNvSpPr>
              <a:spLocks/>
            </p:cNvSpPr>
            <p:nvPr/>
          </p:nvSpPr>
          <p:spPr bwMode="auto">
            <a:xfrm>
              <a:off x="6777038" y="319088"/>
              <a:ext cx="95250" cy="111125"/>
            </a:xfrm>
            <a:custGeom>
              <a:avLst/>
              <a:gdLst>
                <a:gd name="T0" fmla="*/ 58 w 93"/>
                <a:gd name="T1" fmla="*/ 10 h 108"/>
                <a:gd name="T2" fmla="*/ 58 w 93"/>
                <a:gd name="T3" fmla="*/ 10 h 108"/>
                <a:gd name="T4" fmla="*/ 52 w 93"/>
                <a:gd name="T5" fmla="*/ 16 h 108"/>
                <a:gd name="T6" fmla="*/ 52 w 93"/>
                <a:gd name="T7" fmla="*/ 46 h 108"/>
                <a:gd name="T8" fmla="*/ 49 w 93"/>
                <a:gd name="T9" fmla="*/ 49 h 108"/>
                <a:gd name="T10" fmla="*/ 49 w 93"/>
                <a:gd name="T11" fmla="*/ 49 h 108"/>
                <a:gd name="T12" fmla="*/ 47 w 93"/>
                <a:gd name="T13" fmla="*/ 46 h 108"/>
                <a:gd name="T14" fmla="*/ 47 w 93"/>
                <a:gd name="T15" fmla="*/ 6 h 108"/>
                <a:gd name="T16" fmla="*/ 41 w 93"/>
                <a:gd name="T17" fmla="*/ 0 h 108"/>
                <a:gd name="T18" fmla="*/ 40 w 93"/>
                <a:gd name="T19" fmla="*/ 0 h 108"/>
                <a:gd name="T20" fmla="*/ 34 w 93"/>
                <a:gd name="T21" fmla="*/ 6 h 108"/>
                <a:gd name="T22" fmla="*/ 34 w 93"/>
                <a:gd name="T23" fmla="*/ 46 h 108"/>
                <a:gd name="T24" fmla="*/ 32 w 93"/>
                <a:gd name="T25" fmla="*/ 49 h 108"/>
                <a:gd name="T26" fmla="*/ 31 w 93"/>
                <a:gd name="T27" fmla="*/ 49 h 108"/>
                <a:gd name="T28" fmla="*/ 29 w 93"/>
                <a:gd name="T29" fmla="*/ 46 h 108"/>
                <a:gd name="T30" fmla="*/ 29 w 93"/>
                <a:gd name="T31" fmla="*/ 46 h 108"/>
                <a:gd name="T32" fmla="*/ 29 w 93"/>
                <a:gd name="T33" fmla="*/ 16 h 108"/>
                <a:gd name="T34" fmla="*/ 23 w 93"/>
                <a:gd name="T35" fmla="*/ 10 h 108"/>
                <a:gd name="T36" fmla="*/ 22 w 93"/>
                <a:gd name="T37" fmla="*/ 10 h 108"/>
                <a:gd name="T38" fmla="*/ 16 w 93"/>
                <a:gd name="T39" fmla="*/ 16 h 108"/>
                <a:gd name="T40" fmla="*/ 16 w 93"/>
                <a:gd name="T41" fmla="*/ 52 h 108"/>
                <a:gd name="T42" fmla="*/ 14 w 93"/>
                <a:gd name="T43" fmla="*/ 55 h 108"/>
                <a:gd name="T44" fmla="*/ 14 w 93"/>
                <a:gd name="T45" fmla="*/ 55 h 108"/>
                <a:gd name="T46" fmla="*/ 11 w 93"/>
                <a:gd name="T47" fmla="*/ 52 h 108"/>
                <a:gd name="T48" fmla="*/ 11 w 93"/>
                <a:gd name="T49" fmla="*/ 22 h 108"/>
                <a:gd name="T50" fmla="*/ 6 w 93"/>
                <a:gd name="T51" fmla="*/ 17 h 108"/>
                <a:gd name="T52" fmla="*/ 5 w 93"/>
                <a:gd name="T53" fmla="*/ 17 h 108"/>
                <a:gd name="T54" fmla="*/ 0 w 93"/>
                <a:gd name="T55" fmla="*/ 22 h 108"/>
                <a:gd name="T56" fmla="*/ 0 w 93"/>
                <a:gd name="T57" fmla="*/ 93 h 108"/>
                <a:gd name="T58" fmla="*/ 15 w 93"/>
                <a:gd name="T59" fmla="*/ 108 h 108"/>
                <a:gd name="T60" fmla="*/ 49 w 93"/>
                <a:gd name="T61" fmla="*/ 108 h 108"/>
                <a:gd name="T62" fmla="*/ 58 w 93"/>
                <a:gd name="T63" fmla="*/ 105 h 108"/>
                <a:gd name="T64" fmla="*/ 90 w 93"/>
                <a:gd name="T65" fmla="*/ 73 h 108"/>
                <a:gd name="T66" fmla="*/ 88 w 93"/>
                <a:gd name="T67" fmla="*/ 65 h 108"/>
                <a:gd name="T68" fmla="*/ 87 w 93"/>
                <a:gd name="T69" fmla="*/ 64 h 108"/>
                <a:gd name="T70" fmla="*/ 74 w 93"/>
                <a:gd name="T71" fmla="*/ 67 h 108"/>
                <a:gd name="T72" fmla="*/ 68 w 93"/>
                <a:gd name="T73" fmla="*/ 72 h 108"/>
                <a:gd name="T74" fmla="*/ 65 w 93"/>
                <a:gd name="T75" fmla="*/ 73 h 108"/>
                <a:gd name="T76" fmla="*/ 64 w 93"/>
                <a:gd name="T77" fmla="*/ 71 h 108"/>
                <a:gd name="T78" fmla="*/ 64 w 93"/>
                <a:gd name="T79" fmla="*/ 16 h 108"/>
                <a:gd name="T80" fmla="*/ 58 w 93"/>
                <a:gd name="T81"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8">
                  <a:moveTo>
                    <a:pt x="58" y="10"/>
                  </a:moveTo>
                  <a:cubicBezTo>
                    <a:pt x="58" y="10"/>
                    <a:pt x="58" y="10"/>
                    <a:pt x="58" y="10"/>
                  </a:cubicBezTo>
                  <a:cubicBezTo>
                    <a:pt x="54" y="10"/>
                    <a:pt x="52" y="12"/>
                    <a:pt x="52" y="16"/>
                  </a:cubicBezTo>
                  <a:cubicBezTo>
                    <a:pt x="52" y="46"/>
                    <a:pt x="52" y="46"/>
                    <a:pt x="52" y="46"/>
                  </a:cubicBezTo>
                  <a:cubicBezTo>
                    <a:pt x="52" y="48"/>
                    <a:pt x="51" y="49"/>
                    <a:pt x="49" y="49"/>
                  </a:cubicBezTo>
                  <a:cubicBezTo>
                    <a:pt x="49" y="49"/>
                    <a:pt x="49" y="49"/>
                    <a:pt x="49" y="49"/>
                  </a:cubicBezTo>
                  <a:cubicBezTo>
                    <a:pt x="48" y="49"/>
                    <a:pt x="47" y="48"/>
                    <a:pt x="47" y="46"/>
                  </a:cubicBezTo>
                  <a:cubicBezTo>
                    <a:pt x="47" y="6"/>
                    <a:pt x="47" y="6"/>
                    <a:pt x="47" y="6"/>
                  </a:cubicBezTo>
                  <a:cubicBezTo>
                    <a:pt x="47" y="3"/>
                    <a:pt x="44" y="0"/>
                    <a:pt x="41" y="0"/>
                  </a:cubicBezTo>
                  <a:cubicBezTo>
                    <a:pt x="40" y="0"/>
                    <a:pt x="40" y="0"/>
                    <a:pt x="40" y="0"/>
                  </a:cubicBezTo>
                  <a:cubicBezTo>
                    <a:pt x="37" y="0"/>
                    <a:pt x="34" y="3"/>
                    <a:pt x="34" y="6"/>
                  </a:cubicBezTo>
                  <a:cubicBezTo>
                    <a:pt x="34" y="46"/>
                    <a:pt x="34" y="46"/>
                    <a:pt x="34" y="46"/>
                  </a:cubicBezTo>
                  <a:cubicBezTo>
                    <a:pt x="34" y="48"/>
                    <a:pt x="33" y="49"/>
                    <a:pt x="32" y="49"/>
                  </a:cubicBezTo>
                  <a:cubicBezTo>
                    <a:pt x="31" y="49"/>
                    <a:pt x="31" y="49"/>
                    <a:pt x="31" y="49"/>
                  </a:cubicBezTo>
                  <a:cubicBezTo>
                    <a:pt x="30" y="49"/>
                    <a:pt x="29" y="48"/>
                    <a:pt x="29" y="46"/>
                  </a:cubicBezTo>
                  <a:cubicBezTo>
                    <a:pt x="29" y="46"/>
                    <a:pt x="29" y="46"/>
                    <a:pt x="29" y="46"/>
                  </a:cubicBezTo>
                  <a:cubicBezTo>
                    <a:pt x="29" y="16"/>
                    <a:pt x="29" y="16"/>
                    <a:pt x="29" y="16"/>
                  </a:cubicBezTo>
                  <a:cubicBezTo>
                    <a:pt x="29" y="13"/>
                    <a:pt x="26" y="10"/>
                    <a:pt x="23" y="10"/>
                  </a:cubicBezTo>
                  <a:cubicBezTo>
                    <a:pt x="22" y="10"/>
                    <a:pt x="22" y="10"/>
                    <a:pt x="22" y="10"/>
                  </a:cubicBezTo>
                  <a:cubicBezTo>
                    <a:pt x="19" y="10"/>
                    <a:pt x="16" y="13"/>
                    <a:pt x="16" y="16"/>
                  </a:cubicBezTo>
                  <a:cubicBezTo>
                    <a:pt x="16" y="52"/>
                    <a:pt x="16" y="52"/>
                    <a:pt x="16" y="52"/>
                  </a:cubicBezTo>
                  <a:cubicBezTo>
                    <a:pt x="16" y="53"/>
                    <a:pt x="15" y="55"/>
                    <a:pt x="14" y="55"/>
                  </a:cubicBezTo>
                  <a:cubicBezTo>
                    <a:pt x="14" y="55"/>
                    <a:pt x="14" y="55"/>
                    <a:pt x="14" y="55"/>
                  </a:cubicBezTo>
                  <a:cubicBezTo>
                    <a:pt x="12" y="55"/>
                    <a:pt x="11" y="53"/>
                    <a:pt x="11" y="52"/>
                  </a:cubicBezTo>
                  <a:cubicBezTo>
                    <a:pt x="11" y="22"/>
                    <a:pt x="11" y="22"/>
                    <a:pt x="11" y="22"/>
                  </a:cubicBezTo>
                  <a:cubicBezTo>
                    <a:pt x="11" y="19"/>
                    <a:pt x="9" y="17"/>
                    <a:pt x="6" y="17"/>
                  </a:cubicBezTo>
                  <a:cubicBezTo>
                    <a:pt x="5" y="17"/>
                    <a:pt x="5" y="17"/>
                    <a:pt x="5" y="17"/>
                  </a:cubicBezTo>
                  <a:cubicBezTo>
                    <a:pt x="2" y="17"/>
                    <a:pt x="0" y="19"/>
                    <a:pt x="0" y="22"/>
                  </a:cubicBezTo>
                  <a:cubicBezTo>
                    <a:pt x="0" y="93"/>
                    <a:pt x="0" y="93"/>
                    <a:pt x="0" y="93"/>
                  </a:cubicBezTo>
                  <a:cubicBezTo>
                    <a:pt x="0" y="102"/>
                    <a:pt x="7" y="108"/>
                    <a:pt x="15" y="108"/>
                  </a:cubicBezTo>
                  <a:cubicBezTo>
                    <a:pt x="49" y="108"/>
                    <a:pt x="49" y="108"/>
                    <a:pt x="49" y="108"/>
                  </a:cubicBezTo>
                  <a:cubicBezTo>
                    <a:pt x="53" y="108"/>
                    <a:pt x="56" y="107"/>
                    <a:pt x="58" y="105"/>
                  </a:cubicBezTo>
                  <a:cubicBezTo>
                    <a:pt x="90" y="73"/>
                    <a:pt x="90" y="73"/>
                    <a:pt x="90" y="73"/>
                  </a:cubicBezTo>
                  <a:cubicBezTo>
                    <a:pt x="93" y="70"/>
                    <a:pt x="92" y="66"/>
                    <a:pt x="88" y="65"/>
                  </a:cubicBezTo>
                  <a:cubicBezTo>
                    <a:pt x="87" y="64"/>
                    <a:pt x="87" y="64"/>
                    <a:pt x="87" y="64"/>
                  </a:cubicBezTo>
                  <a:cubicBezTo>
                    <a:pt x="82" y="63"/>
                    <a:pt x="77" y="64"/>
                    <a:pt x="74" y="67"/>
                  </a:cubicBezTo>
                  <a:cubicBezTo>
                    <a:pt x="68" y="72"/>
                    <a:pt x="68" y="72"/>
                    <a:pt x="68" y="72"/>
                  </a:cubicBezTo>
                  <a:cubicBezTo>
                    <a:pt x="67" y="74"/>
                    <a:pt x="66" y="74"/>
                    <a:pt x="65" y="73"/>
                  </a:cubicBezTo>
                  <a:cubicBezTo>
                    <a:pt x="64" y="73"/>
                    <a:pt x="64" y="71"/>
                    <a:pt x="64" y="71"/>
                  </a:cubicBezTo>
                  <a:cubicBezTo>
                    <a:pt x="64" y="16"/>
                    <a:pt x="64" y="16"/>
                    <a:pt x="64" y="16"/>
                  </a:cubicBezTo>
                  <a:cubicBezTo>
                    <a:pt x="64" y="12"/>
                    <a:pt x="62" y="10"/>
                    <a:pt x="58"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19" name="Freeform 346"/>
            <p:cNvSpPr>
              <a:spLocks/>
            </p:cNvSpPr>
            <p:nvPr/>
          </p:nvSpPr>
          <p:spPr bwMode="auto">
            <a:xfrm>
              <a:off x="5770563" y="635000"/>
              <a:ext cx="95250" cy="82550"/>
            </a:xfrm>
            <a:custGeom>
              <a:avLst/>
              <a:gdLst>
                <a:gd name="T0" fmla="*/ 8 w 92"/>
                <a:gd name="T1" fmla="*/ 50 h 80"/>
                <a:gd name="T2" fmla="*/ 8 w 92"/>
                <a:gd name="T3" fmla="*/ 50 h 80"/>
                <a:gd name="T4" fmla="*/ 13 w 92"/>
                <a:gd name="T5" fmla="*/ 45 h 80"/>
                <a:gd name="T6" fmla="*/ 39 w 92"/>
                <a:gd name="T7" fmla="*/ 45 h 80"/>
                <a:gd name="T8" fmla="*/ 42 w 92"/>
                <a:gd name="T9" fmla="*/ 43 h 80"/>
                <a:gd name="T10" fmla="*/ 42 w 92"/>
                <a:gd name="T11" fmla="*/ 42 h 80"/>
                <a:gd name="T12" fmla="*/ 39 w 92"/>
                <a:gd name="T13" fmla="*/ 40 h 80"/>
                <a:gd name="T14" fmla="*/ 5 w 92"/>
                <a:gd name="T15" fmla="*/ 40 h 80"/>
                <a:gd name="T16" fmla="*/ 0 w 92"/>
                <a:gd name="T17" fmla="*/ 35 h 80"/>
                <a:gd name="T18" fmla="*/ 0 w 92"/>
                <a:gd name="T19" fmla="*/ 35 h 80"/>
                <a:gd name="T20" fmla="*/ 5 w 92"/>
                <a:gd name="T21" fmla="*/ 30 h 80"/>
                <a:gd name="T22" fmla="*/ 39 w 92"/>
                <a:gd name="T23" fmla="*/ 30 h 80"/>
                <a:gd name="T24" fmla="*/ 42 w 92"/>
                <a:gd name="T25" fmla="*/ 27 h 80"/>
                <a:gd name="T26" fmla="*/ 42 w 92"/>
                <a:gd name="T27" fmla="*/ 27 h 80"/>
                <a:gd name="T28" fmla="*/ 39 w 92"/>
                <a:gd name="T29" fmla="*/ 25 h 80"/>
                <a:gd name="T30" fmla="*/ 39 w 92"/>
                <a:gd name="T31" fmla="*/ 25 h 80"/>
                <a:gd name="T32" fmla="*/ 13 w 92"/>
                <a:gd name="T33" fmla="*/ 25 h 80"/>
                <a:gd name="T34" fmla="*/ 8 w 92"/>
                <a:gd name="T35" fmla="*/ 20 h 80"/>
                <a:gd name="T36" fmla="*/ 8 w 92"/>
                <a:gd name="T37" fmla="*/ 19 h 80"/>
                <a:gd name="T38" fmla="*/ 13 w 92"/>
                <a:gd name="T39" fmla="*/ 14 h 80"/>
                <a:gd name="T40" fmla="*/ 44 w 92"/>
                <a:gd name="T41" fmla="*/ 14 h 80"/>
                <a:gd name="T42" fmla="*/ 46 w 92"/>
                <a:gd name="T43" fmla="*/ 12 h 80"/>
                <a:gd name="T44" fmla="*/ 46 w 92"/>
                <a:gd name="T45" fmla="*/ 12 h 80"/>
                <a:gd name="T46" fmla="*/ 44 w 92"/>
                <a:gd name="T47" fmla="*/ 10 h 80"/>
                <a:gd name="T48" fmla="*/ 19 w 92"/>
                <a:gd name="T49" fmla="*/ 10 h 80"/>
                <a:gd name="T50" fmla="*/ 14 w 92"/>
                <a:gd name="T51" fmla="*/ 5 h 80"/>
                <a:gd name="T52" fmla="*/ 14 w 92"/>
                <a:gd name="T53" fmla="*/ 5 h 80"/>
                <a:gd name="T54" fmla="*/ 19 w 92"/>
                <a:gd name="T55" fmla="*/ 0 h 80"/>
                <a:gd name="T56" fmla="*/ 80 w 92"/>
                <a:gd name="T57" fmla="*/ 0 h 80"/>
                <a:gd name="T58" fmla="*/ 92 w 92"/>
                <a:gd name="T59" fmla="*/ 13 h 80"/>
                <a:gd name="T60" fmla="*/ 92 w 92"/>
                <a:gd name="T61" fmla="*/ 42 h 80"/>
                <a:gd name="T62" fmla="*/ 90 w 92"/>
                <a:gd name="T63" fmla="*/ 50 h 80"/>
                <a:gd name="T64" fmla="*/ 62 w 92"/>
                <a:gd name="T65" fmla="*/ 77 h 80"/>
                <a:gd name="T66" fmla="*/ 55 w 92"/>
                <a:gd name="T67" fmla="*/ 75 h 80"/>
                <a:gd name="T68" fmla="*/ 55 w 92"/>
                <a:gd name="T69" fmla="*/ 75 h 80"/>
                <a:gd name="T70" fmla="*/ 57 w 92"/>
                <a:gd name="T71" fmla="*/ 63 h 80"/>
                <a:gd name="T72" fmla="*/ 62 w 92"/>
                <a:gd name="T73" fmla="*/ 59 h 80"/>
                <a:gd name="T74" fmla="*/ 63 w 92"/>
                <a:gd name="T75" fmla="*/ 56 h 80"/>
                <a:gd name="T76" fmla="*/ 60 w 92"/>
                <a:gd name="T77" fmla="*/ 55 h 80"/>
                <a:gd name="T78" fmla="*/ 13 w 92"/>
                <a:gd name="T79" fmla="*/ 55 h 80"/>
                <a:gd name="T80" fmla="*/ 8 w 92"/>
                <a:gd name="T8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80">
                  <a:moveTo>
                    <a:pt x="8" y="50"/>
                  </a:moveTo>
                  <a:cubicBezTo>
                    <a:pt x="8" y="50"/>
                    <a:pt x="8" y="50"/>
                    <a:pt x="8" y="50"/>
                  </a:cubicBezTo>
                  <a:cubicBezTo>
                    <a:pt x="8" y="47"/>
                    <a:pt x="10" y="45"/>
                    <a:pt x="13" y="45"/>
                  </a:cubicBezTo>
                  <a:cubicBezTo>
                    <a:pt x="39" y="45"/>
                    <a:pt x="39" y="45"/>
                    <a:pt x="39" y="45"/>
                  </a:cubicBezTo>
                  <a:cubicBezTo>
                    <a:pt x="41" y="45"/>
                    <a:pt x="42" y="44"/>
                    <a:pt x="42" y="43"/>
                  </a:cubicBezTo>
                  <a:cubicBezTo>
                    <a:pt x="42" y="42"/>
                    <a:pt x="42" y="42"/>
                    <a:pt x="42" y="42"/>
                  </a:cubicBezTo>
                  <a:cubicBezTo>
                    <a:pt x="42" y="41"/>
                    <a:pt x="41" y="40"/>
                    <a:pt x="39" y="40"/>
                  </a:cubicBezTo>
                  <a:cubicBezTo>
                    <a:pt x="5" y="40"/>
                    <a:pt x="5" y="40"/>
                    <a:pt x="5" y="40"/>
                  </a:cubicBezTo>
                  <a:cubicBezTo>
                    <a:pt x="2" y="40"/>
                    <a:pt x="0" y="38"/>
                    <a:pt x="0" y="35"/>
                  </a:cubicBezTo>
                  <a:cubicBezTo>
                    <a:pt x="0" y="35"/>
                    <a:pt x="0" y="35"/>
                    <a:pt x="0" y="35"/>
                  </a:cubicBezTo>
                  <a:cubicBezTo>
                    <a:pt x="0" y="32"/>
                    <a:pt x="2" y="30"/>
                    <a:pt x="5" y="30"/>
                  </a:cubicBezTo>
                  <a:cubicBezTo>
                    <a:pt x="39" y="30"/>
                    <a:pt x="39" y="30"/>
                    <a:pt x="39" y="30"/>
                  </a:cubicBezTo>
                  <a:cubicBezTo>
                    <a:pt x="40" y="30"/>
                    <a:pt x="42" y="29"/>
                    <a:pt x="42" y="27"/>
                  </a:cubicBezTo>
                  <a:cubicBezTo>
                    <a:pt x="42" y="27"/>
                    <a:pt x="42" y="27"/>
                    <a:pt x="42" y="27"/>
                  </a:cubicBezTo>
                  <a:cubicBezTo>
                    <a:pt x="42" y="26"/>
                    <a:pt x="40" y="25"/>
                    <a:pt x="39" y="25"/>
                  </a:cubicBezTo>
                  <a:cubicBezTo>
                    <a:pt x="39" y="25"/>
                    <a:pt x="39" y="25"/>
                    <a:pt x="39" y="25"/>
                  </a:cubicBezTo>
                  <a:cubicBezTo>
                    <a:pt x="13" y="25"/>
                    <a:pt x="13" y="25"/>
                    <a:pt x="13" y="25"/>
                  </a:cubicBezTo>
                  <a:cubicBezTo>
                    <a:pt x="11" y="25"/>
                    <a:pt x="8" y="23"/>
                    <a:pt x="8" y="20"/>
                  </a:cubicBezTo>
                  <a:cubicBezTo>
                    <a:pt x="8" y="19"/>
                    <a:pt x="8" y="19"/>
                    <a:pt x="8" y="19"/>
                  </a:cubicBezTo>
                  <a:cubicBezTo>
                    <a:pt x="8" y="17"/>
                    <a:pt x="11" y="14"/>
                    <a:pt x="13" y="14"/>
                  </a:cubicBezTo>
                  <a:cubicBezTo>
                    <a:pt x="44" y="14"/>
                    <a:pt x="44" y="14"/>
                    <a:pt x="44" y="14"/>
                  </a:cubicBezTo>
                  <a:cubicBezTo>
                    <a:pt x="45" y="14"/>
                    <a:pt x="46" y="14"/>
                    <a:pt x="46" y="12"/>
                  </a:cubicBezTo>
                  <a:cubicBezTo>
                    <a:pt x="46" y="12"/>
                    <a:pt x="46" y="12"/>
                    <a:pt x="46" y="12"/>
                  </a:cubicBezTo>
                  <a:cubicBezTo>
                    <a:pt x="46" y="11"/>
                    <a:pt x="45" y="10"/>
                    <a:pt x="44" y="10"/>
                  </a:cubicBezTo>
                  <a:cubicBezTo>
                    <a:pt x="19" y="10"/>
                    <a:pt x="19" y="10"/>
                    <a:pt x="19" y="10"/>
                  </a:cubicBezTo>
                  <a:cubicBezTo>
                    <a:pt x="16" y="10"/>
                    <a:pt x="14" y="8"/>
                    <a:pt x="14" y="5"/>
                  </a:cubicBezTo>
                  <a:cubicBezTo>
                    <a:pt x="14" y="5"/>
                    <a:pt x="14" y="5"/>
                    <a:pt x="14" y="5"/>
                  </a:cubicBezTo>
                  <a:cubicBezTo>
                    <a:pt x="14" y="2"/>
                    <a:pt x="16" y="0"/>
                    <a:pt x="19" y="0"/>
                  </a:cubicBezTo>
                  <a:cubicBezTo>
                    <a:pt x="80" y="0"/>
                    <a:pt x="80" y="0"/>
                    <a:pt x="80" y="0"/>
                  </a:cubicBezTo>
                  <a:cubicBezTo>
                    <a:pt x="87" y="0"/>
                    <a:pt x="92" y="6"/>
                    <a:pt x="92" y="13"/>
                  </a:cubicBezTo>
                  <a:cubicBezTo>
                    <a:pt x="92" y="42"/>
                    <a:pt x="92" y="42"/>
                    <a:pt x="92" y="42"/>
                  </a:cubicBezTo>
                  <a:cubicBezTo>
                    <a:pt x="92" y="45"/>
                    <a:pt x="91" y="48"/>
                    <a:pt x="90" y="50"/>
                  </a:cubicBezTo>
                  <a:cubicBezTo>
                    <a:pt x="62" y="77"/>
                    <a:pt x="62" y="77"/>
                    <a:pt x="62" y="77"/>
                  </a:cubicBezTo>
                  <a:cubicBezTo>
                    <a:pt x="60" y="80"/>
                    <a:pt x="56" y="79"/>
                    <a:pt x="55" y="75"/>
                  </a:cubicBezTo>
                  <a:cubicBezTo>
                    <a:pt x="55" y="75"/>
                    <a:pt x="55" y="75"/>
                    <a:pt x="55" y="75"/>
                  </a:cubicBezTo>
                  <a:cubicBezTo>
                    <a:pt x="53" y="71"/>
                    <a:pt x="54" y="66"/>
                    <a:pt x="57" y="63"/>
                  </a:cubicBezTo>
                  <a:cubicBezTo>
                    <a:pt x="62" y="59"/>
                    <a:pt x="62" y="59"/>
                    <a:pt x="62" y="59"/>
                  </a:cubicBezTo>
                  <a:cubicBezTo>
                    <a:pt x="63" y="58"/>
                    <a:pt x="63" y="57"/>
                    <a:pt x="63" y="56"/>
                  </a:cubicBezTo>
                  <a:cubicBezTo>
                    <a:pt x="62" y="55"/>
                    <a:pt x="60" y="55"/>
                    <a:pt x="60" y="55"/>
                  </a:cubicBezTo>
                  <a:cubicBezTo>
                    <a:pt x="13" y="55"/>
                    <a:pt x="13" y="55"/>
                    <a:pt x="13" y="55"/>
                  </a:cubicBezTo>
                  <a:cubicBezTo>
                    <a:pt x="10" y="55"/>
                    <a:pt x="8" y="53"/>
                    <a:pt x="8"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0" name="Freeform 347"/>
            <p:cNvSpPr>
              <a:spLocks/>
            </p:cNvSpPr>
            <p:nvPr/>
          </p:nvSpPr>
          <p:spPr bwMode="auto">
            <a:xfrm>
              <a:off x="7104063" y="1250950"/>
              <a:ext cx="61913" cy="71438"/>
            </a:xfrm>
            <a:custGeom>
              <a:avLst/>
              <a:gdLst>
                <a:gd name="T0" fmla="*/ 38 w 60"/>
                <a:gd name="T1" fmla="*/ 6 h 69"/>
                <a:gd name="T2" fmla="*/ 37 w 60"/>
                <a:gd name="T3" fmla="*/ 6 h 69"/>
                <a:gd name="T4" fmla="*/ 34 w 60"/>
                <a:gd name="T5" fmla="*/ 10 h 69"/>
                <a:gd name="T6" fmla="*/ 34 w 60"/>
                <a:gd name="T7" fmla="*/ 29 h 69"/>
                <a:gd name="T8" fmla="*/ 32 w 60"/>
                <a:gd name="T9" fmla="*/ 31 h 69"/>
                <a:gd name="T10" fmla="*/ 32 w 60"/>
                <a:gd name="T11" fmla="*/ 31 h 69"/>
                <a:gd name="T12" fmla="*/ 30 w 60"/>
                <a:gd name="T13" fmla="*/ 29 h 69"/>
                <a:gd name="T14" fmla="*/ 30 w 60"/>
                <a:gd name="T15" fmla="*/ 4 h 69"/>
                <a:gd name="T16" fmla="*/ 26 w 60"/>
                <a:gd name="T17" fmla="*/ 0 h 69"/>
                <a:gd name="T18" fmla="*/ 26 w 60"/>
                <a:gd name="T19" fmla="*/ 0 h 69"/>
                <a:gd name="T20" fmla="*/ 22 w 60"/>
                <a:gd name="T21" fmla="*/ 4 h 69"/>
                <a:gd name="T22" fmla="*/ 22 w 60"/>
                <a:gd name="T23" fmla="*/ 29 h 69"/>
                <a:gd name="T24" fmla="*/ 21 w 60"/>
                <a:gd name="T25" fmla="*/ 31 h 69"/>
                <a:gd name="T26" fmla="*/ 20 w 60"/>
                <a:gd name="T27" fmla="*/ 31 h 69"/>
                <a:gd name="T28" fmla="*/ 19 w 60"/>
                <a:gd name="T29" fmla="*/ 29 h 69"/>
                <a:gd name="T30" fmla="*/ 19 w 60"/>
                <a:gd name="T31" fmla="*/ 29 h 69"/>
                <a:gd name="T32" fmla="*/ 19 w 60"/>
                <a:gd name="T33" fmla="*/ 10 h 69"/>
                <a:gd name="T34" fmla="*/ 15 w 60"/>
                <a:gd name="T35" fmla="*/ 6 h 69"/>
                <a:gd name="T36" fmla="*/ 15 w 60"/>
                <a:gd name="T37" fmla="*/ 6 h 69"/>
                <a:gd name="T38" fmla="*/ 11 w 60"/>
                <a:gd name="T39" fmla="*/ 10 h 69"/>
                <a:gd name="T40" fmla="*/ 11 w 60"/>
                <a:gd name="T41" fmla="*/ 33 h 69"/>
                <a:gd name="T42" fmla="*/ 9 w 60"/>
                <a:gd name="T43" fmla="*/ 35 h 69"/>
                <a:gd name="T44" fmla="*/ 9 w 60"/>
                <a:gd name="T45" fmla="*/ 35 h 69"/>
                <a:gd name="T46" fmla="*/ 7 w 60"/>
                <a:gd name="T47" fmla="*/ 33 h 69"/>
                <a:gd name="T48" fmla="*/ 7 w 60"/>
                <a:gd name="T49" fmla="*/ 14 h 69"/>
                <a:gd name="T50" fmla="*/ 4 w 60"/>
                <a:gd name="T51" fmla="*/ 10 h 69"/>
                <a:gd name="T52" fmla="*/ 4 w 60"/>
                <a:gd name="T53" fmla="*/ 10 h 69"/>
                <a:gd name="T54" fmla="*/ 0 w 60"/>
                <a:gd name="T55" fmla="*/ 14 h 69"/>
                <a:gd name="T56" fmla="*/ 0 w 60"/>
                <a:gd name="T57" fmla="*/ 59 h 69"/>
                <a:gd name="T58" fmla="*/ 10 w 60"/>
                <a:gd name="T59" fmla="*/ 69 h 69"/>
                <a:gd name="T60" fmla="*/ 32 w 60"/>
                <a:gd name="T61" fmla="*/ 69 h 69"/>
                <a:gd name="T62" fmla="*/ 38 w 60"/>
                <a:gd name="T63" fmla="*/ 67 h 69"/>
                <a:gd name="T64" fmla="*/ 58 w 60"/>
                <a:gd name="T65" fmla="*/ 46 h 69"/>
                <a:gd name="T66" fmla="*/ 56 w 60"/>
                <a:gd name="T67" fmla="*/ 41 h 69"/>
                <a:gd name="T68" fmla="*/ 56 w 60"/>
                <a:gd name="T69" fmla="*/ 41 h 69"/>
                <a:gd name="T70" fmla="*/ 48 w 60"/>
                <a:gd name="T71" fmla="*/ 42 h 69"/>
                <a:gd name="T72" fmla="*/ 44 w 60"/>
                <a:gd name="T73" fmla="*/ 46 h 69"/>
                <a:gd name="T74" fmla="*/ 42 w 60"/>
                <a:gd name="T75" fmla="*/ 47 h 69"/>
                <a:gd name="T76" fmla="*/ 41 w 60"/>
                <a:gd name="T77" fmla="*/ 45 h 69"/>
                <a:gd name="T78" fmla="*/ 41 w 60"/>
                <a:gd name="T79" fmla="*/ 10 h 69"/>
                <a:gd name="T80" fmla="*/ 38 w 60"/>
                <a:gd name="T81"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9">
                  <a:moveTo>
                    <a:pt x="38" y="6"/>
                  </a:moveTo>
                  <a:cubicBezTo>
                    <a:pt x="37" y="6"/>
                    <a:pt x="37" y="6"/>
                    <a:pt x="37" y="6"/>
                  </a:cubicBezTo>
                  <a:cubicBezTo>
                    <a:pt x="35" y="6"/>
                    <a:pt x="34" y="8"/>
                    <a:pt x="34" y="10"/>
                  </a:cubicBezTo>
                  <a:cubicBezTo>
                    <a:pt x="34" y="29"/>
                    <a:pt x="34" y="29"/>
                    <a:pt x="34" y="29"/>
                  </a:cubicBezTo>
                  <a:cubicBezTo>
                    <a:pt x="34" y="30"/>
                    <a:pt x="33" y="31"/>
                    <a:pt x="32" y="31"/>
                  </a:cubicBezTo>
                  <a:cubicBezTo>
                    <a:pt x="32" y="31"/>
                    <a:pt x="32" y="31"/>
                    <a:pt x="32" y="31"/>
                  </a:cubicBezTo>
                  <a:cubicBezTo>
                    <a:pt x="31" y="31"/>
                    <a:pt x="30" y="30"/>
                    <a:pt x="30" y="29"/>
                  </a:cubicBezTo>
                  <a:cubicBezTo>
                    <a:pt x="30" y="4"/>
                    <a:pt x="30" y="4"/>
                    <a:pt x="30" y="4"/>
                  </a:cubicBezTo>
                  <a:cubicBezTo>
                    <a:pt x="30" y="2"/>
                    <a:pt x="28" y="0"/>
                    <a:pt x="26" y="0"/>
                  </a:cubicBezTo>
                  <a:cubicBezTo>
                    <a:pt x="26" y="0"/>
                    <a:pt x="26" y="0"/>
                    <a:pt x="26" y="0"/>
                  </a:cubicBezTo>
                  <a:cubicBezTo>
                    <a:pt x="24" y="0"/>
                    <a:pt x="22" y="2"/>
                    <a:pt x="22" y="4"/>
                  </a:cubicBezTo>
                  <a:cubicBezTo>
                    <a:pt x="22" y="29"/>
                    <a:pt x="22" y="29"/>
                    <a:pt x="22" y="29"/>
                  </a:cubicBezTo>
                  <a:cubicBezTo>
                    <a:pt x="22" y="30"/>
                    <a:pt x="22" y="31"/>
                    <a:pt x="21" y="31"/>
                  </a:cubicBezTo>
                  <a:cubicBezTo>
                    <a:pt x="20" y="31"/>
                    <a:pt x="20" y="31"/>
                    <a:pt x="20" y="31"/>
                  </a:cubicBezTo>
                  <a:cubicBezTo>
                    <a:pt x="20" y="31"/>
                    <a:pt x="19" y="30"/>
                    <a:pt x="19" y="29"/>
                  </a:cubicBezTo>
                  <a:cubicBezTo>
                    <a:pt x="19" y="29"/>
                    <a:pt x="19" y="29"/>
                    <a:pt x="19" y="29"/>
                  </a:cubicBezTo>
                  <a:cubicBezTo>
                    <a:pt x="19" y="10"/>
                    <a:pt x="19" y="10"/>
                    <a:pt x="19" y="10"/>
                  </a:cubicBezTo>
                  <a:cubicBezTo>
                    <a:pt x="19" y="8"/>
                    <a:pt x="17" y="6"/>
                    <a:pt x="15" y="6"/>
                  </a:cubicBezTo>
                  <a:cubicBezTo>
                    <a:pt x="15" y="6"/>
                    <a:pt x="15" y="6"/>
                    <a:pt x="15" y="6"/>
                  </a:cubicBezTo>
                  <a:cubicBezTo>
                    <a:pt x="13" y="6"/>
                    <a:pt x="11" y="8"/>
                    <a:pt x="11" y="10"/>
                  </a:cubicBezTo>
                  <a:cubicBezTo>
                    <a:pt x="11" y="33"/>
                    <a:pt x="11" y="33"/>
                    <a:pt x="11" y="33"/>
                  </a:cubicBezTo>
                  <a:cubicBezTo>
                    <a:pt x="11" y="34"/>
                    <a:pt x="10" y="35"/>
                    <a:pt x="9" y="35"/>
                  </a:cubicBezTo>
                  <a:cubicBezTo>
                    <a:pt x="9" y="35"/>
                    <a:pt x="9" y="35"/>
                    <a:pt x="9" y="35"/>
                  </a:cubicBezTo>
                  <a:cubicBezTo>
                    <a:pt x="8" y="35"/>
                    <a:pt x="7" y="34"/>
                    <a:pt x="7" y="33"/>
                  </a:cubicBezTo>
                  <a:cubicBezTo>
                    <a:pt x="7" y="14"/>
                    <a:pt x="7" y="14"/>
                    <a:pt x="7" y="14"/>
                  </a:cubicBezTo>
                  <a:cubicBezTo>
                    <a:pt x="7" y="12"/>
                    <a:pt x="6" y="10"/>
                    <a:pt x="4" y="10"/>
                  </a:cubicBezTo>
                  <a:cubicBezTo>
                    <a:pt x="4" y="10"/>
                    <a:pt x="4" y="10"/>
                    <a:pt x="4" y="10"/>
                  </a:cubicBezTo>
                  <a:cubicBezTo>
                    <a:pt x="2" y="10"/>
                    <a:pt x="0" y="12"/>
                    <a:pt x="0" y="14"/>
                  </a:cubicBezTo>
                  <a:cubicBezTo>
                    <a:pt x="0" y="59"/>
                    <a:pt x="0" y="59"/>
                    <a:pt x="0" y="59"/>
                  </a:cubicBezTo>
                  <a:cubicBezTo>
                    <a:pt x="0" y="65"/>
                    <a:pt x="5" y="69"/>
                    <a:pt x="10" y="69"/>
                  </a:cubicBezTo>
                  <a:cubicBezTo>
                    <a:pt x="32" y="69"/>
                    <a:pt x="32" y="69"/>
                    <a:pt x="32" y="69"/>
                  </a:cubicBezTo>
                  <a:cubicBezTo>
                    <a:pt x="34" y="69"/>
                    <a:pt x="36" y="68"/>
                    <a:pt x="38" y="67"/>
                  </a:cubicBezTo>
                  <a:cubicBezTo>
                    <a:pt x="58" y="46"/>
                    <a:pt x="58" y="46"/>
                    <a:pt x="58" y="46"/>
                  </a:cubicBezTo>
                  <a:cubicBezTo>
                    <a:pt x="60" y="45"/>
                    <a:pt x="59" y="42"/>
                    <a:pt x="56" y="41"/>
                  </a:cubicBezTo>
                  <a:cubicBezTo>
                    <a:pt x="56" y="41"/>
                    <a:pt x="56" y="41"/>
                    <a:pt x="56" y="41"/>
                  </a:cubicBezTo>
                  <a:cubicBezTo>
                    <a:pt x="53" y="40"/>
                    <a:pt x="49" y="41"/>
                    <a:pt x="48" y="42"/>
                  </a:cubicBezTo>
                  <a:cubicBezTo>
                    <a:pt x="44" y="46"/>
                    <a:pt x="44" y="46"/>
                    <a:pt x="44" y="46"/>
                  </a:cubicBezTo>
                  <a:cubicBezTo>
                    <a:pt x="43" y="47"/>
                    <a:pt x="43" y="47"/>
                    <a:pt x="42" y="47"/>
                  </a:cubicBezTo>
                  <a:cubicBezTo>
                    <a:pt x="41" y="46"/>
                    <a:pt x="41" y="45"/>
                    <a:pt x="41" y="45"/>
                  </a:cubicBezTo>
                  <a:cubicBezTo>
                    <a:pt x="41" y="10"/>
                    <a:pt x="41" y="10"/>
                    <a:pt x="41" y="10"/>
                  </a:cubicBezTo>
                  <a:cubicBezTo>
                    <a:pt x="41" y="8"/>
                    <a:pt x="40" y="6"/>
                    <a:pt x="38"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1" name="Freeform 348"/>
            <p:cNvSpPr>
              <a:spLocks noEditPoints="1"/>
            </p:cNvSpPr>
            <p:nvPr/>
          </p:nvSpPr>
          <p:spPr bwMode="auto">
            <a:xfrm>
              <a:off x="7059613" y="1482725"/>
              <a:ext cx="260350" cy="87313"/>
            </a:xfrm>
            <a:custGeom>
              <a:avLst/>
              <a:gdLst>
                <a:gd name="T0" fmla="*/ 206 w 253"/>
                <a:gd name="T1" fmla="*/ 8 h 84"/>
                <a:gd name="T2" fmla="*/ 190 w 253"/>
                <a:gd name="T3" fmla="*/ 25 h 84"/>
                <a:gd name="T4" fmla="*/ 175 w 253"/>
                <a:gd name="T5" fmla="*/ 27 h 84"/>
                <a:gd name="T6" fmla="*/ 17 w 253"/>
                <a:gd name="T7" fmla="*/ 28 h 84"/>
                <a:gd name="T8" fmla="*/ 8 w 253"/>
                <a:gd name="T9" fmla="*/ 31 h 84"/>
                <a:gd name="T10" fmla="*/ 5 w 253"/>
                <a:gd name="T11" fmla="*/ 53 h 84"/>
                <a:gd name="T12" fmla="*/ 17 w 253"/>
                <a:gd name="T13" fmla="*/ 58 h 84"/>
                <a:gd name="T14" fmla="*/ 17 w 253"/>
                <a:gd name="T15" fmla="*/ 58 h 84"/>
                <a:gd name="T16" fmla="*/ 19 w 253"/>
                <a:gd name="T17" fmla="*/ 58 h 84"/>
                <a:gd name="T18" fmla="*/ 174 w 253"/>
                <a:gd name="T19" fmla="*/ 58 h 84"/>
                <a:gd name="T20" fmla="*/ 203 w 253"/>
                <a:gd name="T21" fmla="*/ 74 h 84"/>
                <a:gd name="T22" fmla="*/ 237 w 253"/>
                <a:gd name="T23" fmla="*/ 78 h 84"/>
                <a:gd name="T24" fmla="*/ 253 w 253"/>
                <a:gd name="T25" fmla="*/ 54 h 84"/>
                <a:gd name="T26" fmla="*/ 226 w 253"/>
                <a:gd name="T27" fmla="*/ 58 h 84"/>
                <a:gd name="T28" fmla="*/ 214 w 253"/>
                <a:gd name="T29" fmla="*/ 43 h 84"/>
                <a:gd name="T30" fmla="*/ 223 w 253"/>
                <a:gd name="T31" fmla="*/ 27 h 84"/>
                <a:gd name="T32" fmla="*/ 252 w 253"/>
                <a:gd name="T33" fmla="*/ 23 h 84"/>
                <a:gd name="T34" fmla="*/ 206 w 253"/>
                <a:gd name="T35" fmla="*/ 8 h 84"/>
                <a:gd name="T36" fmla="*/ 23 w 253"/>
                <a:gd name="T37" fmla="*/ 39 h 84"/>
                <a:gd name="T38" fmla="*/ 22 w 253"/>
                <a:gd name="T39" fmla="*/ 48 h 84"/>
                <a:gd name="T40" fmla="*/ 12 w 253"/>
                <a:gd name="T41" fmla="*/ 47 h 84"/>
                <a:gd name="T42" fmla="*/ 13 w 253"/>
                <a:gd name="T43" fmla="*/ 38 h 84"/>
                <a:gd name="T44" fmla="*/ 23 w 253"/>
                <a:gd name="T45"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 h="84">
                  <a:moveTo>
                    <a:pt x="206" y="8"/>
                  </a:moveTo>
                  <a:cubicBezTo>
                    <a:pt x="197" y="13"/>
                    <a:pt x="196" y="21"/>
                    <a:pt x="190" y="25"/>
                  </a:cubicBezTo>
                  <a:cubicBezTo>
                    <a:pt x="187" y="27"/>
                    <a:pt x="175" y="27"/>
                    <a:pt x="175" y="27"/>
                  </a:cubicBezTo>
                  <a:cubicBezTo>
                    <a:pt x="17" y="28"/>
                    <a:pt x="17" y="28"/>
                    <a:pt x="17" y="28"/>
                  </a:cubicBezTo>
                  <a:cubicBezTo>
                    <a:pt x="14" y="28"/>
                    <a:pt x="11" y="29"/>
                    <a:pt x="8" y="31"/>
                  </a:cubicBezTo>
                  <a:cubicBezTo>
                    <a:pt x="1" y="36"/>
                    <a:pt x="0" y="46"/>
                    <a:pt x="5" y="53"/>
                  </a:cubicBezTo>
                  <a:cubicBezTo>
                    <a:pt x="8" y="56"/>
                    <a:pt x="12" y="58"/>
                    <a:pt x="17" y="58"/>
                  </a:cubicBezTo>
                  <a:cubicBezTo>
                    <a:pt x="17" y="58"/>
                    <a:pt x="17" y="58"/>
                    <a:pt x="17" y="58"/>
                  </a:cubicBezTo>
                  <a:cubicBezTo>
                    <a:pt x="17" y="58"/>
                    <a:pt x="18" y="59"/>
                    <a:pt x="19" y="58"/>
                  </a:cubicBezTo>
                  <a:cubicBezTo>
                    <a:pt x="174" y="58"/>
                    <a:pt x="174" y="58"/>
                    <a:pt x="174" y="58"/>
                  </a:cubicBezTo>
                  <a:cubicBezTo>
                    <a:pt x="190" y="58"/>
                    <a:pt x="188" y="58"/>
                    <a:pt x="203" y="74"/>
                  </a:cubicBezTo>
                  <a:cubicBezTo>
                    <a:pt x="212" y="83"/>
                    <a:pt x="226" y="84"/>
                    <a:pt x="237" y="78"/>
                  </a:cubicBezTo>
                  <a:cubicBezTo>
                    <a:pt x="248" y="71"/>
                    <a:pt x="251" y="63"/>
                    <a:pt x="253" y="54"/>
                  </a:cubicBezTo>
                  <a:cubicBezTo>
                    <a:pt x="226" y="58"/>
                    <a:pt x="226" y="58"/>
                    <a:pt x="226" y="58"/>
                  </a:cubicBezTo>
                  <a:cubicBezTo>
                    <a:pt x="214" y="43"/>
                    <a:pt x="214" y="43"/>
                    <a:pt x="214" y="43"/>
                  </a:cubicBezTo>
                  <a:cubicBezTo>
                    <a:pt x="223" y="27"/>
                    <a:pt x="223" y="27"/>
                    <a:pt x="223" y="27"/>
                  </a:cubicBezTo>
                  <a:cubicBezTo>
                    <a:pt x="252" y="23"/>
                    <a:pt x="252" y="23"/>
                    <a:pt x="252" y="23"/>
                  </a:cubicBezTo>
                  <a:cubicBezTo>
                    <a:pt x="240" y="5"/>
                    <a:pt x="219" y="0"/>
                    <a:pt x="206" y="8"/>
                  </a:cubicBezTo>
                  <a:moveTo>
                    <a:pt x="23" y="39"/>
                  </a:moveTo>
                  <a:cubicBezTo>
                    <a:pt x="25" y="42"/>
                    <a:pt x="24" y="46"/>
                    <a:pt x="22" y="48"/>
                  </a:cubicBezTo>
                  <a:cubicBezTo>
                    <a:pt x="19" y="51"/>
                    <a:pt x="15" y="50"/>
                    <a:pt x="12" y="47"/>
                  </a:cubicBezTo>
                  <a:cubicBezTo>
                    <a:pt x="10" y="44"/>
                    <a:pt x="10" y="40"/>
                    <a:pt x="13" y="38"/>
                  </a:cubicBezTo>
                  <a:cubicBezTo>
                    <a:pt x="16" y="36"/>
                    <a:pt x="20" y="36"/>
                    <a:pt x="23"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2" name="Freeform 349"/>
            <p:cNvSpPr>
              <a:spLocks noEditPoints="1"/>
            </p:cNvSpPr>
            <p:nvPr/>
          </p:nvSpPr>
          <p:spPr bwMode="auto">
            <a:xfrm>
              <a:off x="5705475" y="1401763"/>
              <a:ext cx="87313" cy="260350"/>
            </a:xfrm>
            <a:custGeom>
              <a:avLst/>
              <a:gdLst>
                <a:gd name="T0" fmla="*/ 8 w 85"/>
                <a:gd name="T1" fmla="*/ 47 h 253"/>
                <a:gd name="T2" fmla="*/ 26 w 85"/>
                <a:gd name="T3" fmla="*/ 64 h 253"/>
                <a:gd name="T4" fmla="*/ 28 w 85"/>
                <a:gd name="T5" fmla="*/ 78 h 253"/>
                <a:gd name="T6" fmla="*/ 28 w 85"/>
                <a:gd name="T7" fmla="*/ 236 h 253"/>
                <a:gd name="T8" fmla="*/ 32 w 85"/>
                <a:gd name="T9" fmla="*/ 245 h 253"/>
                <a:gd name="T10" fmla="*/ 53 w 85"/>
                <a:gd name="T11" fmla="*/ 248 h 253"/>
                <a:gd name="T12" fmla="*/ 59 w 85"/>
                <a:gd name="T13" fmla="*/ 237 h 253"/>
                <a:gd name="T14" fmla="*/ 59 w 85"/>
                <a:gd name="T15" fmla="*/ 237 h 253"/>
                <a:gd name="T16" fmla="*/ 59 w 85"/>
                <a:gd name="T17" fmla="*/ 234 h 253"/>
                <a:gd name="T18" fmla="*/ 59 w 85"/>
                <a:gd name="T19" fmla="*/ 79 h 253"/>
                <a:gd name="T20" fmla="*/ 75 w 85"/>
                <a:gd name="T21" fmla="*/ 50 h 253"/>
                <a:gd name="T22" fmla="*/ 78 w 85"/>
                <a:gd name="T23" fmla="*/ 16 h 253"/>
                <a:gd name="T24" fmla="*/ 55 w 85"/>
                <a:gd name="T25" fmla="*/ 0 h 253"/>
                <a:gd name="T26" fmla="*/ 58 w 85"/>
                <a:gd name="T27" fmla="*/ 28 h 253"/>
                <a:gd name="T28" fmla="*/ 43 w 85"/>
                <a:gd name="T29" fmla="*/ 39 h 253"/>
                <a:gd name="T30" fmla="*/ 28 w 85"/>
                <a:gd name="T31" fmla="*/ 30 h 253"/>
                <a:gd name="T32" fmla="*/ 24 w 85"/>
                <a:gd name="T33" fmla="*/ 1 h 253"/>
                <a:gd name="T34" fmla="*/ 8 w 85"/>
                <a:gd name="T35" fmla="*/ 47 h 253"/>
                <a:gd name="T36" fmla="*/ 40 w 85"/>
                <a:gd name="T37" fmla="*/ 231 h 253"/>
                <a:gd name="T38" fmla="*/ 49 w 85"/>
                <a:gd name="T39" fmla="*/ 232 h 253"/>
                <a:gd name="T40" fmla="*/ 48 w 85"/>
                <a:gd name="T41" fmla="*/ 241 h 253"/>
                <a:gd name="T42" fmla="*/ 39 w 85"/>
                <a:gd name="T43" fmla="*/ 240 h 253"/>
                <a:gd name="T44" fmla="*/ 40 w 85"/>
                <a:gd name="T45" fmla="*/ 23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253">
                  <a:moveTo>
                    <a:pt x="8" y="47"/>
                  </a:moveTo>
                  <a:cubicBezTo>
                    <a:pt x="14" y="56"/>
                    <a:pt x="22" y="57"/>
                    <a:pt x="26" y="64"/>
                  </a:cubicBezTo>
                  <a:cubicBezTo>
                    <a:pt x="27" y="66"/>
                    <a:pt x="28" y="78"/>
                    <a:pt x="28" y="78"/>
                  </a:cubicBezTo>
                  <a:cubicBezTo>
                    <a:pt x="28" y="236"/>
                    <a:pt x="28" y="236"/>
                    <a:pt x="28" y="236"/>
                  </a:cubicBezTo>
                  <a:cubicBezTo>
                    <a:pt x="28" y="239"/>
                    <a:pt x="29" y="243"/>
                    <a:pt x="32" y="245"/>
                  </a:cubicBezTo>
                  <a:cubicBezTo>
                    <a:pt x="37" y="252"/>
                    <a:pt x="47" y="253"/>
                    <a:pt x="53" y="248"/>
                  </a:cubicBezTo>
                  <a:cubicBezTo>
                    <a:pt x="57" y="245"/>
                    <a:pt x="59" y="241"/>
                    <a:pt x="59" y="237"/>
                  </a:cubicBezTo>
                  <a:cubicBezTo>
                    <a:pt x="59" y="237"/>
                    <a:pt x="59" y="237"/>
                    <a:pt x="59" y="237"/>
                  </a:cubicBezTo>
                  <a:cubicBezTo>
                    <a:pt x="59" y="236"/>
                    <a:pt x="59" y="235"/>
                    <a:pt x="59" y="234"/>
                  </a:cubicBezTo>
                  <a:cubicBezTo>
                    <a:pt x="59" y="79"/>
                    <a:pt x="59" y="79"/>
                    <a:pt x="59" y="79"/>
                  </a:cubicBezTo>
                  <a:cubicBezTo>
                    <a:pt x="59" y="63"/>
                    <a:pt x="59" y="65"/>
                    <a:pt x="75" y="50"/>
                  </a:cubicBezTo>
                  <a:cubicBezTo>
                    <a:pt x="83" y="41"/>
                    <a:pt x="85" y="27"/>
                    <a:pt x="78" y="16"/>
                  </a:cubicBezTo>
                  <a:cubicBezTo>
                    <a:pt x="72" y="5"/>
                    <a:pt x="64" y="2"/>
                    <a:pt x="55" y="0"/>
                  </a:cubicBezTo>
                  <a:cubicBezTo>
                    <a:pt x="58" y="28"/>
                    <a:pt x="58" y="28"/>
                    <a:pt x="58" y="28"/>
                  </a:cubicBezTo>
                  <a:cubicBezTo>
                    <a:pt x="43" y="39"/>
                    <a:pt x="43" y="39"/>
                    <a:pt x="43" y="39"/>
                  </a:cubicBezTo>
                  <a:cubicBezTo>
                    <a:pt x="28" y="30"/>
                    <a:pt x="28" y="30"/>
                    <a:pt x="28" y="30"/>
                  </a:cubicBezTo>
                  <a:cubicBezTo>
                    <a:pt x="24" y="1"/>
                    <a:pt x="24" y="1"/>
                    <a:pt x="24" y="1"/>
                  </a:cubicBezTo>
                  <a:cubicBezTo>
                    <a:pt x="6" y="13"/>
                    <a:pt x="0" y="34"/>
                    <a:pt x="8" y="47"/>
                  </a:cubicBezTo>
                  <a:moveTo>
                    <a:pt x="40" y="231"/>
                  </a:moveTo>
                  <a:cubicBezTo>
                    <a:pt x="42" y="228"/>
                    <a:pt x="47" y="229"/>
                    <a:pt x="49" y="232"/>
                  </a:cubicBezTo>
                  <a:cubicBezTo>
                    <a:pt x="51" y="235"/>
                    <a:pt x="51" y="239"/>
                    <a:pt x="48" y="241"/>
                  </a:cubicBezTo>
                  <a:cubicBezTo>
                    <a:pt x="45" y="243"/>
                    <a:pt x="41" y="243"/>
                    <a:pt x="39" y="240"/>
                  </a:cubicBezTo>
                  <a:cubicBezTo>
                    <a:pt x="36" y="237"/>
                    <a:pt x="37" y="233"/>
                    <a:pt x="40" y="2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3" name="Freeform 350"/>
            <p:cNvSpPr>
              <a:spLocks noEditPoints="1"/>
            </p:cNvSpPr>
            <p:nvPr/>
          </p:nvSpPr>
          <p:spPr bwMode="auto">
            <a:xfrm>
              <a:off x="5457825" y="280988"/>
              <a:ext cx="80963" cy="242888"/>
            </a:xfrm>
            <a:custGeom>
              <a:avLst/>
              <a:gdLst>
                <a:gd name="T0" fmla="*/ 7 w 78"/>
                <a:gd name="T1" fmla="*/ 44 h 234"/>
                <a:gd name="T2" fmla="*/ 23 w 78"/>
                <a:gd name="T3" fmla="*/ 59 h 234"/>
                <a:gd name="T4" fmla="*/ 25 w 78"/>
                <a:gd name="T5" fmla="*/ 72 h 234"/>
                <a:gd name="T6" fmla="*/ 26 w 78"/>
                <a:gd name="T7" fmla="*/ 218 h 234"/>
                <a:gd name="T8" fmla="*/ 29 w 78"/>
                <a:gd name="T9" fmla="*/ 227 h 234"/>
                <a:gd name="T10" fmla="*/ 49 w 78"/>
                <a:gd name="T11" fmla="*/ 229 h 234"/>
                <a:gd name="T12" fmla="*/ 54 w 78"/>
                <a:gd name="T13" fmla="*/ 219 h 234"/>
                <a:gd name="T14" fmla="*/ 54 w 78"/>
                <a:gd name="T15" fmla="*/ 219 h 234"/>
                <a:gd name="T16" fmla="*/ 54 w 78"/>
                <a:gd name="T17" fmla="*/ 217 h 234"/>
                <a:gd name="T18" fmla="*/ 54 w 78"/>
                <a:gd name="T19" fmla="*/ 73 h 234"/>
                <a:gd name="T20" fmla="*/ 68 w 78"/>
                <a:gd name="T21" fmla="*/ 46 h 234"/>
                <a:gd name="T22" fmla="*/ 72 w 78"/>
                <a:gd name="T23" fmla="*/ 15 h 234"/>
                <a:gd name="T24" fmla="*/ 50 w 78"/>
                <a:gd name="T25" fmla="*/ 0 h 234"/>
                <a:gd name="T26" fmla="*/ 53 w 78"/>
                <a:gd name="T27" fmla="*/ 26 h 234"/>
                <a:gd name="T28" fmla="*/ 39 w 78"/>
                <a:gd name="T29" fmla="*/ 36 h 234"/>
                <a:gd name="T30" fmla="*/ 25 w 78"/>
                <a:gd name="T31" fmla="*/ 28 h 234"/>
                <a:gd name="T32" fmla="*/ 21 w 78"/>
                <a:gd name="T33" fmla="*/ 1 h 234"/>
                <a:gd name="T34" fmla="*/ 7 w 78"/>
                <a:gd name="T35" fmla="*/ 44 h 234"/>
                <a:gd name="T36" fmla="*/ 36 w 78"/>
                <a:gd name="T37" fmla="*/ 213 h 234"/>
                <a:gd name="T38" fmla="*/ 45 w 78"/>
                <a:gd name="T39" fmla="*/ 214 h 234"/>
                <a:gd name="T40" fmla="*/ 44 w 78"/>
                <a:gd name="T41" fmla="*/ 223 h 234"/>
                <a:gd name="T42" fmla="*/ 35 w 78"/>
                <a:gd name="T43" fmla="*/ 222 h 234"/>
                <a:gd name="T44" fmla="*/ 36 w 78"/>
                <a:gd name="T45" fmla="*/ 21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34">
                  <a:moveTo>
                    <a:pt x="7" y="44"/>
                  </a:moveTo>
                  <a:cubicBezTo>
                    <a:pt x="12" y="52"/>
                    <a:pt x="20" y="53"/>
                    <a:pt x="23" y="59"/>
                  </a:cubicBezTo>
                  <a:cubicBezTo>
                    <a:pt x="25" y="61"/>
                    <a:pt x="25" y="72"/>
                    <a:pt x="25" y="72"/>
                  </a:cubicBezTo>
                  <a:cubicBezTo>
                    <a:pt x="26" y="218"/>
                    <a:pt x="26" y="218"/>
                    <a:pt x="26" y="218"/>
                  </a:cubicBezTo>
                  <a:cubicBezTo>
                    <a:pt x="26" y="221"/>
                    <a:pt x="27" y="225"/>
                    <a:pt x="29" y="227"/>
                  </a:cubicBezTo>
                  <a:cubicBezTo>
                    <a:pt x="34" y="233"/>
                    <a:pt x="43" y="234"/>
                    <a:pt x="49" y="229"/>
                  </a:cubicBezTo>
                  <a:cubicBezTo>
                    <a:pt x="52" y="227"/>
                    <a:pt x="54" y="223"/>
                    <a:pt x="54" y="219"/>
                  </a:cubicBezTo>
                  <a:cubicBezTo>
                    <a:pt x="54" y="219"/>
                    <a:pt x="54" y="219"/>
                    <a:pt x="54" y="219"/>
                  </a:cubicBezTo>
                  <a:cubicBezTo>
                    <a:pt x="54" y="218"/>
                    <a:pt x="54" y="218"/>
                    <a:pt x="54" y="217"/>
                  </a:cubicBezTo>
                  <a:cubicBezTo>
                    <a:pt x="54" y="73"/>
                    <a:pt x="54" y="73"/>
                    <a:pt x="54" y="73"/>
                  </a:cubicBezTo>
                  <a:cubicBezTo>
                    <a:pt x="54" y="59"/>
                    <a:pt x="54" y="60"/>
                    <a:pt x="68" y="46"/>
                  </a:cubicBezTo>
                  <a:cubicBezTo>
                    <a:pt x="76" y="38"/>
                    <a:pt x="78" y="25"/>
                    <a:pt x="72" y="15"/>
                  </a:cubicBezTo>
                  <a:cubicBezTo>
                    <a:pt x="66" y="5"/>
                    <a:pt x="58" y="2"/>
                    <a:pt x="50" y="0"/>
                  </a:cubicBezTo>
                  <a:cubicBezTo>
                    <a:pt x="53" y="26"/>
                    <a:pt x="53" y="26"/>
                    <a:pt x="53" y="26"/>
                  </a:cubicBezTo>
                  <a:cubicBezTo>
                    <a:pt x="39" y="36"/>
                    <a:pt x="39" y="36"/>
                    <a:pt x="39" y="36"/>
                  </a:cubicBezTo>
                  <a:cubicBezTo>
                    <a:pt x="25" y="28"/>
                    <a:pt x="25" y="28"/>
                    <a:pt x="25" y="28"/>
                  </a:cubicBezTo>
                  <a:cubicBezTo>
                    <a:pt x="21" y="1"/>
                    <a:pt x="21" y="1"/>
                    <a:pt x="21" y="1"/>
                  </a:cubicBezTo>
                  <a:cubicBezTo>
                    <a:pt x="5" y="13"/>
                    <a:pt x="0" y="31"/>
                    <a:pt x="7" y="44"/>
                  </a:cubicBezTo>
                  <a:moveTo>
                    <a:pt x="36" y="213"/>
                  </a:moveTo>
                  <a:cubicBezTo>
                    <a:pt x="39" y="211"/>
                    <a:pt x="43" y="212"/>
                    <a:pt x="45" y="214"/>
                  </a:cubicBezTo>
                  <a:cubicBezTo>
                    <a:pt x="47" y="217"/>
                    <a:pt x="46" y="221"/>
                    <a:pt x="44" y="223"/>
                  </a:cubicBezTo>
                  <a:cubicBezTo>
                    <a:pt x="41" y="225"/>
                    <a:pt x="37" y="225"/>
                    <a:pt x="35" y="222"/>
                  </a:cubicBezTo>
                  <a:cubicBezTo>
                    <a:pt x="33" y="219"/>
                    <a:pt x="33" y="216"/>
                    <a:pt x="36" y="2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4" name="Freeform 351"/>
            <p:cNvSpPr>
              <a:spLocks noEditPoints="1"/>
            </p:cNvSpPr>
            <p:nvPr/>
          </p:nvSpPr>
          <p:spPr bwMode="auto">
            <a:xfrm>
              <a:off x="6794500" y="431800"/>
              <a:ext cx="114300" cy="92075"/>
            </a:xfrm>
            <a:custGeom>
              <a:avLst/>
              <a:gdLst>
                <a:gd name="T0" fmla="*/ 111 w 111"/>
                <a:gd name="T1" fmla="*/ 21 h 88"/>
                <a:gd name="T2" fmla="*/ 111 w 111"/>
                <a:gd name="T3" fmla="*/ 20 h 88"/>
                <a:gd name="T4" fmla="*/ 103 w 111"/>
                <a:gd name="T5" fmla="*/ 16 h 88"/>
                <a:gd name="T6" fmla="*/ 98 w 111"/>
                <a:gd name="T7" fmla="*/ 10 h 88"/>
                <a:gd name="T8" fmla="*/ 86 w 111"/>
                <a:gd name="T9" fmla="*/ 3 h 88"/>
                <a:gd name="T10" fmla="*/ 32 w 111"/>
                <a:gd name="T11" fmla="*/ 41 h 88"/>
                <a:gd name="T12" fmla="*/ 1 w 111"/>
                <a:gd name="T13" fmla="*/ 50 h 88"/>
                <a:gd name="T14" fmla="*/ 49 w 111"/>
                <a:gd name="T15" fmla="*/ 72 h 88"/>
                <a:gd name="T16" fmla="*/ 49 w 111"/>
                <a:gd name="T17" fmla="*/ 72 h 88"/>
                <a:gd name="T18" fmla="*/ 57 w 111"/>
                <a:gd name="T19" fmla="*/ 83 h 88"/>
                <a:gd name="T20" fmla="*/ 45 w 111"/>
                <a:gd name="T21" fmla="*/ 85 h 88"/>
                <a:gd name="T22" fmla="*/ 45 w 111"/>
                <a:gd name="T23" fmla="*/ 86 h 88"/>
                <a:gd name="T24" fmla="*/ 43 w 111"/>
                <a:gd name="T25" fmla="*/ 87 h 88"/>
                <a:gd name="T26" fmla="*/ 43 w 111"/>
                <a:gd name="T27" fmla="*/ 88 h 88"/>
                <a:gd name="T28" fmla="*/ 43 w 111"/>
                <a:gd name="T29" fmla="*/ 88 h 88"/>
                <a:gd name="T30" fmla="*/ 44 w 111"/>
                <a:gd name="T31" fmla="*/ 88 h 88"/>
                <a:gd name="T32" fmla="*/ 45 w 111"/>
                <a:gd name="T33" fmla="*/ 87 h 88"/>
                <a:gd name="T34" fmla="*/ 47 w 111"/>
                <a:gd name="T35" fmla="*/ 88 h 88"/>
                <a:gd name="T36" fmla="*/ 58 w 111"/>
                <a:gd name="T37" fmla="*/ 85 h 88"/>
                <a:gd name="T38" fmla="*/ 75 w 111"/>
                <a:gd name="T39" fmla="*/ 88 h 88"/>
                <a:gd name="T40" fmla="*/ 75 w 111"/>
                <a:gd name="T41" fmla="*/ 88 h 88"/>
                <a:gd name="T42" fmla="*/ 76 w 111"/>
                <a:gd name="T43" fmla="*/ 87 h 88"/>
                <a:gd name="T44" fmla="*/ 77 w 111"/>
                <a:gd name="T45" fmla="*/ 87 h 88"/>
                <a:gd name="T46" fmla="*/ 78 w 111"/>
                <a:gd name="T47" fmla="*/ 88 h 88"/>
                <a:gd name="T48" fmla="*/ 78 w 111"/>
                <a:gd name="T49" fmla="*/ 88 h 88"/>
                <a:gd name="T50" fmla="*/ 79 w 111"/>
                <a:gd name="T51" fmla="*/ 88 h 88"/>
                <a:gd name="T52" fmla="*/ 79 w 111"/>
                <a:gd name="T53" fmla="*/ 87 h 88"/>
                <a:gd name="T54" fmla="*/ 77 w 111"/>
                <a:gd name="T55" fmla="*/ 86 h 88"/>
                <a:gd name="T56" fmla="*/ 76 w 111"/>
                <a:gd name="T57" fmla="*/ 86 h 88"/>
                <a:gd name="T58" fmla="*/ 75 w 111"/>
                <a:gd name="T59" fmla="*/ 85 h 88"/>
                <a:gd name="T60" fmla="*/ 75 w 111"/>
                <a:gd name="T61" fmla="*/ 85 h 88"/>
                <a:gd name="T62" fmla="*/ 77 w 111"/>
                <a:gd name="T63" fmla="*/ 85 h 88"/>
                <a:gd name="T64" fmla="*/ 77 w 111"/>
                <a:gd name="T65" fmla="*/ 85 h 88"/>
                <a:gd name="T66" fmla="*/ 77 w 111"/>
                <a:gd name="T67" fmla="*/ 85 h 88"/>
                <a:gd name="T68" fmla="*/ 77 w 111"/>
                <a:gd name="T69" fmla="*/ 84 h 88"/>
                <a:gd name="T70" fmla="*/ 75 w 111"/>
                <a:gd name="T71" fmla="*/ 83 h 88"/>
                <a:gd name="T72" fmla="*/ 75 w 111"/>
                <a:gd name="T73" fmla="*/ 83 h 88"/>
                <a:gd name="T74" fmla="*/ 61 w 111"/>
                <a:gd name="T75" fmla="*/ 82 h 88"/>
                <a:gd name="T76" fmla="*/ 61 w 111"/>
                <a:gd name="T77" fmla="*/ 82 h 88"/>
                <a:gd name="T78" fmla="*/ 54 w 111"/>
                <a:gd name="T79" fmla="*/ 72 h 88"/>
                <a:gd name="T80" fmla="*/ 97 w 111"/>
                <a:gd name="T81" fmla="*/ 29 h 88"/>
                <a:gd name="T82" fmla="*/ 103 w 111"/>
                <a:gd name="T83" fmla="*/ 24 h 88"/>
                <a:gd name="T84" fmla="*/ 111 w 111"/>
                <a:gd name="T85" fmla="*/ 21 h 88"/>
                <a:gd name="T86" fmla="*/ 94 w 111"/>
                <a:gd name="T87" fmla="*/ 18 h 88"/>
                <a:gd name="T88" fmla="*/ 89 w 111"/>
                <a:gd name="T89" fmla="*/ 23 h 88"/>
                <a:gd name="T90" fmla="*/ 84 w 111"/>
                <a:gd name="T91" fmla="*/ 18 h 88"/>
                <a:gd name="T92" fmla="*/ 89 w 111"/>
                <a:gd name="T93" fmla="*/ 13 h 88"/>
                <a:gd name="T94" fmla="*/ 94 w 111"/>
                <a:gd name="T95"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88">
                  <a:moveTo>
                    <a:pt x="111" y="21"/>
                  </a:moveTo>
                  <a:cubicBezTo>
                    <a:pt x="111" y="21"/>
                    <a:pt x="111" y="21"/>
                    <a:pt x="111" y="20"/>
                  </a:cubicBezTo>
                  <a:cubicBezTo>
                    <a:pt x="111" y="20"/>
                    <a:pt x="108" y="18"/>
                    <a:pt x="103" y="16"/>
                  </a:cubicBezTo>
                  <a:cubicBezTo>
                    <a:pt x="103" y="16"/>
                    <a:pt x="100" y="12"/>
                    <a:pt x="98" y="10"/>
                  </a:cubicBezTo>
                  <a:cubicBezTo>
                    <a:pt x="97" y="8"/>
                    <a:pt x="94" y="4"/>
                    <a:pt x="86" y="3"/>
                  </a:cubicBezTo>
                  <a:cubicBezTo>
                    <a:pt x="69" y="0"/>
                    <a:pt x="50" y="7"/>
                    <a:pt x="32" y="41"/>
                  </a:cubicBezTo>
                  <a:cubicBezTo>
                    <a:pt x="23" y="60"/>
                    <a:pt x="2" y="48"/>
                    <a:pt x="1" y="50"/>
                  </a:cubicBezTo>
                  <a:cubicBezTo>
                    <a:pt x="0" y="51"/>
                    <a:pt x="15" y="72"/>
                    <a:pt x="49" y="72"/>
                  </a:cubicBezTo>
                  <a:cubicBezTo>
                    <a:pt x="49" y="72"/>
                    <a:pt x="49" y="72"/>
                    <a:pt x="49" y="72"/>
                  </a:cubicBezTo>
                  <a:cubicBezTo>
                    <a:pt x="57" y="83"/>
                    <a:pt x="57" y="83"/>
                    <a:pt x="57" y="83"/>
                  </a:cubicBezTo>
                  <a:cubicBezTo>
                    <a:pt x="53" y="83"/>
                    <a:pt x="49" y="83"/>
                    <a:pt x="45" y="85"/>
                  </a:cubicBezTo>
                  <a:cubicBezTo>
                    <a:pt x="45" y="85"/>
                    <a:pt x="45" y="86"/>
                    <a:pt x="45" y="86"/>
                  </a:cubicBezTo>
                  <a:cubicBezTo>
                    <a:pt x="44" y="87"/>
                    <a:pt x="43" y="87"/>
                    <a:pt x="43" y="87"/>
                  </a:cubicBezTo>
                  <a:cubicBezTo>
                    <a:pt x="43" y="88"/>
                    <a:pt x="43" y="88"/>
                    <a:pt x="43" y="88"/>
                  </a:cubicBezTo>
                  <a:cubicBezTo>
                    <a:pt x="43" y="88"/>
                    <a:pt x="43" y="88"/>
                    <a:pt x="43" y="88"/>
                  </a:cubicBezTo>
                  <a:cubicBezTo>
                    <a:pt x="43" y="88"/>
                    <a:pt x="44" y="88"/>
                    <a:pt x="44" y="88"/>
                  </a:cubicBezTo>
                  <a:cubicBezTo>
                    <a:pt x="44" y="88"/>
                    <a:pt x="44" y="87"/>
                    <a:pt x="45" y="87"/>
                  </a:cubicBezTo>
                  <a:cubicBezTo>
                    <a:pt x="45" y="88"/>
                    <a:pt x="46" y="88"/>
                    <a:pt x="47" y="88"/>
                  </a:cubicBezTo>
                  <a:cubicBezTo>
                    <a:pt x="51" y="85"/>
                    <a:pt x="58" y="85"/>
                    <a:pt x="58" y="85"/>
                  </a:cubicBezTo>
                  <a:cubicBezTo>
                    <a:pt x="59" y="85"/>
                    <a:pt x="66" y="84"/>
                    <a:pt x="75" y="88"/>
                  </a:cubicBezTo>
                  <a:cubicBezTo>
                    <a:pt x="75" y="88"/>
                    <a:pt x="75" y="88"/>
                    <a:pt x="75" y="88"/>
                  </a:cubicBezTo>
                  <a:cubicBezTo>
                    <a:pt x="76" y="88"/>
                    <a:pt x="76" y="88"/>
                    <a:pt x="76" y="87"/>
                  </a:cubicBezTo>
                  <a:cubicBezTo>
                    <a:pt x="77" y="87"/>
                    <a:pt x="77" y="87"/>
                    <a:pt x="77" y="87"/>
                  </a:cubicBezTo>
                  <a:cubicBezTo>
                    <a:pt x="77" y="88"/>
                    <a:pt x="78" y="88"/>
                    <a:pt x="78" y="88"/>
                  </a:cubicBezTo>
                  <a:cubicBezTo>
                    <a:pt x="78" y="88"/>
                    <a:pt x="78" y="88"/>
                    <a:pt x="78" y="88"/>
                  </a:cubicBezTo>
                  <a:cubicBezTo>
                    <a:pt x="79" y="88"/>
                    <a:pt x="79" y="88"/>
                    <a:pt x="79" y="88"/>
                  </a:cubicBezTo>
                  <a:cubicBezTo>
                    <a:pt x="79" y="88"/>
                    <a:pt x="79" y="88"/>
                    <a:pt x="79" y="87"/>
                  </a:cubicBezTo>
                  <a:cubicBezTo>
                    <a:pt x="78" y="87"/>
                    <a:pt x="78" y="87"/>
                    <a:pt x="77" y="86"/>
                  </a:cubicBezTo>
                  <a:cubicBezTo>
                    <a:pt x="77" y="86"/>
                    <a:pt x="77" y="86"/>
                    <a:pt x="76" y="86"/>
                  </a:cubicBezTo>
                  <a:cubicBezTo>
                    <a:pt x="76" y="85"/>
                    <a:pt x="76" y="85"/>
                    <a:pt x="75" y="85"/>
                  </a:cubicBezTo>
                  <a:cubicBezTo>
                    <a:pt x="75" y="85"/>
                    <a:pt x="75" y="85"/>
                    <a:pt x="75" y="85"/>
                  </a:cubicBezTo>
                  <a:cubicBezTo>
                    <a:pt x="76" y="85"/>
                    <a:pt x="77" y="85"/>
                    <a:pt x="77" y="85"/>
                  </a:cubicBezTo>
                  <a:cubicBezTo>
                    <a:pt x="77" y="85"/>
                    <a:pt x="77" y="85"/>
                    <a:pt x="77" y="85"/>
                  </a:cubicBezTo>
                  <a:cubicBezTo>
                    <a:pt x="77" y="85"/>
                    <a:pt x="77" y="85"/>
                    <a:pt x="77" y="85"/>
                  </a:cubicBezTo>
                  <a:cubicBezTo>
                    <a:pt x="78" y="85"/>
                    <a:pt x="78" y="84"/>
                    <a:pt x="77" y="84"/>
                  </a:cubicBezTo>
                  <a:cubicBezTo>
                    <a:pt x="77" y="84"/>
                    <a:pt x="76" y="84"/>
                    <a:pt x="75" y="83"/>
                  </a:cubicBezTo>
                  <a:cubicBezTo>
                    <a:pt x="75" y="83"/>
                    <a:pt x="75" y="83"/>
                    <a:pt x="75" y="83"/>
                  </a:cubicBezTo>
                  <a:cubicBezTo>
                    <a:pt x="68" y="81"/>
                    <a:pt x="61" y="82"/>
                    <a:pt x="61" y="82"/>
                  </a:cubicBezTo>
                  <a:cubicBezTo>
                    <a:pt x="61" y="82"/>
                    <a:pt x="61" y="82"/>
                    <a:pt x="61" y="82"/>
                  </a:cubicBezTo>
                  <a:cubicBezTo>
                    <a:pt x="54" y="72"/>
                    <a:pt x="54" y="72"/>
                    <a:pt x="54" y="72"/>
                  </a:cubicBezTo>
                  <a:cubicBezTo>
                    <a:pt x="92" y="69"/>
                    <a:pt x="92" y="37"/>
                    <a:pt x="97" y="29"/>
                  </a:cubicBezTo>
                  <a:cubicBezTo>
                    <a:pt x="100" y="25"/>
                    <a:pt x="103" y="24"/>
                    <a:pt x="103" y="24"/>
                  </a:cubicBezTo>
                  <a:cubicBezTo>
                    <a:pt x="103" y="24"/>
                    <a:pt x="108" y="23"/>
                    <a:pt x="111" y="21"/>
                  </a:cubicBezTo>
                  <a:moveTo>
                    <a:pt x="94" y="18"/>
                  </a:moveTo>
                  <a:cubicBezTo>
                    <a:pt x="94" y="21"/>
                    <a:pt x="92" y="23"/>
                    <a:pt x="89" y="23"/>
                  </a:cubicBezTo>
                  <a:cubicBezTo>
                    <a:pt x="86" y="23"/>
                    <a:pt x="84" y="21"/>
                    <a:pt x="84" y="18"/>
                  </a:cubicBezTo>
                  <a:cubicBezTo>
                    <a:pt x="84" y="15"/>
                    <a:pt x="86" y="13"/>
                    <a:pt x="89" y="13"/>
                  </a:cubicBezTo>
                  <a:cubicBezTo>
                    <a:pt x="92" y="13"/>
                    <a:pt x="94" y="15"/>
                    <a:pt x="94"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5" name="Freeform 352"/>
            <p:cNvSpPr>
              <a:spLocks noEditPoints="1"/>
            </p:cNvSpPr>
            <p:nvPr/>
          </p:nvSpPr>
          <p:spPr bwMode="auto">
            <a:xfrm>
              <a:off x="4972050" y="1430338"/>
              <a:ext cx="160338" cy="127000"/>
            </a:xfrm>
            <a:custGeom>
              <a:avLst/>
              <a:gdLst>
                <a:gd name="T0" fmla="*/ 1 w 156"/>
                <a:gd name="T1" fmla="*/ 30 h 123"/>
                <a:gd name="T2" fmla="*/ 11 w 156"/>
                <a:gd name="T3" fmla="*/ 33 h 123"/>
                <a:gd name="T4" fmla="*/ 19 w 156"/>
                <a:gd name="T5" fmla="*/ 41 h 123"/>
                <a:gd name="T6" fmla="*/ 79 w 156"/>
                <a:gd name="T7" fmla="*/ 100 h 123"/>
                <a:gd name="T8" fmla="*/ 71 w 156"/>
                <a:gd name="T9" fmla="*/ 115 h 123"/>
                <a:gd name="T10" fmla="*/ 70 w 156"/>
                <a:gd name="T11" fmla="*/ 115 h 123"/>
                <a:gd name="T12" fmla="*/ 51 w 156"/>
                <a:gd name="T13" fmla="*/ 115 h 123"/>
                <a:gd name="T14" fmla="*/ 50 w 156"/>
                <a:gd name="T15" fmla="*/ 117 h 123"/>
                <a:gd name="T16" fmla="*/ 47 w 156"/>
                <a:gd name="T17" fmla="*/ 118 h 123"/>
                <a:gd name="T18" fmla="*/ 47 w 156"/>
                <a:gd name="T19" fmla="*/ 118 h 123"/>
                <a:gd name="T20" fmla="*/ 47 w 156"/>
                <a:gd name="T21" fmla="*/ 119 h 123"/>
                <a:gd name="T22" fmla="*/ 48 w 156"/>
                <a:gd name="T23" fmla="*/ 119 h 123"/>
                <a:gd name="T24" fmla="*/ 50 w 156"/>
                <a:gd name="T25" fmla="*/ 118 h 123"/>
                <a:gd name="T26" fmla="*/ 50 w 156"/>
                <a:gd name="T27" fmla="*/ 118 h 123"/>
                <a:gd name="T28" fmla="*/ 49 w 156"/>
                <a:gd name="T29" fmla="*/ 119 h 123"/>
                <a:gd name="T30" fmla="*/ 48 w 156"/>
                <a:gd name="T31" fmla="*/ 121 h 123"/>
                <a:gd name="T32" fmla="*/ 45 w 156"/>
                <a:gd name="T33" fmla="*/ 122 h 123"/>
                <a:gd name="T34" fmla="*/ 45 w 156"/>
                <a:gd name="T35" fmla="*/ 123 h 123"/>
                <a:gd name="T36" fmla="*/ 46 w 156"/>
                <a:gd name="T37" fmla="*/ 123 h 123"/>
                <a:gd name="T38" fmla="*/ 46 w 156"/>
                <a:gd name="T39" fmla="*/ 123 h 123"/>
                <a:gd name="T40" fmla="*/ 48 w 156"/>
                <a:gd name="T41" fmla="*/ 122 h 123"/>
                <a:gd name="T42" fmla="*/ 48 w 156"/>
                <a:gd name="T43" fmla="*/ 122 h 123"/>
                <a:gd name="T44" fmla="*/ 50 w 156"/>
                <a:gd name="T45" fmla="*/ 123 h 123"/>
                <a:gd name="T46" fmla="*/ 51 w 156"/>
                <a:gd name="T47" fmla="*/ 122 h 123"/>
                <a:gd name="T48" fmla="*/ 74 w 156"/>
                <a:gd name="T49" fmla="*/ 119 h 123"/>
                <a:gd name="T50" fmla="*/ 90 w 156"/>
                <a:gd name="T51" fmla="*/ 122 h 123"/>
                <a:gd name="T52" fmla="*/ 93 w 156"/>
                <a:gd name="T53" fmla="*/ 122 h 123"/>
                <a:gd name="T54" fmla="*/ 94 w 156"/>
                <a:gd name="T55" fmla="*/ 123 h 123"/>
                <a:gd name="T56" fmla="*/ 95 w 156"/>
                <a:gd name="T57" fmla="*/ 123 h 123"/>
                <a:gd name="T58" fmla="*/ 95 w 156"/>
                <a:gd name="T59" fmla="*/ 123 h 123"/>
                <a:gd name="T60" fmla="*/ 95 w 156"/>
                <a:gd name="T61" fmla="*/ 122 h 123"/>
                <a:gd name="T62" fmla="*/ 93 w 156"/>
                <a:gd name="T63" fmla="*/ 120 h 123"/>
                <a:gd name="T64" fmla="*/ 92 w 156"/>
                <a:gd name="T65" fmla="*/ 118 h 123"/>
                <a:gd name="T66" fmla="*/ 76 w 156"/>
                <a:gd name="T67" fmla="*/ 116 h 123"/>
                <a:gd name="T68" fmla="*/ 87 w 156"/>
                <a:gd name="T69" fmla="*/ 101 h 123"/>
                <a:gd name="T70" fmla="*/ 87 w 156"/>
                <a:gd name="T71" fmla="*/ 101 h 123"/>
                <a:gd name="T72" fmla="*/ 154 w 156"/>
                <a:gd name="T73" fmla="*/ 69 h 123"/>
                <a:gd name="T74" fmla="*/ 110 w 156"/>
                <a:gd name="T75" fmla="*/ 57 h 123"/>
                <a:gd name="T76" fmla="*/ 35 w 156"/>
                <a:gd name="T77" fmla="*/ 4 h 123"/>
                <a:gd name="T78" fmla="*/ 18 w 156"/>
                <a:gd name="T79" fmla="*/ 13 h 123"/>
                <a:gd name="T80" fmla="*/ 11 w 156"/>
                <a:gd name="T81" fmla="*/ 22 h 123"/>
                <a:gd name="T82" fmla="*/ 1 w 156"/>
                <a:gd name="T83" fmla="*/ 29 h 123"/>
                <a:gd name="T84" fmla="*/ 1 w 156"/>
                <a:gd name="T85" fmla="*/ 30 h 123"/>
                <a:gd name="T86" fmla="*/ 24 w 156"/>
                <a:gd name="T87" fmla="*/ 25 h 123"/>
                <a:gd name="T88" fmla="*/ 31 w 156"/>
                <a:gd name="T89" fmla="*/ 18 h 123"/>
                <a:gd name="T90" fmla="*/ 38 w 156"/>
                <a:gd name="T91" fmla="*/ 25 h 123"/>
                <a:gd name="T92" fmla="*/ 31 w 156"/>
                <a:gd name="T93" fmla="*/ 32 h 123"/>
                <a:gd name="T94" fmla="*/ 24 w 156"/>
                <a:gd name="T95" fmla="*/ 2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23">
                  <a:moveTo>
                    <a:pt x="1" y="30"/>
                  </a:moveTo>
                  <a:cubicBezTo>
                    <a:pt x="5" y="32"/>
                    <a:pt x="11" y="33"/>
                    <a:pt x="11" y="33"/>
                  </a:cubicBezTo>
                  <a:cubicBezTo>
                    <a:pt x="11" y="33"/>
                    <a:pt x="15" y="34"/>
                    <a:pt x="19" y="41"/>
                  </a:cubicBezTo>
                  <a:cubicBezTo>
                    <a:pt x="26" y="51"/>
                    <a:pt x="27" y="96"/>
                    <a:pt x="79" y="100"/>
                  </a:cubicBezTo>
                  <a:cubicBezTo>
                    <a:pt x="71" y="115"/>
                    <a:pt x="71" y="115"/>
                    <a:pt x="71" y="115"/>
                  </a:cubicBezTo>
                  <a:cubicBezTo>
                    <a:pt x="70" y="115"/>
                    <a:pt x="70" y="115"/>
                    <a:pt x="70" y="115"/>
                  </a:cubicBezTo>
                  <a:cubicBezTo>
                    <a:pt x="69" y="115"/>
                    <a:pt x="60" y="113"/>
                    <a:pt x="51" y="115"/>
                  </a:cubicBezTo>
                  <a:cubicBezTo>
                    <a:pt x="50" y="116"/>
                    <a:pt x="50" y="116"/>
                    <a:pt x="50" y="117"/>
                  </a:cubicBezTo>
                  <a:cubicBezTo>
                    <a:pt x="49" y="117"/>
                    <a:pt x="47" y="117"/>
                    <a:pt x="47" y="118"/>
                  </a:cubicBezTo>
                  <a:cubicBezTo>
                    <a:pt x="47" y="118"/>
                    <a:pt x="47" y="118"/>
                    <a:pt x="47" y="118"/>
                  </a:cubicBezTo>
                  <a:cubicBezTo>
                    <a:pt x="47" y="119"/>
                    <a:pt x="47" y="119"/>
                    <a:pt x="47" y="119"/>
                  </a:cubicBezTo>
                  <a:cubicBezTo>
                    <a:pt x="48" y="119"/>
                    <a:pt x="48" y="119"/>
                    <a:pt x="48" y="119"/>
                  </a:cubicBezTo>
                  <a:cubicBezTo>
                    <a:pt x="48" y="118"/>
                    <a:pt x="49" y="118"/>
                    <a:pt x="50" y="118"/>
                  </a:cubicBezTo>
                  <a:cubicBezTo>
                    <a:pt x="50" y="118"/>
                    <a:pt x="50" y="118"/>
                    <a:pt x="50" y="118"/>
                  </a:cubicBezTo>
                  <a:cubicBezTo>
                    <a:pt x="50" y="119"/>
                    <a:pt x="49" y="119"/>
                    <a:pt x="49" y="119"/>
                  </a:cubicBezTo>
                  <a:cubicBezTo>
                    <a:pt x="48" y="120"/>
                    <a:pt x="48" y="120"/>
                    <a:pt x="48" y="121"/>
                  </a:cubicBezTo>
                  <a:cubicBezTo>
                    <a:pt x="47" y="121"/>
                    <a:pt x="46" y="122"/>
                    <a:pt x="45" y="122"/>
                  </a:cubicBezTo>
                  <a:cubicBezTo>
                    <a:pt x="45" y="122"/>
                    <a:pt x="45" y="123"/>
                    <a:pt x="45" y="123"/>
                  </a:cubicBezTo>
                  <a:cubicBezTo>
                    <a:pt x="45" y="123"/>
                    <a:pt x="46" y="123"/>
                    <a:pt x="46" y="123"/>
                  </a:cubicBezTo>
                  <a:cubicBezTo>
                    <a:pt x="46" y="123"/>
                    <a:pt x="46" y="123"/>
                    <a:pt x="46" y="123"/>
                  </a:cubicBezTo>
                  <a:cubicBezTo>
                    <a:pt x="46" y="123"/>
                    <a:pt x="47" y="122"/>
                    <a:pt x="48" y="122"/>
                  </a:cubicBezTo>
                  <a:cubicBezTo>
                    <a:pt x="48" y="122"/>
                    <a:pt x="48" y="122"/>
                    <a:pt x="48" y="122"/>
                  </a:cubicBezTo>
                  <a:cubicBezTo>
                    <a:pt x="49" y="123"/>
                    <a:pt x="49" y="123"/>
                    <a:pt x="50" y="123"/>
                  </a:cubicBezTo>
                  <a:cubicBezTo>
                    <a:pt x="50" y="123"/>
                    <a:pt x="51" y="123"/>
                    <a:pt x="51" y="122"/>
                  </a:cubicBezTo>
                  <a:cubicBezTo>
                    <a:pt x="63" y="117"/>
                    <a:pt x="73" y="119"/>
                    <a:pt x="74" y="119"/>
                  </a:cubicBezTo>
                  <a:cubicBezTo>
                    <a:pt x="74" y="119"/>
                    <a:pt x="84" y="119"/>
                    <a:pt x="90" y="122"/>
                  </a:cubicBezTo>
                  <a:cubicBezTo>
                    <a:pt x="91" y="123"/>
                    <a:pt x="92" y="122"/>
                    <a:pt x="93" y="122"/>
                  </a:cubicBezTo>
                  <a:cubicBezTo>
                    <a:pt x="93" y="122"/>
                    <a:pt x="94" y="122"/>
                    <a:pt x="94" y="123"/>
                  </a:cubicBezTo>
                  <a:cubicBezTo>
                    <a:pt x="94" y="123"/>
                    <a:pt x="95" y="123"/>
                    <a:pt x="95" y="123"/>
                  </a:cubicBezTo>
                  <a:cubicBezTo>
                    <a:pt x="95" y="123"/>
                    <a:pt x="95" y="123"/>
                    <a:pt x="95" y="123"/>
                  </a:cubicBezTo>
                  <a:cubicBezTo>
                    <a:pt x="95" y="123"/>
                    <a:pt x="95" y="122"/>
                    <a:pt x="95" y="122"/>
                  </a:cubicBezTo>
                  <a:cubicBezTo>
                    <a:pt x="95" y="122"/>
                    <a:pt x="94" y="121"/>
                    <a:pt x="93" y="120"/>
                  </a:cubicBezTo>
                  <a:cubicBezTo>
                    <a:pt x="93" y="119"/>
                    <a:pt x="93" y="119"/>
                    <a:pt x="92" y="118"/>
                  </a:cubicBezTo>
                  <a:cubicBezTo>
                    <a:pt x="87" y="116"/>
                    <a:pt x="81" y="116"/>
                    <a:pt x="76" y="116"/>
                  </a:cubicBezTo>
                  <a:cubicBezTo>
                    <a:pt x="87" y="101"/>
                    <a:pt x="87" y="101"/>
                    <a:pt x="87" y="101"/>
                  </a:cubicBezTo>
                  <a:cubicBezTo>
                    <a:pt x="87" y="101"/>
                    <a:pt x="87" y="101"/>
                    <a:pt x="87" y="101"/>
                  </a:cubicBezTo>
                  <a:cubicBezTo>
                    <a:pt x="135" y="101"/>
                    <a:pt x="156" y="71"/>
                    <a:pt x="154" y="69"/>
                  </a:cubicBezTo>
                  <a:cubicBezTo>
                    <a:pt x="152" y="67"/>
                    <a:pt x="124" y="83"/>
                    <a:pt x="110" y="57"/>
                  </a:cubicBezTo>
                  <a:cubicBezTo>
                    <a:pt x="85" y="9"/>
                    <a:pt x="59" y="0"/>
                    <a:pt x="35" y="4"/>
                  </a:cubicBezTo>
                  <a:cubicBezTo>
                    <a:pt x="25" y="6"/>
                    <a:pt x="20" y="11"/>
                    <a:pt x="18" y="13"/>
                  </a:cubicBezTo>
                  <a:cubicBezTo>
                    <a:pt x="15" y="16"/>
                    <a:pt x="11" y="22"/>
                    <a:pt x="11" y="22"/>
                  </a:cubicBezTo>
                  <a:cubicBezTo>
                    <a:pt x="4" y="25"/>
                    <a:pt x="1" y="29"/>
                    <a:pt x="1" y="29"/>
                  </a:cubicBezTo>
                  <a:cubicBezTo>
                    <a:pt x="0" y="29"/>
                    <a:pt x="1" y="30"/>
                    <a:pt x="1" y="30"/>
                  </a:cubicBezTo>
                  <a:moveTo>
                    <a:pt x="24" y="25"/>
                  </a:moveTo>
                  <a:cubicBezTo>
                    <a:pt x="24" y="21"/>
                    <a:pt x="27" y="18"/>
                    <a:pt x="31" y="18"/>
                  </a:cubicBezTo>
                  <a:cubicBezTo>
                    <a:pt x="35" y="18"/>
                    <a:pt x="38" y="21"/>
                    <a:pt x="38" y="25"/>
                  </a:cubicBezTo>
                  <a:cubicBezTo>
                    <a:pt x="38" y="29"/>
                    <a:pt x="35" y="32"/>
                    <a:pt x="31" y="32"/>
                  </a:cubicBezTo>
                  <a:cubicBezTo>
                    <a:pt x="27" y="32"/>
                    <a:pt x="24" y="29"/>
                    <a:pt x="24"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6" name="Freeform 353"/>
            <p:cNvSpPr>
              <a:spLocks noEditPoints="1"/>
            </p:cNvSpPr>
            <p:nvPr/>
          </p:nvSpPr>
          <p:spPr bwMode="auto">
            <a:xfrm>
              <a:off x="5227638" y="744538"/>
              <a:ext cx="168275" cy="71438"/>
            </a:xfrm>
            <a:custGeom>
              <a:avLst/>
              <a:gdLst>
                <a:gd name="T0" fmla="*/ 23 w 162"/>
                <a:gd name="T1" fmla="*/ 70 h 70"/>
                <a:gd name="T2" fmla="*/ 112 w 162"/>
                <a:gd name="T3" fmla="*/ 70 h 70"/>
                <a:gd name="T4" fmla="*/ 123 w 162"/>
                <a:gd name="T5" fmla="*/ 60 h 70"/>
                <a:gd name="T6" fmla="*/ 157 w 162"/>
                <a:gd name="T7" fmla="*/ 60 h 70"/>
                <a:gd name="T8" fmla="*/ 162 w 162"/>
                <a:gd name="T9" fmla="*/ 54 h 70"/>
                <a:gd name="T10" fmla="*/ 162 w 162"/>
                <a:gd name="T11" fmla="*/ 15 h 70"/>
                <a:gd name="T12" fmla="*/ 157 w 162"/>
                <a:gd name="T13" fmla="*/ 10 h 70"/>
                <a:gd name="T14" fmla="*/ 123 w 162"/>
                <a:gd name="T15" fmla="*/ 10 h 70"/>
                <a:gd name="T16" fmla="*/ 112 w 162"/>
                <a:gd name="T17" fmla="*/ 0 h 70"/>
                <a:gd name="T18" fmla="*/ 23 w 162"/>
                <a:gd name="T19" fmla="*/ 0 h 70"/>
                <a:gd name="T20" fmla="*/ 0 w 162"/>
                <a:gd name="T21" fmla="*/ 23 h 70"/>
                <a:gd name="T22" fmla="*/ 0 w 162"/>
                <a:gd name="T23" fmla="*/ 47 h 70"/>
                <a:gd name="T24" fmla="*/ 23 w 162"/>
                <a:gd name="T25" fmla="*/ 70 h 70"/>
                <a:gd name="T26" fmla="*/ 126 w 162"/>
                <a:gd name="T27" fmla="*/ 54 h 70"/>
                <a:gd name="T28" fmla="*/ 128 w 162"/>
                <a:gd name="T29" fmla="*/ 39 h 70"/>
                <a:gd name="T30" fmla="*/ 128 w 162"/>
                <a:gd name="T31" fmla="*/ 30 h 70"/>
                <a:gd name="T32" fmla="*/ 126 w 162"/>
                <a:gd name="T33" fmla="*/ 16 h 70"/>
                <a:gd name="T34" fmla="*/ 154 w 162"/>
                <a:gd name="T35" fmla="*/ 16 h 70"/>
                <a:gd name="T36" fmla="*/ 156 w 162"/>
                <a:gd name="T37" fmla="*/ 19 h 70"/>
                <a:gd name="T38" fmla="*/ 156 w 162"/>
                <a:gd name="T39" fmla="*/ 51 h 70"/>
                <a:gd name="T40" fmla="*/ 154 w 162"/>
                <a:gd name="T41" fmla="*/ 54 h 70"/>
                <a:gd name="T42" fmla="*/ 126 w 162"/>
                <a:gd name="T43" fmla="*/ 5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 h="70">
                  <a:moveTo>
                    <a:pt x="23" y="70"/>
                  </a:moveTo>
                  <a:cubicBezTo>
                    <a:pt x="112" y="70"/>
                    <a:pt x="112" y="70"/>
                    <a:pt x="112" y="70"/>
                  </a:cubicBezTo>
                  <a:cubicBezTo>
                    <a:pt x="117" y="70"/>
                    <a:pt x="121" y="65"/>
                    <a:pt x="123" y="60"/>
                  </a:cubicBezTo>
                  <a:cubicBezTo>
                    <a:pt x="157" y="60"/>
                    <a:pt x="157" y="60"/>
                    <a:pt x="157" y="60"/>
                  </a:cubicBezTo>
                  <a:cubicBezTo>
                    <a:pt x="160" y="60"/>
                    <a:pt x="162" y="57"/>
                    <a:pt x="162" y="54"/>
                  </a:cubicBezTo>
                  <a:cubicBezTo>
                    <a:pt x="162" y="15"/>
                    <a:pt x="162" y="15"/>
                    <a:pt x="162" y="15"/>
                  </a:cubicBezTo>
                  <a:cubicBezTo>
                    <a:pt x="162" y="12"/>
                    <a:pt x="160" y="10"/>
                    <a:pt x="157" y="10"/>
                  </a:cubicBezTo>
                  <a:cubicBezTo>
                    <a:pt x="123" y="10"/>
                    <a:pt x="123" y="10"/>
                    <a:pt x="123" y="10"/>
                  </a:cubicBezTo>
                  <a:cubicBezTo>
                    <a:pt x="121" y="4"/>
                    <a:pt x="117" y="0"/>
                    <a:pt x="112" y="0"/>
                  </a:cubicBezTo>
                  <a:cubicBezTo>
                    <a:pt x="23" y="0"/>
                    <a:pt x="23" y="0"/>
                    <a:pt x="23" y="0"/>
                  </a:cubicBezTo>
                  <a:cubicBezTo>
                    <a:pt x="10" y="0"/>
                    <a:pt x="0" y="10"/>
                    <a:pt x="0" y="23"/>
                  </a:cubicBezTo>
                  <a:cubicBezTo>
                    <a:pt x="0" y="47"/>
                    <a:pt x="0" y="47"/>
                    <a:pt x="0" y="47"/>
                  </a:cubicBezTo>
                  <a:cubicBezTo>
                    <a:pt x="0" y="59"/>
                    <a:pt x="10" y="70"/>
                    <a:pt x="23" y="70"/>
                  </a:cubicBezTo>
                  <a:moveTo>
                    <a:pt x="126" y="54"/>
                  </a:moveTo>
                  <a:cubicBezTo>
                    <a:pt x="127" y="47"/>
                    <a:pt x="128" y="41"/>
                    <a:pt x="128" y="39"/>
                  </a:cubicBezTo>
                  <a:cubicBezTo>
                    <a:pt x="128" y="30"/>
                    <a:pt x="128" y="30"/>
                    <a:pt x="128" y="30"/>
                  </a:cubicBezTo>
                  <a:cubicBezTo>
                    <a:pt x="128" y="28"/>
                    <a:pt x="127" y="22"/>
                    <a:pt x="126" y="16"/>
                  </a:cubicBezTo>
                  <a:cubicBezTo>
                    <a:pt x="154" y="16"/>
                    <a:pt x="154" y="16"/>
                    <a:pt x="154" y="16"/>
                  </a:cubicBezTo>
                  <a:cubicBezTo>
                    <a:pt x="155" y="16"/>
                    <a:pt x="156" y="17"/>
                    <a:pt x="156" y="19"/>
                  </a:cubicBezTo>
                  <a:cubicBezTo>
                    <a:pt x="156" y="51"/>
                    <a:pt x="156" y="51"/>
                    <a:pt x="156" y="51"/>
                  </a:cubicBezTo>
                  <a:cubicBezTo>
                    <a:pt x="156" y="52"/>
                    <a:pt x="155" y="54"/>
                    <a:pt x="154" y="54"/>
                  </a:cubicBezTo>
                  <a:lnTo>
                    <a:pt x="126"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7" name="Rectangle 354"/>
            <p:cNvSpPr>
              <a:spLocks noChangeArrowheads="1"/>
            </p:cNvSpPr>
            <p:nvPr/>
          </p:nvSpPr>
          <p:spPr bwMode="auto">
            <a:xfrm>
              <a:off x="5370513" y="784225"/>
              <a:ext cx="4763"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8" name="Rectangle 355"/>
            <p:cNvSpPr>
              <a:spLocks noChangeArrowheads="1"/>
            </p:cNvSpPr>
            <p:nvPr/>
          </p:nvSpPr>
          <p:spPr bwMode="auto">
            <a:xfrm>
              <a:off x="5370513" y="765175"/>
              <a:ext cx="4763"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29" name="Freeform 356"/>
            <p:cNvSpPr>
              <a:spLocks noEditPoints="1"/>
            </p:cNvSpPr>
            <p:nvPr/>
          </p:nvSpPr>
          <p:spPr bwMode="auto">
            <a:xfrm>
              <a:off x="6605588" y="1214438"/>
              <a:ext cx="68263" cy="160338"/>
            </a:xfrm>
            <a:custGeom>
              <a:avLst/>
              <a:gdLst>
                <a:gd name="T0" fmla="*/ 66 w 66"/>
                <a:gd name="T1" fmla="*/ 132 h 154"/>
                <a:gd name="T2" fmla="*/ 66 w 66"/>
                <a:gd name="T3" fmla="*/ 48 h 154"/>
                <a:gd name="T4" fmla="*/ 57 w 66"/>
                <a:gd name="T5" fmla="*/ 37 h 154"/>
                <a:gd name="T6" fmla="*/ 57 w 66"/>
                <a:gd name="T7" fmla="*/ 6 h 154"/>
                <a:gd name="T8" fmla="*/ 52 w 66"/>
                <a:gd name="T9" fmla="*/ 0 h 154"/>
                <a:gd name="T10" fmla="*/ 15 w 66"/>
                <a:gd name="T11" fmla="*/ 0 h 154"/>
                <a:gd name="T12" fmla="*/ 10 w 66"/>
                <a:gd name="T13" fmla="*/ 6 h 154"/>
                <a:gd name="T14" fmla="*/ 10 w 66"/>
                <a:gd name="T15" fmla="*/ 37 h 154"/>
                <a:gd name="T16" fmla="*/ 0 w 66"/>
                <a:gd name="T17" fmla="*/ 48 h 154"/>
                <a:gd name="T18" fmla="*/ 0 w 66"/>
                <a:gd name="T19" fmla="*/ 132 h 154"/>
                <a:gd name="T20" fmla="*/ 22 w 66"/>
                <a:gd name="T21" fmla="*/ 154 h 154"/>
                <a:gd name="T22" fmla="*/ 44 w 66"/>
                <a:gd name="T23" fmla="*/ 154 h 154"/>
                <a:gd name="T24" fmla="*/ 66 w 66"/>
                <a:gd name="T25" fmla="*/ 132 h 154"/>
                <a:gd name="T26" fmla="*/ 51 w 66"/>
                <a:gd name="T27" fmla="*/ 35 h 154"/>
                <a:gd name="T28" fmla="*/ 37 w 66"/>
                <a:gd name="T29" fmla="*/ 32 h 154"/>
                <a:gd name="T30" fmla="*/ 29 w 66"/>
                <a:gd name="T31" fmla="*/ 32 h 154"/>
                <a:gd name="T32" fmla="*/ 15 w 66"/>
                <a:gd name="T33" fmla="*/ 35 h 154"/>
                <a:gd name="T34" fmla="*/ 15 w 66"/>
                <a:gd name="T35" fmla="*/ 9 h 154"/>
                <a:gd name="T36" fmla="*/ 18 w 66"/>
                <a:gd name="T37" fmla="*/ 6 h 154"/>
                <a:gd name="T38" fmla="*/ 48 w 66"/>
                <a:gd name="T39" fmla="*/ 6 h 154"/>
                <a:gd name="T40" fmla="*/ 51 w 66"/>
                <a:gd name="T41" fmla="*/ 9 h 154"/>
                <a:gd name="T42" fmla="*/ 51 w 66"/>
                <a:gd name="T43" fmla="*/ 3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54">
                  <a:moveTo>
                    <a:pt x="66" y="132"/>
                  </a:moveTo>
                  <a:cubicBezTo>
                    <a:pt x="66" y="48"/>
                    <a:pt x="66" y="48"/>
                    <a:pt x="66" y="48"/>
                  </a:cubicBezTo>
                  <a:cubicBezTo>
                    <a:pt x="66" y="43"/>
                    <a:pt x="62" y="39"/>
                    <a:pt x="57" y="37"/>
                  </a:cubicBezTo>
                  <a:cubicBezTo>
                    <a:pt x="57" y="6"/>
                    <a:pt x="57" y="6"/>
                    <a:pt x="57" y="6"/>
                  </a:cubicBezTo>
                  <a:cubicBezTo>
                    <a:pt x="57" y="3"/>
                    <a:pt x="55" y="0"/>
                    <a:pt x="52" y="0"/>
                  </a:cubicBezTo>
                  <a:cubicBezTo>
                    <a:pt x="15" y="0"/>
                    <a:pt x="15" y="0"/>
                    <a:pt x="15" y="0"/>
                  </a:cubicBezTo>
                  <a:cubicBezTo>
                    <a:pt x="12" y="0"/>
                    <a:pt x="10" y="3"/>
                    <a:pt x="10" y="6"/>
                  </a:cubicBezTo>
                  <a:cubicBezTo>
                    <a:pt x="10" y="37"/>
                    <a:pt x="10" y="37"/>
                    <a:pt x="10" y="37"/>
                  </a:cubicBezTo>
                  <a:cubicBezTo>
                    <a:pt x="4" y="39"/>
                    <a:pt x="0" y="43"/>
                    <a:pt x="0" y="48"/>
                  </a:cubicBezTo>
                  <a:cubicBezTo>
                    <a:pt x="0" y="132"/>
                    <a:pt x="0" y="132"/>
                    <a:pt x="0" y="132"/>
                  </a:cubicBezTo>
                  <a:cubicBezTo>
                    <a:pt x="0" y="144"/>
                    <a:pt x="10" y="154"/>
                    <a:pt x="22" y="154"/>
                  </a:cubicBezTo>
                  <a:cubicBezTo>
                    <a:pt x="44" y="154"/>
                    <a:pt x="44" y="154"/>
                    <a:pt x="44" y="154"/>
                  </a:cubicBezTo>
                  <a:cubicBezTo>
                    <a:pt x="56" y="154"/>
                    <a:pt x="66" y="144"/>
                    <a:pt x="66" y="132"/>
                  </a:cubicBezTo>
                  <a:moveTo>
                    <a:pt x="51" y="35"/>
                  </a:moveTo>
                  <a:cubicBezTo>
                    <a:pt x="45" y="33"/>
                    <a:pt x="39" y="32"/>
                    <a:pt x="37" y="32"/>
                  </a:cubicBezTo>
                  <a:cubicBezTo>
                    <a:pt x="29" y="32"/>
                    <a:pt x="29" y="32"/>
                    <a:pt x="29" y="32"/>
                  </a:cubicBezTo>
                  <a:cubicBezTo>
                    <a:pt x="27" y="32"/>
                    <a:pt x="21" y="33"/>
                    <a:pt x="15" y="35"/>
                  </a:cubicBezTo>
                  <a:cubicBezTo>
                    <a:pt x="15" y="9"/>
                    <a:pt x="15" y="9"/>
                    <a:pt x="15" y="9"/>
                  </a:cubicBezTo>
                  <a:cubicBezTo>
                    <a:pt x="15" y="7"/>
                    <a:pt x="17" y="6"/>
                    <a:pt x="18" y="6"/>
                  </a:cubicBezTo>
                  <a:cubicBezTo>
                    <a:pt x="48" y="6"/>
                    <a:pt x="48" y="6"/>
                    <a:pt x="48" y="6"/>
                  </a:cubicBezTo>
                  <a:cubicBezTo>
                    <a:pt x="50" y="6"/>
                    <a:pt x="51" y="7"/>
                    <a:pt x="51" y="9"/>
                  </a:cubicBezTo>
                  <a:lnTo>
                    <a:pt x="5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0" name="Rectangle 357"/>
            <p:cNvSpPr>
              <a:spLocks noChangeArrowheads="1"/>
            </p:cNvSpPr>
            <p:nvPr/>
          </p:nvSpPr>
          <p:spPr bwMode="auto">
            <a:xfrm>
              <a:off x="6643688" y="1235075"/>
              <a:ext cx="95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1" name="Rectangle 358"/>
            <p:cNvSpPr>
              <a:spLocks noChangeArrowheads="1"/>
            </p:cNvSpPr>
            <p:nvPr/>
          </p:nvSpPr>
          <p:spPr bwMode="auto">
            <a:xfrm>
              <a:off x="6626225" y="1235075"/>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2" name="Freeform 359"/>
            <p:cNvSpPr>
              <a:spLocks noEditPoints="1"/>
            </p:cNvSpPr>
            <p:nvPr/>
          </p:nvSpPr>
          <p:spPr bwMode="auto">
            <a:xfrm>
              <a:off x="7350125" y="1498600"/>
              <a:ext cx="66675" cy="66675"/>
            </a:xfrm>
            <a:custGeom>
              <a:avLst/>
              <a:gdLst>
                <a:gd name="T0" fmla="*/ 0 w 64"/>
                <a:gd name="T1" fmla="*/ 32 h 64"/>
                <a:gd name="T2" fmla="*/ 32 w 64"/>
                <a:gd name="T3" fmla="*/ 64 h 64"/>
                <a:gd name="T4" fmla="*/ 64 w 64"/>
                <a:gd name="T5" fmla="*/ 32 h 64"/>
                <a:gd name="T6" fmla="*/ 32 w 64"/>
                <a:gd name="T7" fmla="*/ 0 h 64"/>
                <a:gd name="T8" fmla="*/ 0 w 64"/>
                <a:gd name="T9" fmla="*/ 32 h 64"/>
                <a:gd name="T10" fmla="*/ 12 w 64"/>
                <a:gd name="T11" fmla="*/ 35 h 64"/>
                <a:gd name="T12" fmla="*/ 12 w 64"/>
                <a:gd name="T13" fmla="*/ 28 h 64"/>
                <a:gd name="T14" fmla="*/ 30 w 64"/>
                <a:gd name="T15" fmla="*/ 10 h 64"/>
                <a:gd name="T16" fmla="*/ 34 w 64"/>
                <a:gd name="T17" fmla="*/ 10 h 64"/>
                <a:gd name="T18" fmla="*/ 51 w 64"/>
                <a:gd name="T19" fmla="*/ 28 h 64"/>
                <a:gd name="T20" fmla="*/ 51 w 64"/>
                <a:gd name="T21" fmla="*/ 35 h 64"/>
                <a:gd name="T22" fmla="*/ 44 w 64"/>
                <a:gd name="T23" fmla="*/ 35 h 64"/>
                <a:gd name="T24" fmla="*/ 37 w 64"/>
                <a:gd name="T25" fmla="*/ 27 h 64"/>
                <a:gd name="T26" fmla="*/ 37 w 64"/>
                <a:gd name="T27" fmla="*/ 51 h 64"/>
                <a:gd name="T28" fmla="*/ 32 w 64"/>
                <a:gd name="T29" fmla="*/ 56 h 64"/>
                <a:gd name="T30" fmla="*/ 27 w 64"/>
                <a:gd name="T31" fmla="*/ 51 h 64"/>
                <a:gd name="T32" fmla="*/ 27 w 64"/>
                <a:gd name="T33" fmla="*/ 27 h 64"/>
                <a:gd name="T34" fmla="*/ 19 w 64"/>
                <a:gd name="T35" fmla="*/ 35 h 64"/>
                <a:gd name="T36" fmla="*/ 12 w 64"/>
                <a:gd name="T3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4">
                  <a:moveTo>
                    <a:pt x="0" y="32"/>
                  </a:moveTo>
                  <a:cubicBezTo>
                    <a:pt x="0" y="50"/>
                    <a:pt x="14" y="64"/>
                    <a:pt x="32" y="64"/>
                  </a:cubicBezTo>
                  <a:cubicBezTo>
                    <a:pt x="50" y="64"/>
                    <a:pt x="64" y="50"/>
                    <a:pt x="64" y="32"/>
                  </a:cubicBezTo>
                  <a:cubicBezTo>
                    <a:pt x="64" y="14"/>
                    <a:pt x="50" y="0"/>
                    <a:pt x="32" y="0"/>
                  </a:cubicBezTo>
                  <a:cubicBezTo>
                    <a:pt x="14" y="0"/>
                    <a:pt x="0" y="14"/>
                    <a:pt x="0" y="32"/>
                  </a:cubicBezTo>
                  <a:moveTo>
                    <a:pt x="12" y="35"/>
                  </a:moveTo>
                  <a:cubicBezTo>
                    <a:pt x="10" y="33"/>
                    <a:pt x="10" y="30"/>
                    <a:pt x="12" y="28"/>
                  </a:cubicBezTo>
                  <a:cubicBezTo>
                    <a:pt x="30" y="10"/>
                    <a:pt x="30" y="10"/>
                    <a:pt x="30" y="10"/>
                  </a:cubicBezTo>
                  <a:cubicBezTo>
                    <a:pt x="32" y="8"/>
                    <a:pt x="34" y="10"/>
                    <a:pt x="34" y="10"/>
                  </a:cubicBezTo>
                  <a:cubicBezTo>
                    <a:pt x="51" y="28"/>
                    <a:pt x="51" y="28"/>
                    <a:pt x="51" y="28"/>
                  </a:cubicBezTo>
                  <a:cubicBezTo>
                    <a:pt x="53" y="30"/>
                    <a:pt x="53" y="33"/>
                    <a:pt x="51" y="35"/>
                  </a:cubicBezTo>
                  <a:cubicBezTo>
                    <a:pt x="49" y="37"/>
                    <a:pt x="46" y="37"/>
                    <a:pt x="44" y="35"/>
                  </a:cubicBezTo>
                  <a:cubicBezTo>
                    <a:pt x="37" y="27"/>
                    <a:pt x="37" y="27"/>
                    <a:pt x="37" y="27"/>
                  </a:cubicBezTo>
                  <a:cubicBezTo>
                    <a:pt x="37" y="51"/>
                    <a:pt x="37" y="51"/>
                    <a:pt x="37" y="51"/>
                  </a:cubicBezTo>
                  <a:cubicBezTo>
                    <a:pt x="37" y="54"/>
                    <a:pt x="35" y="56"/>
                    <a:pt x="32" y="56"/>
                  </a:cubicBezTo>
                  <a:cubicBezTo>
                    <a:pt x="29" y="56"/>
                    <a:pt x="27" y="54"/>
                    <a:pt x="27" y="51"/>
                  </a:cubicBezTo>
                  <a:cubicBezTo>
                    <a:pt x="27" y="27"/>
                    <a:pt x="27" y="27"/>
                    <a:pt x="27" y="27"/>
                  </a:cubicBezTo>
                  <a:cubicBezTo>
                    <a:pt x="19" y="35"/>
                    <a:pt x="19" y="35"/>
                    <a:pt x="19" y="35"/>
                  </a:cubicBezTo>
                  <a:cubicBezTo>
                    <a:pt x="17" y="37"/>
                    <a:pt x="14" y="37"/>
                    <a:pt x="12" y="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3" name="Freeform 360"/>
            <p:cNvSpPr>
              <a:spLocks noEditPoints="1"/>
            </p:cNvSpPr>
            <p:nvPr/>
          </p:nvSpPr>
          <p:spPr bwMode="auto">
            <a:xfrm>
              <a:off x="6743700" y="1562100"/>
              <a:ext cx="66675" cy="66675"/>
            </a:xfrm>
            <a:custGeom>
              <a:avLst/>
              <a:gdLst>
                <a:gd name="T0" fmla="*/ 0 w 65"/>
                <a:gd name="T1" fmla="*/ 32 h 64"/>
                <a:gd name="T2" fmla="*/ 33 w 65"/>
                <a:gd name="T3" fmla="*/ 64 h 64"/>
                <a:gd name="T4" fmla="*/ 65 w 65"/>
                <a:gd name="T5" fmla="*/ 32 h 64"/>
                <a:gd name="T6" fmla="*/ 33 w 65"/>
                <a:gd name="T7" fmla="*/ 0 h 64"/>
                <a:gd name="T8" fmla="*/ 0 w 65"/>
                <a:gd name="T9" fmla="*/ 32 h 64"/>
                <a:gd name="T10" fmla="*/ 13 w 65"/>
                <a:gd name="T11" fmla="*/ 34 h 64"/>
                <a:gd name="T12" fmla="*/ 13 w 65"/>
                <a:gd name="T13" fmla="*/ 27 h 64"/>
                <a:gd name="T14" fmla="*/ 31 w 65"/>
                <a:gd name="T15" fmla="*/ 10 h 64"/>
                <a:gd name="T16" fmla="*/ 35 w 65"/>
                <a:gd name="T17" fmla="*/ 10 h 64"/>
                <a:gd name="T18" fmla="*/ 52 w 65"/>
                <a:gd name="T19" fmla="*/ 27 h 64"/>
                <a:gd name="T20" fmla="*/ 52 w 65"/>
                <a:gd name="T21" fmla="*/ 34 h 64"/>
                <a:gd name="T22" fmla="*/ 45 w 65"/>
                <a:gd name="T23" fmla="*/ 34 h 64"/>
                <a:gd name="T24" fmla="*/ 38 w 65"/>
                <a:gd name="T25" fmla="*/ 27 h 64"/>
                <a:gd name="T26" fmla="*/ 38 w 65"/>
                <a:gd name="T27" fmla="*/ 51 h 64"/>
                <a:gd name="T28" fmla="*/ 33 w 65"/>
                <a:gd name="T29" fmla="*/ 56 h 64"/>
                <a:gd name="T30" fmla="*/ 28 w 65"/>
                <a:gd name="T31" fmla="*/ 51 h 64"/>
                <a:gd name="T32" fmla="*/ 28 w 65"/>
                <a:gd name="T33" fmla="*/ 27 h 64"/>
                <a:gd name="T34" fmla="*/ 20 w 65"/>
                <a:gd name="T35" fmla="*/ 34 h 64"/>
                <a:gd name="T36" fmla="*/ 13 w 65"/>
                <a:gd name="T37" fmla="*/ 3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4">
                  <a:moveTo>
                    <a:pt x="0" y="32"/>
                  </a:moveTo>
                  <a:cubicBezTo>
                    <a:pt x="0" y="50"/>
                    <a:pt x="15" y="64"/>
                    <a:pt x="33" y="64"/>
                  </a:cubicBezTo>
                  <a:cubicBezTo>
                    <a:pt x="50" y="64"/>
                    <a:pt x="65" y="50"/>
                    <a:pt x="65" y="32"/>
                  </a:cubicBezTo>
                  <a:cubicBezTo>
                    <a:pt x="65" y="14"/>
                    <a:pt x="50" y="0"/>
                    <a:pt x="33" y="0"/>
                  </a:cubicBezTo>
                  <a:cubicBezTo>
                    <a:pt x="15" y="0"/>
                    <a:pt x="0" y="14"/>
                    <a:pt x="0" y="32"/>
                  </a:cubicBezTo>
                  <a:moveTo>
                    <a:pt x="13" y="34"/>
                  </a:moveTo>
                  <a:cubicBezTo>
                    <a:pt x="11" y="32"/>
                    <a:pt x="11" y="29"/>
                    <a:pt x="13" y="27"/>
                  </a:cubicBezTo>
                  <a:cubicBezTo>
                    <a:pt x="31" y="10"/>
                    <a:pt x="31" y="10"/>
                    <a:pt x="31" y="10"/>
                  </a:cubicBezTo>
                  <a:cubicBezTo>
                    <a:pt x="33" y="8"/>
                    <a:pt x="35" y="10"/>
                    <a:pt x="35" y="10"/>
                  </a:cubicBezTo>
                  <a:cubicBezTo>
                    <a:pt x="52" y="27"/>
                    <a:pt x="52" y="27"/>
                    <a:pt x="52" y="27"/>
                  </a:cubicBezTo>
                  <a:cubicBezTo>
                    <a:pt x="54" y="29"/>
                    <a:pt x="54" y="32"/>
                    <a:pt x="52" y="34"/>
                  </a:cubicBezTo>
                  <a:cubicBezTo>
                    <a:pt x="50" y="36"/>
                    <a:pt x="47" y="36"/>
                    <a:pt x="45" y="34"/>
                  </a:cubicBezTo>
                  <a:cubicBezTo>
                    <a:pt x="38" y="27"/>
                    <a:pt x="38" y="27"/>
                    <a:pt x="38" y="27"/>
                  </a:cubicBezTo>
                  <a:cubicBezTo>
                    <a:pt x="38" y="51"/>
                    <a:pt x="38" y="51"/>
                    <a:pt x="38" y="51"/>
                  </a:cubicBezTo>
                  <a:cubicBezTo>
                    <a:pt x="38" y="54"/>
                    <a:pt x="35" y="56"/>
                    <a:pt x="33" y="56"/>
                  </a:cubicBezTo>
                  <a:cubicBezTo>
                    <a:pt x="30" y="56"/>
                    <a:pt x="28" y="54"/>
                    <a:pt x="28" y="51"/>
                  </a:cubicBezTo>
                  <a:cubicBezTo>
                    <a:pt x="28" y="27"/>
                    <a:pt x="28" y="27"/>
                    <a:pt x="28" y="27"/>
                  </a:cubicBezTo>
                  <a:cubicBezTo>
                    <a:pt x="20" y="34"/>
                    <a:pt x="20" y="34"/>
                    <a:pt x="20" y="34"/>
                  </a:cubicBezTo>
                  <a:cubicBezTo>
                    <a:pt x="18" y="36"/>
                    <a:pt x="15" y="36"/>
                    <a:pt x="13" y="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4" name="Freeform 361"/>
            <p:cNvSpPr>
              <a:spLocks noEditPoints="1"/>
            </p:cNvSpPr>
            <p:nvPr/>
          </p:nvSpPr>
          <p:spPr bwMode="auto">
            <a:xfrm>
              <a:off x="6400800" y="736600"/>
              <a:ext cx="90488" cy="93663"/>
            </a:xfrm>
            <a:custGeom>
              <a:avLst/>
              <a:gdLst>
                <a:gd name="T0" fmla="*/ 51 w 87"/>
                <a:gd name="T1" fmla="*/ 55 h 91"/>
                <a:gd name="T2" fmla="*/ 46 w 87"/>
                <a:gd name="T3" fmla="*/ 65 h 91"/>
                <a:gd name="T4" fmla="*/ 61 w 87"/>
                <a:gd name="T5" fmla="*/ 88 h 91"/>
                <a:gd name="T6" fmla="*/ 84 w 87"/>
                <a:gd name="T7" fmla="*/ 74 h 91"/>
                <a:gd name="T8" fmla="*/ 70 w 87"/>
                <a:gd name="T9" fmla="*/ 50 h 91"/>
                <a:gd name="T10" fmla="*/ 56 w 87"/>
                <a:gd name="T11" fmla="*/ 52 h 91"/>
                <a:gd name="T12" fmla="*/ 50 w 87"/>
                <a:gd name="T13" fmla="*/ 44 h 91"/>
                <a:gd name="T14" fmla="*/ 55 w 87"/>
                <a:gd name="T15" fmla="*/ 35 h 91"/>
                <a:gd name="T16" fmla="*/ 56 w 87"/>
                <a:gd name="T17" fmla="*/ 35 h 91"/>
                <a:gd name="T18" fmla="*/ 77 w 87"/>
                <a:gd name="T19" fmla="*/ 22 h 91"/>
                <a:gd name="T20" fmla="*/ 64 w 87"/>
                <a:gd name="T21" fmla="*/ 2 h 91"/>
                <a:gd name="T22" fmla="*/ 43 w 87"/>
                <a:gd name="T23" fmla="*/ 15 h 91"/>
                <a:gd name="T24" fmla="*/ 49 w 87"/>
                <a:gd name="T25" fmla="*/ 32 h 91"/>
                <a:gd name="T26" fmla="*/ 45 w 87"/>
                <a:gd name="T27" fmla="*/ 41 h 91"/>
                <a:gd name="T28" fmla="*/ 36 w 87"/>
                <a:gd name="T29" fmla="*/ 41 h 91"/>
                <a:gd name="T30" fmla="*/ 23 w 87"/>
                <a:gd name="T31" fmla="*/ 26 h 91"/>
                <a:gd name="T32" fmla="*/ 2 w 87"/>
                <a:gd name="T33" fmla="*/ 39 h 91"/>
                <a:gd name="T34" fmla="*/ 15 w 87"/>
                <a:gd name="T35" fmla="*/ 60 h 91"/>
                <a:gd name="T36" fmla="*/ 36 w 87"/>
                <a:gd name="T37" fmla="*/ 47 h 91"/>
                <a:gd name="T38" fmla="*/ 36 w 87"/>
                <a:gd name="T39" fmla="*/ 47 h 91"/>
                <a:gd name="T40" fmla="*/ 45 w 87"/>
                <a:gd name="T41" fmla="*/ 47 h 91"/>
                <a:gd name="T42" fmla="*/ 51 w 87"/>
                <a:gd name="T43" fmla="*/ 55 h 91"/>
                <a:gd name="T44" fmla="*/ 58 w 87"/>
                <a:gd name="T45" fmla="*/ 28 h 91"/>
                <a:gd name="T46" fmla="*/ 51 w 87"/>
                <a:gd name="T47" fmla="*/ 17 h 91"/>
                <a:gd name="T48" fmla="*/ 62 w 87"/>
                <a:gd name="T49" fmla="*/ 10 h 91"/>
                <a:gd name="T50" fmla="*/ 69 w 87"/>
                <a:gd name="T51" fmla="*/ 21 h 91"/>
                <a:gd name="T52" fmla="*/ 58 w 87"/>
                <a:gd name="T53" fmla="*/ 28 h 91"/>
                <a:gd name="T54" fmla="*/ 21 w 87"/>
                <a:gd name="T55" fmla="*/ 34 h 91"/>
                <a:gd name="T56" fmla="*/ 28 w 87"/>
                <a:gd name="T57" fmla="*/ 45 h 91"/>
                <a:gd name="T58" fmla="*/ 17 w 87"/>
                <a:gd name="T59" fmla="*/ 52 h 91"/>
                <a:gd name="T60" fmla="*/ 10 w 87"/>
                <a:gd name="T61" fmla="*/ 41 h 91"/>
                <a:gd name="T62" fmla="*/ 21 w 87"/>
                <a:gd name="T63" fmla="*/ 34 h 91"/>
                <a:gd name="T64" fmla="*/ 68 w 87"/>
                <a:gd name="T65" fmla="*/ 58 h 91"/>
                <a:gd name="T66" fmla="*/ 77 w 87"/>
                <a:gd name="T67" fmla="*/ 72 h 91"/>
                <a:gd name="T68" fmla="*/ 62 w 87"/>
                <a:gd name="T69" fmla="*/ 81 h 91"/>
                <a:gd name="T70" fmla="*/ 54 w 87"/>
                <a:gd name="T71" fmla="*/ 67 h 91"/>
                <a:gd name="T72" fmla="*/ 68 w 87"/>
                <a:gd name="T73" fmla="*/ 5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91">
                  <a:moveTo>
                    <a:pt x="51" y="55"/>
                  </a:moveTo>
                  <a:cubicBezTo>
                    <a:pt x="49" y="58"/>
                    <a:pt x="47" y="61"/>
                    <a:pt x="46" y="65"/>
                  </a:cubicBezTo>
                  <a:cubicBezTo>
                    <a:pt x="43" y="75"/>
                    <a:pt x="50" y="86"/>
                    <a:pt x="61" y="88"/>
                  </a:cubicBezTo>
                  <a:cubicBezTo>
                    <a:pt x="71" y="91"/>
                    <a:pt x="82" y="84"/>
                    <a:pt x="84" y="74"/>
                  </a:cubicBezTo>
                  <a:cubicBezTo>
                    <a:pt x="87" y="63"/>
                    <a:pt x="80" y="52"/>
                    <a:pt x="70" y="50"/>
                  </a:cubicBezTo>
                  <a:cubicBezTo>
                    <a:pt x="65" y="49"/>
                    <a:pt x="60" y="50"/>
                    <a:pt x="56" y="52"/>
                  </a:cubicBezTo>
                  <a:cubicBezTo>
                    <a:pt x="50" y="44"/>
                    <a:pt x="50" y="44"/>
                    <a:pt x="50" y="44"/>
                  </a:cubicBezTo>
                  <a:cubicBezTo>
                    <a:pt x="55" y="35"/>
                    <a:pt x="55" y="35"/>
                    <a:pt x="55" y="35"/>
                  </a:cubicBezTo>
                  <a:cubicBezTo>
                    <a:pt x="55" y="35"/>
                    <a:pt x="55" y="35"/>
                    <a:pt x="56" y="35"/>
                  </a:cubicBezTo>
                  <a:cubicBezTo>
                    <a:pt x="65" y="38"/>
                    <a:pt x="75" y="32"/>
                    <a:pt x="77" y="22"/>
                  </a:cubicBezTo>
                  <a:cubicBezTo>
                    <a:pt x="79" y="13"/>
                    <a:pt x="73" y="4"/>
                    <a:pt x="64" y="2"/>
                  </a:cubicBezTo>
                  <a:cubicBezTo>
                    <a:pt x="54" y="0"/>
                    <a:pt x="45" y="5"/>
                    <a:pt x="43" y="15"/>
                  </a:cubicBezTo>
                  <a:cubicBezTo>
                    <a:pt x="41" y="21"/>
                    <a:pt x="44" y="28"/>
                    <a:pt x="49" y="32"/>
                  </a:cubicBezTo>
                  <a:cubicBezTo>
                    <a:pt x="45" y="41"/>
                    <a:pt x="45" y="41"/>
                    <a:pt x="45" y="41"/>
                  </a:cubicBezTo>
                  <a:cubicBezTo>
                    <a:pt x="36" y="41"/>
                    <a:pt x="36" y="41"/>
                    <a:pt x="36" y="41"/>
                  </a:cubicBezTo>
                  <a:cubicBezTo>
                    <a:pt x="35" y="34"/>
                    <a:pt x="30" y="28"/>
                    <a:pt x="23" y="26"/>
                  </a:cubicBezTo>
                  <a:cubicBezTo>
                    <a:pt x="14" y="24"/>
                    <a:pt x="4" y="30"/>
                    <a:pt x="2" y="39"/>
                  </a:cubicBezTo>
                  <a:cubicBezTo>
                    <a:pt x="0" y="49"/>
                    <a:pt x="6" y="58"/>
                    <a:pt x="15" y="60"/>
                  </a:cubicBezTo>
                  <a:cubicBezTo>
                    <a:pt x="25" y="62"/>
                    <a:pt x="34" y="57"/>
                    <a:pt x="36" y="47"/>
                  </a:cubicBezTo>
                  <a:cubicBezTo>
                    <a:pt x="36" y="47"/>
                    <a:pt x="36" y="47"/>
                    <a:pt x="36" y="47"/>
                  </a:cubicBezTo>
                  <a:cubicBezTo>
                    <a:pt x="45" y="47"/>
                    <a:pt x="45" y="47"/>
                    <a:pt x="45" y="47"/>
                  </a:cubicBezTo>
                  <a:cubicBezTo>
                    <a:pt x="51" y="55"/>
                    <a:pt x="51" y="55"/>
                    <a:pt x="51" y="55"/>
                  </a:cubicBezTo>
                  <a:moveTo>
                    <a:pt x="58" y="28"/>
                  </a:moveTo>
                  <a:cubicBezTo>
                    <a:pt x="53" y="27"/>
                    <a:pt x="50" y="22"/>
                    <a:pt x="51" y="17"/>
                  </a:cubicBezTo>
                  <a:cubicBezTo>
                    <a:pt x="52" y="12"/>
                    <a:pt x="57" y="8"/>
                    <a:pt x="62" y="10"/>
                  </a:cubicBezTo>
                  <a:cubicBezTo>
                    <a:pt x="67" y="11"/>
                    <a:pt x="70" y="16"/>
                    <a:pt x="69" y="21"/>
                  </a:cubicBezTo>
                  <a:cubicBezTo>
                    <a:pt x="68" y="26"/>
                    <a:pt x="63" y="29"/>
                    <a:pt x="58" y="28"/>
                  </a:cubicBezTo>
                  <a:moveTo>
                    <a:pt x="21" y="34"/>
                  </a:moveTo>
                  <a:cubicBezTo>
                    <a:pt x="26" y="35"/>
                    <a:pt x="29" y="40"/>
                    <a:pt x="28" y="45"/>
                  </a:cubicBezTo>
                  <a:cubicBezTo>
                    <a:pt x="27" y="50"/>
                    <a:pt x="22" y="54"/>
                    <a:pt x="17" y="52"/>
                  </a:cubicBezTo>
                  <a:cubicBezTo>
                    <a:pt x="12" y="51"/>
                    <a:pt x="9" y="46"/>
                    <a:pt x="10" y="41"/>
                  </a:cubicBezTo>
                  <a:cubicBezTo>
                    <a:pt x="11" y="36"/>
                    <a:pt x="16" y="33"/>
                    <a:pt x="21" y="34"/>
                  </a:cubicBezTo>
                  <a:moveTo>
                    <a:pt x="68" y="58"/>
                  </a:moveTo>
                  <a:cubicBezTo>
                    <a:pt x="74" y="59"/>
                    <a:pt x="78" y="65"/>
                    <a:pt x="77" y="72"/>
                  </a:cubicBezTo>
                  <a:cubicBezTo>
                    <a:pt x="75" y="78"/>
                    <a:pt x="69" y="82"/>
                    <a:pt x="62" y="81"/>
                  </a:cubicBezTo>
                  <a:cubicBezTo>
                    <a:pt x="56" y="79"/>
                    <a:pt x="52" y="73"/>
                    <a:pt x="54" y="67"/>
                  </a:cubicBezTo>
                  <a:cubicBezTo>
                    <a:pt x="55" y="60"/>
                    <a:pt x="61" y="56"/>
                    <a:pt x="68"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5" name="Freeform 362"/>
            <p:cNvSpPr>
              <a:spLocks noEditPoints="1"/>
            </p:cNvSpPr>
            <p:nvPr/>
          </p:nvSpPr>
          <p:spPr bwMode="auto">
            <a:xfrm>
              <a:off x="5411788" y="339725"/>
              <a:ext cx="42863" cy="98425"/>
            </a:xfrm>
            <a:custGeom>
              <a:avLst/>
              <a:gdLst>
                <a:gd name="T0" fmla="*/ 42 w 42"/>
                <a:gd name="T1" fmla="*/ 14 h 96"/>
                <a:gd name="T2" fmla="*/ 28 w 42"/>
                <a:gd name="T3" fmla="*/ 0 h 96"/>
                <a:gd name="T4" fmla="*/ 14 w 42"/>
                <a:gd name="T5" fmla="*/ 0 h 96"/>
                <a:gd name="T6" fmla="*/ 0 w 42"/>
                <a:gd name="T7" fmla="*/ 14 h 96"/>
                <a:gd name="T8" fmla="*/ 0 w 42"/>
                <a:gd name="T9" fmla="*/ 66 h 96"/>
                <a:gd name="T10" fmla="*/ 6 w 42"/>
                <a:gd name="T11" fmla="*/ 73 h 96"/>
                <a:gd name="T12" fmla="*/ 6 w 42"/>
                <a:gd name="T13" fmla="*/ 93 h 96"/>
                <a:gd name="T14" fmla="*/ 9 w 42"/>
                <a:gd name="T15" fmla="*/ 96 h 96"/>
                <a:gd name="T16" fmla="*/ 33 w 42"/>
                <a:gd name="T17" fmla="*/ 96 h 96"/>
                <a:gd name="T18" fmla="*/ 36 w 42"/>
                <a:gd name="T19" fmla="*/ 93 h 96"/>
                <a:gd name="T20" fmla="*/ 36 w 42"/>
                <a:gd name="T21" fmla="*/ 73 h 96"/>
                <a:gd name="T22" fmla="*/ 42 w 42"/>
                <a:gd name="T23" fmla="*/ 66 h 96"/>
                <a:gd name="T24" fmla="*/ 42 w 42"/>
                <a:gd name="T25" fmla="*/ 14 h 96"/>
                <a:gd name="T26" fmla="*/ 32 w 42"/>
                <a:gd name="T27" fmla="*/ 91 h 96"/>
                <a:gd name="T28" fmla="*/ 30 w 42"/>
                <a:gd name="T29" fmla="*/ 93 h 96"/>
                <a:gd name="T30" fmla="*/ 11 w 42"/>
                <a:gd name="T31" fmla="*/ 93 h 96"/>
                <a:gd name="T32" fmla="*/ 10 w 42"/>
                <a:gd name="T33" fmla="*/ 91 h 96"/>
                <a:gd name="T34" fmla="*/ 10 w 42"/>
                <a:gd name="T35" fmla="*/ 75 h 96"/>
                <a:gd name="T36" fmla="*/ 18 w 42"/>
                <a:gd name="T37" fmla="*/ 76 h 96"/>
                <a:gd name="T38" fmla="*/ 23 w 42"/>
                <a:gd name="T39" fmla="*/ 76 h 96"/>
                <a:gd name="T40" fmla="*/ 32 w 42"/>
                <a:gd name="T41" fmla="*/ 75 h 96"/>
                <a:gd name="T42" fmla="*/ 32 w 42"/>
                <a:gd name="T4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96">
                  <a:moveTo>
                    <a:pt x="42" y="14"/>
                  </a:moveTo>
                  <a:cubicBezTo>
                    <a:pt x="42" y="6"/>
                    <a:pt x="35" y="0"/>
                    <a:pt x="28" y="0"/>
                  </a:cubicBezTo>
                  <a:cubicBezTo>
                    <a:pt x="14" y="0"/>
                    <a:pt x="14" y="0"/>
                    <a:pt x="14" y="0"/>
                  </a:cubicBezTo>
                  <a:cubicBezTo>
                    <a:pt x="6" y="0"/>
                    <a:pt x="0" y="6"/>
                    <a:pt x="0" y="14"/>
                  </a:cubicBezTo>
                  <a:cubicBezTo>
                    <a:pt x="0" y="66"/>
                    <a:pt x="0" y="66"/>
                    <a:pt x="0" y="66"/>
                  </a:cubicBezTo>
                  <a:cubicBezTo>
                    <a:pt x="0" y="70"/>
                    <a:pt x="3" y="72"/>
                    <a:pt x="6" y="73"/>
                  </a:cubicBezTo>
                  <a:cubicBezTo>
                    <a:pt x="6" y="93"/>
                    <a:pt x="6" y="93"/>
                    <a:pt x="6" y="93"/>
                  </a:cubicBezTo>
                  <a:cubicBezTo>
                    <a:pt x="6" y="95"/>
                    <a:pt x="8" y="96"/>
                    <a:pt x="9" y="96"/>
                  </a:cubicBezTo>
                  <a:cubicBezTo>
                    <a:pt x="33" y="96"/>
                    <a:pt x="33" y="96"/>
                    <a:pt x="33" y="96"/>
                  </a:cubicBezTo>
                  <a:cubicBezTo>
                    <a:pt x="34" y="96"/>
                    <a:pt x="36" y="95"/>
                    <a:pt x="36" y="93"/>
                  </a:cubicBezTo>
                  <a:cubicBezTo>
                    <a:pt x="36" y="73"/>
                    <a:pt x="36" y="73"/>
                    <a:pt x="36" y="73"/>
                  </a:cubicBezTo>
                  <a:cubicBezTo>
                    <a:pt x="39" y="72"/>
                    <a:pt x="42" y="70"/>
                    <a:pt x="42" y="66"/>
                  </a:cubicBezTo>
                  <a:cubicBezTo>
                    <a:pt x="42" y="14"/>
                    <a:pt x="42" y="14"/>
                    <a:pt x="42" y="14"/>
                  </a:cubicBezTo>
                  <a:moveTo>
                    <a:pt x="32" y="91"/>
                  </a:moveTo>
                  <a:cubicBezTo>
                    <a:pt x="32" y="92"/>
                    <a:pt x="31" y="93"/>
                    <a:pt x="30" y="93"/>
                  </a:cubicBezTo>
                  <a:cubicBezTo>
                    <a:pt x="11" y="93"/>
                    <a:pt x="11" y="93"/>
                    <a:pt x="11" y="93"/>
                  </a:cubicBezTo>
                  <a:cubicBezTo>
                    <a:pt x="11" y="93"/>
                    <a:pt x="10" y="92"/>
                    <a:pt x="10" y="91"/>
                  </a:cubicBezTo>
                  <a:cubicBezTo>
                    <a:pt x="10" y="75"/>
                    <a:pt x="10" y="75"/>
                    <a:pt x="10" y="75"/>
                  </a:cubicBezTo>
                  <a:cubicBezTo>
                    <a:pt x="14" y="76"/>
                    <a:pt x="17" y="76"/>
                    <a:pt x="18" y="76"/>
                  </a:cubicBezTo>
                  <a:cubicBezTo>
                    <a:pt x="23" y="76"/>
                    <a:pt x="23" y="76"/>
                    <a:pt x="23" y="76"/>
                  </a:cubicBezTo>
                  <a:cubicBezTo>
                    <a:pt x="25" y="76"/>
                    <a:pt x="28" y="76"/>
                    <a:pt x="32" y="75"/>
                  </a:cubicBezTo>
                  <a:lnTo>
                    <a:pt x="32"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6" name="Rectangle 363"/>
            <p:cNvSpPr>
              <a:spLocks noChangeArrowheads="1"/>
            </p:cNvSpPr>
            <p:nvPr/>
          </p:nvSpPr>
          <p:spPr bwMode="auto">
            <a:xfrm>
              <a:off x="5435600" y="423863"/>
              <a:ext cx="4763"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7" name="Rectangle 364"/>
            <p:cNvSpPr>
              <a:spLocks noChangeArrowheads="1"/>
            </p:cNvSpPr>
            <p:nvPr/>
          </p:nvSpPr>
          <p:spPr bwMode="auto">
            <a:xfrm>
              <a:off x="5424488" y="423863"/>
              <a:ext cx="4763"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8" name="Freeform 365"/>
            <p:cNvSpPr>
              <a:spLocks/>
            </p:cNvSpPr>
            <p:nvPr/>
          </p:nvSpPr>
          <p:spPr bwMode="auto">
            <a:xfrm>
              <a:off x="6254750" y="1503363"/>
              <a:ext cx="57150" cy="55563"/>
            </a:xfrm>
            <a:custGeom>
              <a:avLst/>
              <a:gdLst>
                <a:gd name="T0" fmla="*/ 13 w 36"/>
                <a:gd name="T1" fmla="*/ 35 h 35"/>
                <a:gd name="T2" fmla="*/ 24 w 36"/>
                <a:gd name="T3" fmla="*/ 35 h 35"/>
                <a:gd name="T4" fmla="*/ 24 w 36"/>
                <a:gd name="T5" fmla="*/ 23 h 35"/>
                <a:gd name="T6" fmla="*/ 36 w 36"/>
                <a:gd name="T7" fmla="*/ 23 h 35"/>
                <a:gd name="T8" fmla="*/ 36 w 36"/>
                <a:gd name="T9" fmla="*/ 12 h 35"/>
                <a:gd name="T10" fmla="*/ 24 w 36"/>
                <a:gd name="T11" fmla="*/ 12 h 35"/>
                <a:gd name="T12" fmla="*/ 24 w 36"/>
                <a:gd name="T13" fmla="*/ 0 h 35"/>
                <a:gd name="T14" fmla="*/ 13 w 36"/>
                <a:gd name="T15" fmla="*/ 0 h 35"/>
                <a:gd name="T16" fmla="*/ 13 w 36"/>
                <a:gd name="T17" fmla="*/ 12 h 35"/>
                <a:gd name="T18" fmla="*/ 0 w 36"/>
                <a:gd name="T19" fmla="*/ 12 h 35"/>
                <a:gd name="T20" fmla="*/ 0 w 36"/>
                <a:gd name="T21" fmla="*/ 23 h 35"/>
                <a:gd name="T22" fmla="*/ 13 w 36"/>
                <a:gd name="T23" fmla="*/ 23 h 35"/>
                <a:gd name="T24" fmla="*/ 13 w 36"/>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5">
                  <a:moveTo>
                    <a:pt x="13" y="35"/>
                  </a:moveTo>
                  <a:lnTo>
                    <a:pt x="24" y="35"/>
                  </a:lnTo>
                  <a:lnTo>
                    <a:pt x="24" y="23"/>
                  </a:lnTo>
                  <a:lnTo>
                    <a:pt x="36" y="23"/>
                  </a:lnTo>
                  <a:lnTo>
                    <a:pt x="36" y="12"/>
                  </a:lnTo>
                  <a:lnTo>
                    <a:pt x="24" y="12"/>
                  </a:lnTo>
                  <a:lnTo>
                    <a:pt x="24" y="0"/>
                  </a:lnTo>
                  <a:lnTo>
                    <a:pt x="13" y="0"/>
                  </a:lnTo>
                  <a:lnTo>
                    <a:pt x="13" y="12"/>
                  </a:lnTo>
                  <a:lnTo>
                    <a:pt x="0" y="12"/>
                  </a:lnTo>
                  <a:lnTo>
                    <a:pt x="0" y="23"/>
                  </a:lnTo>
                  <a:lnTo>
                    <a:pt x="13" y="23"/>
                  </a:lnTo>
                  <a:lnTo>
                    <a:pt x="13"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39" name="Freeform 366"/>
            <p:cNvSpPr>
              <a:spLocks noEditPoints="1"/>
            </p:cNvSpPr>
            <p:nvPr/>
          </p:nvSpPr>
          <p:spPr bwMode="auto">
            <a:xfrm>
              <a:off x="5975350" y="969963"/>
              <a:ext cx="241300" cy="80963"/>
            </a:xfrm>
            <a:custGeom>
              <a:avLst/>
              <a:gdLst>
                <a:gd name="T0" fmla="*/ 44 w 234"/>
                <a:gd name="T1" fmla="*/ 70 h 78"/>
                <a:gd name="T2" fmla="*/ 59 w 234"/>
                <a:gd name="T3" fmla="*/ 54 h 78"/>
                <a:gd name="T4" fmla="*/ 72 w 234"/>
                <a:gd name="T5" fmla="*/ 52 h 78"/>
                <a:gd name="T6" fmla="*/ 218 w 234"/>
                <a:gd name="T7" fmla="*/ 52 h 78"/>
                <a:gd name="T8" fmla="*/ 227 w 234"/>
                <a:gd name="T9" fmla="*/ 49 h 78"/>
                <a:gd name="T10" fmla="*/ 229 w 234"/>
                <a:gd name="T11" fmla="*/ 29 h 78"/>
                <a:gd name="T12" fmla="*/ 219 w 234"/>
                <a:gd name="T13" fmla="*/ 23 h 78"/>
                <a:gd name="T14" fmla="*/ 219 w 234"/>
                <a:gd name="T15" fmla="*/ 23 h 78"/>
                <a:gd name="T16" fmla="*/ 217 w 234"/>
                <a:gd name="T17" fmla="*/ 23 h 78"/>
                <a:gd name="T18" fmla="*/ 73 w 234"/>
                <a:gd name="T19" fmla="*/ 24 h 78"/>
                <a:gd name="T20" fmla="*/ 46 w 234"/>
                <a:gd name="T21" fmla="*/ 9 h 78"/>
                <a:gd name="T22" fmla="*/ 15 w 234"/>
                <a:gd name="T23" fmla="*/ 6 h 78"/>
                <a:gd name="T24" fmla="*/ 0 w 234"/>
                <a:gd name="T25" fmla="*/ 28 h 78"/>
                <a:gd name="T26" fmla="*/ 25 w 234"/>
                <a:gd name="T27" fmla="*/ 24 h 78"/>
                <a:gd name="T28" fmla="*/ 36 w 234"/>
                <a:gd name="T29" fmla="*/ 38 h 78"/>
                <a:gd name="T30" fmla="*/ 28 w 234"/>
                <a:gd name="T31" fmla="*/ 53 h 78"/>
                <a:gd name="T32" fmla="*/ 1 w 234"/>
                <a:gd name="T33" fmla="*/ 56 h 78"/>
                <a:gd name="T34" fmla="*/ 44 w 234"/>
                <a:gd name="T35" fmla="*/ 70 h 78"/>
                <a:gd name="T36" fmla="*/ 213 w 234"/>
                <a:gd name="T37" fmla="*/ 42 h 78"/>
                <a:gd name="T38" fmla="*/ 214 w 234"/>
                <a:gd name="T39" fmla="*/ 33 h 78"/>
                <a:gd name="T40" fmla="*/ 223 w 234"/>
                <a:gd name="T41" fmla="*/ 34 h 78"/>
                <a:gd name="T42" fmla="*/ 222 w 234"/>
                <a:gd name="T43" fmla="*/ 42 h 78"/>
                <a:gd name="T44" fmla="*/ 213 w 234"/>
                <a:gd name="T45" fmla="*/ 4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78">
                  <a:moveTo>
                    <a:pt x="44" y="70"/>
                  </a:moveTo>
                  <a:cubicBezTo>
                    <a:pt x="52" y="65"/>
                    <a:pt x="53" y="58"/>
                    <a:pt x="59" y="54"/>
                  </a:cubicBezTo>
                  <a:cubicBezTo>
                    <a:pt x="61" y="53"/>
                    <a:pt x="72" y="52"/>
                    <a:pt x="72" y="52"/>
                  </a:cubicBezTo>
                  <a:cubicBezTo>
                    <a:pt x="218" y="52"/>
                    <a:pt x="218" y="52"/>
                    <a:pt x="218" y="52"/>
                  </a:cubicBezTo>
                  <a:cubicBezTo>
                    <a:pt x="221" y="52"/>
                    <a:pt x="225" y="51"/>
                    <a:pt x="227" y="49"/>
                  </a:cubicBezTo>
                  <a:cubicBezTo>
                    <a:pt x="233" y="44"/>
                    <a:pt x="234" y="35"/>
                    <a:pt x="229" y="29"/>
                  </a:cubicBezTo>
                  <a:cubicBezTo>
                    <a:pt x="227" y="25"/>
                    <a:pt x="223" y="24"/>
                    <a:pt x="219" y="23"/>
                  </a:cubicBezTo>
                  <a:cubicBezTo>
                    <a:pt x="219" y="23"/>
                    <a:pt x="219" y="23"/>
                    <a:pt x="219" y="23"/>
                  </a:cubicBezTo>
                  <a:cubicBezTo>
                    <a:pt x="218" y="23"/>
                    <a:pt x="218" y="23"/>
                    <a:pt x="217" y="23"/>
                  </a:cubicBezTo>
                  <a:cubicBezTo>
                    <a:pt x="73" y="24"/>
                    <a:pt x="73" y="24"/>
                    <a:pt x="73" y="24"/>
                  </a:cubicBezTo>
                  <a:cubicBezTo>
                    <a:pt x="59" y="24"/>
                    <a:pt x="60" y="24"/>
                    <a:pt x="46" y="9"/>
                  </a:cubicBezTo>
                  <a:cubicBezTo>
                    <a:pt x="38" y="1"/>
                    <a:pt x="25" y="0"/>
                    <a:pt x="15" y="6"/>
                  </a:cubicBezTo>
                  <a:cubicBezTo>
                    <a:pt x="5" y="12"/>
                    <a:pt x="2" y="19"/>
                    <a:pt x="0" y="28"/>
                  </a:cubicBezTo>
                  <a:cubicBezTo>
                    <a:pt x="25" y="24"/>
                    <a:pt x="25" y="24"/>
                    <a:pt x="25" y="24"/>
                  </a:cubicBezTo>
                  <a:cubicBezTo>
                    <a:pt x="36" y="38"/>
                    <a:pt x="36" y="38"/>
                    <a:pt x="36" y="38"/>
                  </a:cubicBezTo>
                  <a:cubicBezTo>
                    <a:pt x="28" y="53"/>
                    <a:pt x="28" y="53"/>
                    <a:pt x="28" y="53"/>
                  </a:cubicBezTo>
                  <a:cubicBezTo>
                    <a:pt x="1" y="56"/>
                    <a:pt x="1" y="56"/>
                    <a:pt x="1" y="56"/>
                  </a:cubicBezTo>
                  <a:cubicBezTo>
                    <a:pt x="12" y="73"/>
                    <a:pt x="31" y="78"/>
                    <a:pt x="44" y="70"/>
                  </a:cubicBezTo>
                  <a:moveTo>
                    <a:pt x="213" y="42"/>
                  </a:moveTo>
                  <a:cubicBezTo>
                    <a:pt x="211" y="39"/>
                    <a:pt x="212" y="35"/>
                    <a:pt x="214" y="33"/>
                  </a:cubicBezTo>
                  <a:cubicBezTo>
                    <a:pt x="217" y="31"/>
                    <a:pt x="221" y="31"/>
                    <a:pt x="223" y="34"/>
                  </a:cubicBezTo>
                  <a:cubicBezTo>
                    <a:pt x="225" y="37"/>
                    <a:pt x="225" y="40"/>
                    <a:pt x="222" y="42"/>
                  </a:cubicBezTo>
                  <a:cubicBezTo>
                    <a:pt x="219" y="45"/>
                    <a:pt x="216" y="44"/>
                    <a:pt x="213"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40" name="Freeform 367"/>
            <p:cNvSpPr>
              <a:spLocks noEditPoints="1"/>
            </p:cNvSpPr>
            <p:nvPr/>
          </p:nvSpPr>
          <p:spPr bwMode="auto">
            <a:xfrm>
              <a:off x="6056313" y="1563688"/>
              <a:ext cx="106363" cy="46038"/>
            </a:xfrm>
            <a:custGeom>
              <a:avLst/>
              <a:gdLst>
                <a:gd name="T0" fmla="*/ 14 w 103"/>
                <a:gd name="T1" fmla="*/ 0 h 44"/>
                <a:gd name="T2" fmla="*/ 0 w 103"/>
                <a:gd name="T3" fmla="*/ 15 h 44"/>
                <a:gd name="T4" fmla="*/ 0 w 103"/>
                <a:gd name="T5" fmla="*/ 30 h 44"/>
                <a:gd name="T6" fmla="*/ 14 w 103"/>
                <a:gd name="T7" fmla="*/ 44 h 44"/>
                <a:gd name="T8" fmla="*/ 71 w 103"/>
                <a:gd name="T9" fmla="*/ 44 h 44"/>
                <a:gd name="T10" fmla="*/ 78 w 103"/>
                <a:gd name="T11" fmla="*/ 38 h 44"/>
                <a:gd name="T12" fmla="*/ 99 w 103"/>
                <a:gd name="T13" fmla="*/ 38 h 44"/>
                <a:gd name="T14" fmla="*/ 103 w 103"/>
                <a:gd name="T15" fmla="*/ 35 h 44"/>
                <a:gd name="T16" fmla="*/ 103 w 103"/>
                <a:gd name="T17" fmla="*/ 10 h 44"/>
                <a:gd name="T18" fmla="*/ 99 w 103"/>
                <a:gd name="T19" fmla="*/ 6 h 44"/>
                <a:gd name="T20" fmla="*/ 78 w 103"/>
                <a:gd name="T21" fmla="*/ 6 h 44"/>
                <a:gd name="T22" fmla="*/ 71 w 103"/>
                <a:gd name="T23" fmla="*/ 0 h 44"/>
                <a:gd name="T24" fmla="*/ 14 w 103"/>
                <a:gd name="T25" fmla="*/ 0 h 44"/>
                <a:gd name="T26" fmla="*/ 97 w 103"/>
                <a:gd name="T27" fmla="*/ 10 h 44"/>
                <a:gd name="T28" fmla="*/ 99 w 103"/>
                <a:gd name="T29" fmla="*/ 12 h 44"/>
                <a:gd name="T30" fmla="*/ 99 w 103"/>
                <a:gd name="T31" fmla="*/ 32 h 44"/>
                <a:gd name="T32" fmla="*/ 97 w 103"/>
                <a:gd name="T33" fmla="*/ 34 h 44"/>
                <a:gd name="T34" fmla="*/ 79 w 103"/>
                <a:gd name="T35" fmla="*/ 34 h 44"/>
                <a:gd name="T36" fmla="*/ 81 w 103"/>
                <a:gd name="T37" fmla="*/ 25 h 44"/>
                <a:gd name="T38" fmla="*/ 81 w 103"/>
                <a:gd name="T39" fmla="*/ 19 h 44"/>
                <a:gd name="T40" fmla="*/ 79 w 103"/>
                <a:gd name="T41" fmla="*/ 10 h 44"/>
                <a:gd name="T42" fmla="*/ 97 w 103"/>
                <a:gd name="T4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44">
                  <a:moveTo>
                    <a:pt x="14" y="0"/>
                  </a:moveTo>
                  <a:cubicBezTo>
                    <a:pt x="6" y="0"/>
                    <a:pt x="0" y="7"/>
                    <a:pt x="0" y="15"/>
                  </a:cubicBezTo>
                  <a:cubicBezTo>
                    <a:pt x="0" y="30"/>
                    <a:pt x="0" y="30"/>
                    <a:pt x="0" y="30"/>
                  </a:cubicBezTo>
                  <a:cubicBezTo>
                    <a:pt x="0" y="38"/>
                    <a:pt x="6" y="44"/>
                    <a:pt x="14" y="44"/>
                  </a:cubicBezTo>
                  <a:cubicBezTo>
                    <a:pt x="71" y="44"/>
                    <a:pt x="71" y="44"/>
                    <a:pt x="71" y="44"/>
                  </a:cubicBezTo>
                  <a:cubicBezTo>
                    <a:pt x="74" y="44"/>
                    <a:pt x="76" y="41"/>
                    <a:pt x="78" y="38"/>
                  </a:cubicBezTo>
                  <a:cubicBezTo>
                    <a:pt x="99" y="38"/>
                    <a:pt x="99" y="38"/>
                    <a:pt x="99" y="38"/>
                  </a:cubicBezTo>
                  <a:cubicBezTo>
                    <a:pt x="101" y="38"/>
                    <a:pt x="103" y="36"/>
                    <a:pt x="103" y="35"/>
                  </a:cubicBezTo>
                  <a:cubicBezTo>
                    <a:pt x="103" y="10"/>
                    <a:pt x="103" y="10"/>
                    <a:pt x="103" y="10"/>
                  </a:cubicBezTo>
                  <a:cubicBezTo>
                    <a:pt x="103" y="8"/>
                    <a:pt x="101" y="6"/>
                    <a:pt x="99" y="6"/>
                  </a:cubicBezTo>
                  <a:cubicBezTo>
                    <a:pt x="78" y="6"/>
                    <a:pt x="78" y="6"/>
                    <a:pt x="78" y="6"/>
                  </a:cubicBezTo>
                  <a:cubicBezTo>
                    <a:pt x="76" y="3"/>
                    <a:pt x="74" y="0"/>
                    <a:pt x="71" y="0"/>
                  </a:cubicBezTo>
                  <a:cubicBezTo>
                    <a:pt x="14" y="0"/>
                    <a:pt x="14" y="0"/>
                    <a:pt x="14" y="0"/>
                  </a:cubicBezTo>
                  <a:moveTo>
                    <a:pt x="97" y="10"/>
                  </a:moveTo>
                  <a:cubicBezTo>
                    <a:pt x="98" y="10"/>
                    <a:pt x="99" y="11"/>
                    <a:pt x="99" y="12"/>
                  </a:cubicBezTo>
                  <a:cubicBezTo>
                    <a:pt x="99" y="32"/>
                    <a:pt x="99" y="32"/>
                    <a:pt x="99" y="32"/>
                  </a:cubicBezTo>
                  <a:cubicBezTo>
                    <a:pt x="99" y="33"/>
                    <a:pt x="98" y="34"/>
                    <a:pt x="97" y="34"/>
                  </a:cubicBezTo>
                  <a:cubicBezTo>
                    <a:pt x="79" y="34"/>
                    <a:pt x="79" y="34"/>
                    <a:pt x="79" y="34"/>
                  </a:cubicBezTo>
                  <a:cubicBezTo>
                    <a:pt x="81" y="30"/>
                    <a:pt x="81" y="26"/>
                    <a:pt x="81" y="25"/>
                  </a:cubicBezTo>
                  <a:cubicBezTo>
                    <a:pt x="81" y="19"/>
                    <a:pt x="81" y="19"/>
                    <a:pt x="81" y="19"/>
                  </a:cubicBezTo>
                  <a:cubicBezTo>
                    <a:pt x="81" y="18"/>
                    <a:pt x="81" y="14"/>
                    <a:pt x="79" y="10"/>
                  </a:cubicBezTo>
                  <a:lnTo>
                    <a:pt x="9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41" name="Rectangle 368"/>
            <p:cNvSpPr>
              <a:spLocks noChangeArrowheads="1"/>
            </p:cNvSpPr>
            <p:nvPr/>
          </p:nvSpPr>
          <p:spPr bwMode="auto">
            <a:xfrm>
              <a:off x="6146800" y="1576388"/>
              <a:ext cx="31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42" name="Rectangle 369"/>
            <p:cNvSpPr>
              <a:spLocks noChangeArrowheads="1"/>
            </p:cNvSpPr>
            <p:nvPr/>
          </p:nvSpPr>
          <p:spPr bwMode="auto">
            <a:xfrm>
              <a:off x="6146800" y="1589088"/>
              <a:ext cx="31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sp>
          <p:nvSpPr>
            <p:cNvPr id="343" name="Freeform 370"/>
            <p:cNvSpPr>
              <a:spLocks/>
            </p:cNvSpPr>
            <p:nvPr/>
          </p:nvSpPr>
          <p:spPr bwMode="auto">
            <a:xfrm>
              <a:off x="6804025" y="727075"/>
              <a:ext cx="96838" cy="152400"/>
            </a:xfrm>
            <a:custGeom>
              <a:avLst/>
              <a:gdLst>
                <a:gd name="T0" fmla="*/ 53 w 94"/>
                <a:gd name="T1" fmla="*/ 114 h 147"/>
                <a:gd name="T2" fmla="*/ 46 w 94"/>
                <a:gd name="T3" fmla="*/ 116 h 147"/>
                <a:gd name="T4" fmla="*/ 35 w 94"/>
                <a:gd name="T5" fmla="*/ 103 h 147"/>
                <a:gd name="T6" fmla="*/ 26 w 94"/>
                <a:gd name="T7" fmla="*/ 104 h 147"/>
                <a:gd name="T8" fmla="*/ 4 w 94"/>
                <a:gd name="T9" fmla="*/ 144 h 147"/>
                <a:gd name="T10" fmla="*/ 1 w 94"/>
                <a:gd name="T11" fmla="*/ 143 h 147"/>
                <a:gd name="T12" fmla="*/ 1 w 94"/>
                <a:gd name="T13" fmla="*/ 56 h 147"/>
                <a:gd name="T14" fmla="*/ 7 w 94"/>
                <a:gd name="T15" fmla="*/ 54 h 147"/>
                <a:gd name="T16" fmla="*/ 15 w 94"/>
                <a:gd name="T17" fmla="*/ 64 h 147"/>
                <a:gd name="T18" fmla="*/ 21 w 94"/>
                <a:gd name="T19" fmla="*/ 62 h 147"/>
                <a:gd name="T20" fmla="*/ 30 w 94"/>
                <a:gd name="T21" fmla="*/ 22 h 147"/>
                <a:gd name="T22" fmla="*/ 36 w 94"/>
                <a:gd name="T23" fmla="*/ 20 h 147"/>
                <a:gd name="T24" fmla="*/ 44 w 94"/>
                <a:gd name="T25" fmla="*/ 29 h 147"/>
                <a:gd name="T26" fmla="*/ 51 w 94"/>
                <a:gd name="T27" fmla="*/ 27 h 147"/>
                <a:gd name="T28" fmla="*/ 56 w 94"/>
                <a:gd name="T29" fmla="*/ 5 h 147"/>
                <a:gd name="T30" fmla="*/ 62 w 94"/>
                <a:gd name="T31" fmla="*/ 3 h 147"/>
                <a:gd name="T32" fmla="*/ 90 w 94"/>
                <a:gd name="T33" fmla="*/ 35 h 147"/>
                <a:gd name="T34" fmla="*/ 93 w 94"/>
                <a:gd name="T35" fmla="*/ 49 h 147"/>
                <a:gd name="T36" fmla="*/ 86 w 94"/>
                <a:gd name="T37" fmla="*/ 84 h 147"/>
                <a:gd name="T38" fmla="*/ 79 w 94"/>
                <a:gd name="T39" fmla="*/ 86 h 147"/>
                <a:gd name="T40" fmla="*/ 68 w 94"/>
                <a:gd name="T41" fmla="*/ 73 h 147"/>
                <a:gd name="T42" fmla="*/ 61 w 94"/>
                <a:gd name="T43" fmla="*/ 75 h 147"/>
                <a:gd name="T44" fmla="*/ 53 w 94"/>
                <a:gd name="T45" fmla="*/ 11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47">
                  <a:moveTo>
                    <a:pt x="53" y="114"/>
                  </a:moveTo>
                  <a:cubicBezTo>
                    <a:pt x="52" y="119"/>
                    <a:pt x="49" y="119"/>
                    <a:pt x="46" y="116"/>
                  </a:cubicBezTo>
                  <a:cubicBezTo>
                    <a:pt x="35" y="103"/>
                    <a:pt x="35" y="103"/>
                    <a:pt x="35" y="103"/>
                  </a:cubicBezTo>
                  <a:cubicBezTo>
                    <a:pt x="32" y="100"/>
                    <a:pt x="28" y="100"/>
                    <a:pt x="26" y="104"/>
                  </a:cubicBezTo>
                  <a:cubicBezTo>
                    <a:pt x="4" y="144"/>
                    <a:pt x="4" y="144"/>
                    <a:pt x="4" y="144"/>
                  </a:cubicBezTo>
                  <a:cubicBezTo>
                    <a:pt x="2" y="147"/>
                    <a:pt x="0" y="147"/>
                    <a:pt x="1" y="143"/>
                  </a:cubicBezTo>
                  <a:cubicBezTo>
                    <a:pt x="1" y="56"/>
                    <a:pt x="1" y="56"/>
                    <a:pt x="1" y="56"/>
                  </a:cubicBezTo>
                  <a:cubicBezTo>
                    <a:pt x="1" y="52"/>
                    <a:pt x="4" y="51"/>
                    <a:pt x="7" y="54"/>
                  </a:cubicBezTo>
                  <a:cubicBezTo>
                    <a:pt x="15" y="64"/>
                    <a:pt x="15" y="64"/>
                    <a:pt x="15" y="64"/>
                  </a:cubicBezTo>
                  <a:cubicBezTo>
                    <a:pt x="17" y="67"/>
                    <a:pt x="21" y="66"/>
                    <a:pt x="21" y="62"/>
                  </a:cubicBezTo>
                  <a:cubicBezTo>
                    <a:pt x="30" y="22"/>
                    <a:pt x="30" y="22"/>
                    <a:pt x="30" y="22"/>
                  </a:cubicBezTo>
                  <a:cubicBezTo>
                    <a:pt x="30" y="18"/>
                    <a:pt x="34" y="17"/>
                    <a:pt x="36" y="20"/>
                  </a:cubicBezTo>
                  <a:cubicBezTo>
                    <a:pt x="44" y="29"/>
                    <a:pt x="44" y="29"/>
                    <a:pt x="44" y="29"/>
                  </a:cubicBezTo>
                  <a:cubicBezTo>
                    <a:pt x="47" y="33"/>
                    <a:pt x="50" y="32"/>
                    <a:pt x="51" y="27"/>
                  </a:cubicBezTo>
                  <a:cubicBezTo>
                    <a:pt x="56" y="5"/>
                    <a:pt x="56" y="5"/>
                    <a:pt x="56" y="5"/>
                  </a:cubicBezTo>
                  <a:cubicBezTo>
                    <a:pt x="56" y="1"/>
                    <a:pt x="60" y="0"/>
                    <a:pt x="62" y="3"/>
                  </a:cubicBezTo>
                  <a:cubicBezTo>
                    <a:pt x="90" y="35"/>
                    <a:pt x="90" y="35"/>
                    <a:pt x="90" y="35"/>
                  </a:cubicBezTo>
                  <a:cubicBezTo>
                    <a:pt x="93" y="38"/>
                    <a:pt x="94" y="45"/>
                    <a:pt x="93" y="49"/>
                  </a:cubicBezTo>
                  <a:cubicBezTo>
                    <a:pt x="86" y="84"/>
                    <a:pt x="86" y="84"/>
                    <a:pt x="86" y="84"/>
                  </a:cubicBezTo>
                  <a:cubicBezTo>
                    <a:pt x="85" y="89"/>
                    <a:pt x="82" y="89"/>
                    <a:pt x="79" y="86"/>
                  </a:cubicBezTo>
                  <a:cubicBezTo>
                    <a:pt x="68" y="73"/>
                    <a:pt x="68" y="73"/>
                    <a:pt x="68" y="73"/>
                  </a:cubicBezTo>
                  <a:cubicBezTo>
                    <a:pt x="65" y="70"/>
                    <a:pt x="62" y="70"/>
                    <a:pt x="61" y="75"/>
                  </a:cubicBezTo>
                  <a:lnTo>
                    <a:pt x="53"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326"/>
              <a:endParaRPr lang="en-US" sz="2448">
                <a:solidFill>
                  <a:srgbClr val="505050"/>
                </a:solidFill>
              </a:endParaRPr>
            </a:p>
          </p:txBody>
        </p:sp>
      </p:grpSp>
      <p:sp>
        <p:nvSpPr>
          <p:cNvPr id="2" name="TextBox 1"/>
          <p:cNvSpPr txBox="1"/>
          <p:nvPr/>
        </p:nvSpPr>
        <p:spPr>
          <a:xfrm>
            <a:off x="386709" y="4840790"/>
            <a:ext cx="5630161" cy="682623"/>
          </a:xfrm>
          <a:prstGeom prst="rect">
            <a:avLst/>
          </a:prstGeom>
          <a:noFill/>
        </p:spPr>
        <p:txBody>
          <a:bodyPr wrap="square" rtlCol="0">
            <a:spAutoFit/>
          </a:bodyPr>
          <a:lstStyle/>
          <a:p>
            <a:pPr defTabSz="932597"/>
            <a:r>
              <a:rPr lang="el-GR" sz="1836" b="1" dirty="0" smtClean="0">
                <a:solidFill>
                  <a:prstClr val="white"/>
                </a:solidFill>
              </a:rPr>
              <a:t>Δημήτρης </a:t>
            </a:r>
            <a:r>
              <a:rPr lang="el-GR" sz="1836" b="1" dirty="0" err="1" smtClean="0">
                <a:solidFill>
                  <a:prstClr val="white"/>
                </a:solidFill>
              </a:rPr>
              <a:t>Κουτσαναστάσης</a:t>
            </a:r>
            <a:endParaRPr lang="en-US" sz="1836" b="1" dirty="0">
              <a:solidFill>
                <a:prstClr val="white"/>
              </a:solidFill>
            </a:endParaRPr>
          </a:p>
          <a:p>
            <a:pPr defTabSz="932597"/>
            <a:r>
              <a:rPr lang="en-US" sz="1836" dirty="0">
                <a:solidFill>
                  <a:prstClr val="white"/>
                </a:solidFill>
              </a:rPr>
              <a:t>Cloud Business </a:t>
            </a:r>
            <a:r>
              <a:rPr lang="en-US" sz="1836" dirty="0" smtClean="0">
                <a:solidFill>
                  <a:prstClr val="white"/>
                </a:solidFill>
              </a:rPr>
              <a:t>Evangelist</a:t>
            </a:r>
            <a:r>
              <a:rPr lang="el-GR" sz="1836" dirty="0" smtClean="0">
                <a:solidFill>
                  <a:prstClr val="white"/>
                </a:solidFill>
              </a:rPr>
              <a:t>, </a:t>
            </a:r>
            <a:r>
              <a:rPr lang="en-US" sz="1836" dirty="0" smtClean="0">
                <a:solidFill>
                  <a:prstClr val="white"/>
                </a:solidFill>
              </a:rPr>
              <a:t>MS Hellas</a:t>
            </a:r>
            <a:endParaRPr lang="en-US" sz="1836" dirty="0">
              <a:solidFill>
                <a:prstClr val="white"/>
              </a:solidFill>
            </a:endParaRPr>
          </a:p>
        </p:txBody>
      </p:sp>
    </p:spTree>
    <p:extLst>
      <p:ext uri="{BB962C8B-B14F-4D97-AF65-F5344CB8AC3E}">
        <p14:creationId xmlns:p14="http://schemas.microsoft.com/office/powerpoint/2010/main" val="203304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01" y="-1"/>
            <a:ext cx="12434711" cy="698010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79" y="4080354"/>
            <a:ext cx="11548274" cy="277889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1406" y="6585530"/>
            <a:ext cx="1283033" cy="273723"/>
          </a:xfrm>
          <a:prstGeom prst="rect">
            <a:avLst/>
          </a:prstGeom>
        </p:spPr>
      </p:pic>
    </p:spTree>
    <p:extLst>
      <p:ext uri="{BB962C8B-B14F-4D97-AF65-F5344CB8AC3E}">
        <p14:creationId xmlns:p14="http://schemas.microsoft.com/office/powerpoint/2010/main" val="1491244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txBox="1">
            <a:spLocks/>
          </p:cNvSpPr>
          <p:nvPr/>
        </p:nvSpPr>
        <p:spPr>
          <a:xfrm>
            <a:off x="531949" y="234187"/>
            <a:ext cx="11370961" cy="678031"/>
          </a:xfrm>
          <a:prstGeom prst="rect">
            <a:avLst/>
          </a:prstGeom>
        </p:spPr>
        <p:txBody>
          <a:bodyPr lIns="93113" tIns="46558" rIns="93113" bIns="46558"/>
          <a:lstStyle>
            <a:lvl1pPr algn="l" defTabSz="914363" rtl="0" eaLnBrk="1" latinLnBrk="0" hangingPunct="1">
              <a:lnSpc>
                <a:spcPct val="90000"/>
              </a:lnSpc>
              <a:spcBef>
                <a:spcPct val="0"/>
              </a:spcBef>
              <a:buNone/>
              <a:defRPr lang="en-US" sz="4800" b="1" kern="1200" cap="none" spc="-100" baseline="0" dirty="0" smtClean="0">
                <a:ln w="3175">
                  <a:noFill/>
                </a:ln>
                <a:gradFill flip="none" rotWithShape="1">
                  <a:gsLst>
                    <a:gs pos="0">
                      <a:srgbClr val="000000"/>
                    </a:gs>
                    <a:gs pos="86000">
                      <a:srgbClr val="000000"/>
                    </a:gs>
                  </a:gsLst>
                  <a:lin ang="5400000" scaled="0"/>
                  <a:tileRect/>
                </a:gradFill>
                <a:effectLst/>
                <a:latin typeface="Segoe Light" pitchFamily="34" charset="0"/>
                <a:ea typeface="+mn-ea"/>
                <a:cs typeface="Arial" charset="0"/>
              </a:defRPr>
            </a:lvl1pPr>
          </a:lstStyle>
          <a:p>
            <a:endParaRPr sz="4896">
              <a:latin typeface="Segoe UI Light" pitchFamily="34" charset="0"/>
            </a:endParaRPr>
          </a:p>
        </p:txBody>
      </p:sp>
      <p:sp>
        <p:nvSpPr>
          <p:cNvPr id="2" name="Title 1"/>
          <p:cNvSpPr>
            <a:spLocks noGrp="1"/>
          </p:cNvSpPr>
          <p:nvPr>
            <p:ph type="title"/>
          </p:nvPr>
        </p:nvSpPr>
        <p:spPr/>
        <p:txBody>
          <a:bodyPr/>
          <a:lstStyle/>
          <a:p>
            <a:r>
              <a:rPr lang="en-US" dirty="0" smtClean="0"/>
              <a:t>Our Innovation Approach</a:t>
            </a:r>
            <a:endParaRPr lang="en-US" dirty="0"/>
          </a:p>
        </p:txBody>
      </p:sp>
      <p:sp>
        <p:nvSpPr>
          <p:cNvPr id="180" name="Freeform 3169"/>
          <p:cNvSpPr>
            <a:spLocks/>
          </p:cNvSpPr>
          <p:nvPr/>
        </p:nvSpPr>
        <p:spPr bwMode="auto">
          <a:xfrm>
            <a:off x="12399306" y="3583837"/>
            <a:ext cx="19429" cy="21048"/>
          </a:xfrm>
          <a:custGeom>
            <a:avLst/>
            <a:gdLst>
              <a:gd name="T0" fmla="*/ 4 w 12"/>
              <a:gd name="T1" fmla="*/ 13 h 13"/>
              <a:gd name="T2" fmla="*/ 0 w 12"/>
              <a:gd name="T3" fmla="*/ 2 h 13"/>
              <a:gd name="T4" fmla="*/ 8 w 12"/>
              <a:gd name="T5" fmla="*/ 0 h 13"/>
              <a:gd name="T6" fmla="*/ 12 w 12"/>
              <a:gd name="T7" fmla="*/ 10 h 13"/>
              <a:gd name="T8" fmla="*/ 4 w 12"/>
              <a:gd name="T9" fmla="*/ 13 h 13"/>
            </a:gdLst>
            <a:ahLst/>
            <a:cxnLst>
              <a:cxn ang="0">
                <a:pos x="T0" y="T1"/>
              </a:cxn>
              <a:cxn ang="0">
                <a:pos x="T2" y="T3"/>
              </a:cxn>
              <a:cxn ang="0">
                <a:pos x="T4" y="T5"/>
              </a:cxn>
              <a:cxn ang="0">
                <a:pos x="T6" y="T7"/>
              </a:cxn>
              <a:cxn ang="0">
                <a:pos x="T8" y="T9"/>
              </a:cxn>
            </a:cxnLst>
            <a:rect l="0" t="0" r="r" b="b"/>
            <a:pathLst>
              <a:path w="12" h="13">
                <a:moveTo>
                  <a:pt x="4" y="13"/>
                </a:moveTo>
                <a:lnTo>
                  <a:pt x="0" y="2"/>
                </a:lnTo>
                <a:lnTo>
                  <a:pt x="8" y="0"/>
                </a:lnTo>
                <a:lnTo>
                  <a:pt x="12" y="10"/>
                </a:lnTo>
                <a:lnTo>
                  <a:pt x="4" y="13"/>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rgbClr val="505050"/>
              </a:solidFill>
            </a:endParaRPr>
          </a:p>
        </p:txBody>
      </p:sp>
      <p:grpSp>
        <p:nvGrpSpPr>
          <p:cNvPr id="166" name="Group 165"/>
          <p:cNvGrpSpPr/>
          <p:nvPr/>
        </p:nvGrpSpPr>
        <p:grpSpPr>
          <a:xfrm>
            <a:off x="749616" y="1466907"/>
            <a:ext cx="3519103" cy="2539545"/>
            <a:chOff x="732532" y="1438275"/>
            <a:chExt cx="3450414" cy="2489976"/>
          </a:xfrm>
        </p:grpSpPr>
        <p:sp>
          <p:nvSpPr>
            <p:cNvPr id="167" name="white gradient"/>
            <p:cNvSpPr/>
            <p:nvPr/>
          </p:nvSpPr>
          <p:spPr>
            <a:xfrm>
              <a:off x="732532" y="1438275"/>
              <a:ext cx="3450414" cy="2489976"/>
            </a:xfrm>
            <a:prstGeom prst="rect">
              <a:avLst/>
            </a:prstGeom>
            <a:solidFill>
              <a:schemeClr val="bg1"/>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endParaRPr lang="en-US" sz="1836" dirty="0">
                <a:solidFill>
                  <a:srgbClr val="FFFFFF"/>
                </a:solidFill>
              </a:endParaRPr>
            </a:p>
          </p:txBody>
        </p:sp>
        <p:sp>
          <p:nvSpPr>
            <p:cNvPr id="168" name="white gradient"/>
            <p:cNvSpPr/>
            <p:nvPr/>
          </p:nvSpPr>
          <p:spPr>
            <a:xfrm>
              <a:off x="732532" y="1438275"/>
              <a:ext cx="3450414" cy="569438"/>
            </a:xfrm>
            <a:prstGeom prst="rect">
              <a:avLst/>
            </a:prstGeom>
            <a:solidFill>
              <a:schemeClr val="accent5"/>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lnSpc>
                  <a:spcPct val="80000"/>
                </a:lnSpc>
              </a:pPr>
              <a:r>
                <a:rPr lang="en-US" sz="1836" dirty="0">
                  <a:gradFill>
                    <a:gsLst>
                      <a:gs pos="50000">
                        <a:srgbClr val="FFFFFF"/>
                      </a:gs>
                      <a:gs pos="14000">
                        <a:srgbClr val="FFFFFF"/>
                      </a:gs>
                    </a:gsLst>
                    <a:lin ang="5400000" scaled="0"/>
                  </a:gradFill>
                </a:rPr>
                <a:t>Hiring the best people</a:t>
              </a:r>
            </a:p>
          </p:txBody>
        </p:sp>
        <p:pic>
          <p:nvPicPr>
            <p:cNvPr id="169" name="Picture 16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9336" y="2137527"/>
              <a:ext cx="2964551" cy="1790724"/>
            </a:xfrm>
            <a:prstGeom prst="rect">
              <a:avLst/>
            </a:prstGeom>
          </p:spPr>
        </p:pic>
      </p:grpSp>
      <p:grpSp>
        <p:nvGrpSpPr>
          <p:cNvPr id="171" name="Group 170"/>
          <p:cNvGrpSpPr/>
          <p:nvPr/>
        </p:nvGrpSpPr>
        <p:grpSpPr>
          <a:xfrm>
            <a:off x="8167754" y="1466907"/>
            <a:ext cx="3502207" cy="2539545"/>
            <a:chOff x="626424" y="4127384"/>
            <a:chExt cx="3433848" cy="2489976"/>
          </a:xfrm>
        </p:grpSpPr>
        <p:sp>
          <p:nvSpPr>
            <p:cNvPr id="337" name="white gradient"/>
            <p:cNvSpPr/>
            <p:nvPr/>
          </p:nvSpPr>
          <p:spPr>
            <a:xfrm>
              <a:off x="626424" y="4127384"/>
              <a:ext cx="3433848" cy="2489976"/>
            </a:xfrm>
            <a:prstGeom prst="rect">
              <a:avLst/>
            </a:prstGeom>
            <a:solidFill>
              <a:schemeClr val="bg1"/>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endParaRPr lang="en-US" sz="1836" dirty="0">
                <a:solidFill>
                  <a:srgbClr val="FFFFFF"/>
                </a:solidFill>
              </a:endParaRPr>
            </a:p>
          </p:txBody>
        </p:sp>
        <p:sp>
          <p:nvSpPr>
            <p:cNvPr id="338" name="white gradient"/>
            <p:cNvSpPr/>
            <p:nvPr/>
          </p:nvSpPr>
          <p:spPr>
            <a:xfrm>
              <a:off x="626424" y="4127384"/>
              <a:ext cx="3433848" cy="569438"/>
            </a:xfrm>
            <a:prstGeom prst="rect">
              <a:avLst/>
            </a:prstGeom>
            <a:solidFill>
              <a:schemeClr val="accent6"/>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lnSpc>
                  <a:spcPct val="80000"/>
                </a:lnSpc>
              </a:pPr>
              <a:r>
                <a:rPr lang="en-US" sz="1836" dirty="0">
                  <a:gradFill>
                    <a:gsLst>
                      <a:gs pos="50000">
                        <a:srgbClr val="FFFFFF"/>
                      </a:gs>
                      <a:gs pos="14000">
                        <a:srgbClr val="FFFFFF"/>
                      </a:gs>
                    </a:gsLst>
                    <a:lin ang="5400000" scaled="0"/>
                  </a:gradFill>
                </a:rPr>
                <a:t>A balance of invention, </a:t>
              </a:r>
              <a:br>
                <a:rPr lang="en-US" sz="1836" dirty="0">
                  <a:gradFill>
                    <a:gsLst>
                      <a:gs pos="50000">
                        <a:srgbClr val="FFFFFF"/>
                      </a:gs>
                      <a:gs pos="14000">
                        <a:srgbClr val="FFFFFF"/>
                      </a:gs>
                    </a:gsLst>
                    <a:lin ang="5400000" scaled="0"/>
                  </a:gradFill>
                </a:rPr>
              </a:br>
              <a:r>
                <a:rPr lang="en-US" sz="1836" dirty="0">
                  <a:gradFill>
                    <a:gsLst>
                      <a:gs pos="50000">
                        <a:srgbClr val="FFFFFF"/>
                      </a:gs>
                      <a:gs pos="14000">
                        <a:srgbClr val="FFFFFF"/>
                      </a:gs>
                    </a:gsLst>
                    <a:lin ang="5400000" scaled="0"/>
                  </a:gradFill>
                </a:rPr>
                <a:t>re-invention, and evolution</a:t>
              </a:r>
            </a:p>
          </p:txBody>
        </p:sp>
      </p:grpSp>
      <p:grpSp>
        <p:nvGrpSpPr>
          <p:cNvPr id="339" name="Group 338"/>
          <p:cNvGrpSpPr/>
          <p:nvPr/>
        </p:nvGrpSpPr>
        <p:grpSpPr>
          <a:xfrm>
            <a:off x="749615" y="4192974"/>
            <a:ext cx="3519104" cy="2557239"/>
            <a:chOff x="732531" y="4111132"/>
            <a:chExt cx="3450415" cy="2507325"/>
          </a:xfrm>
        </p:grpSpPr>
        <p:grpSp>
          <p:nvGrpSpPr>
            <p:cNvPr id="340" name="Group 339"/>
            <p:cNvGrpSpPr/>
            <p:nvPr/>
          </p:nvGrpSpPr>
          <p:grpSpPr>
            <a:xfrm>
              <a:off x="732531" y="4111132"/>
              <a:ext cx="3450415" cy="2507325"/>
              <a:chOff x="732531" y="4073032"/>
              <a:chExt cx="3450415" cy="2507325"/>
            </a:xfrm>
          </p:grpSpPr>
          <p:sp>
            <p:nvSpPr>
              <p:cNvPr id="342" name="white gradient"/>
              <p:cNvSpPr/>
              <p:nvPr/>
            </p:nvSpPr>
            <p:spPr>
              <a:xfrm>
                <a:off x="732532" y="4073032"/>
                <a:ext cx="3450414" cy="2493622"/>
              </a:xfrm>
              <a:prstGeom prst="rect">
                <a:avLst/>
              </a:prstGeom>
              <a:solidFill>
                <a:schemeClr val="bg1"/>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endParaRPr lang="en-US" sz="1836" dirty="0">
                  <a:solidFill>
                    <a:srgbClr val="FFFFFF"/>
                  </a:solidFill>
                </a:endParaRPr>
              </a:p>
            </p:txBody>
          </p:sp>
          <p:sp>
            <p:nvSpPr>
              <p:cNvPr id="343" name="white gradient"/>
              <p:cNvSpPr/>
              <p:nvPr/>
            </p:nvSpPr>
            <p:spPr>
              <a:xfrm>
                <a:off x="732531" y="6010919"/>
                <a:ext cx="3450415" cy="569438"/>
              </a:xfrm>
              <a:prstGeom prst="rect">
                <a:avLst/>
              </a:prstGeom>
              <a:solidFill>
                <a:schemeClr val="accent2"/>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lnSpc>
                    <a:spcPct val="80000"/>
                  </a:lnSpc>
                </a:pPr>
                <a:r>
                  <a:rPr lang="en-US" sz="1836" dirty="0">
                    <a:gradFill>
                      <a:gsLst>
                        <a:gs pos="50000">
                          <a:srgbClr val="FFFFFF"/>
                        </a:gs>
                        <a:gs pos="14000">
                          <a:srgbClr val="FFFFFF"/>
                        </a:gs>
                      </a:gsLst>
                      <a:lin ang="5400000" scaled="0"/>
                    </a:gradFill>
                  </a:rPr>
                  <a:t>A commitment to openness </a:t>
                </a:r>
                <a:br>
                  <a:rPr lang="en-US" sz="1836" dirty="0">
                    <a:gradFill>
                      <a:gsLst>
                        <a:gs pos="50000">
                          <a:srgbClr val="FFFFFF"/>
                        </a:gs>
                        <a:gs pos="14000">
                          <a:srgbClr val="FFFFFF"/>
                        </a:gs>
                      </a:gsLst>
                      <a:lin ang="5400000" scaled="0"/>
                    </a:gradFill>
                  </a:rPr>
                </a:br>
                <a:r>
                  <a:rPr lang="en-US" sz="1836" dirty="0">
                    <a:gradFill>
                      <a:gsLst>
                        <a:gs pos="50000">
                          <a:srgbClr val="FFFFFF"/>
                        </a:gs>
                        <a:gs pos="14000">
                          <a:srgbClr val="FFFFFF"/>
                        </a:gs>
                      </a:gsLst>
                      <a:lin ang="5400000" scaled="0"/>
                    </a:gradFill>
                  </a:rPr>
                  <a:t>and partnerships</a:t>
                </a:r>
              </a:p>
            </p:txBody>
          </p:sp>
        </p:grpSp>
        <p:pic>
          <p:nvPicPr>
            <p:cNvPr id="341" name="Picture 8" descr="C:\Users\v-sacars\Documents\Microsoft\Product logos\Innovation_2_b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951" y="4683572"/>
              <a:ext cx="3117576" cy="8873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4" name="Group 343"/>
          <p:cNvGrpSpPr/>
          <p:nvPr/>
        </p:nvGrpSpPr>
        <p:grpSpPr>
          <a:xfrm>
            <a:off x="4455240" y="4192974"/>
            <a:ext cx="3509098" cy="2557239"/>
            <a:chOff x="4365827" y="4111132"/>
            <a:chExt cx="3440604" cy="2507325"/>
          </a:xfrm>
        </p:grpSpPr>
        <p:grpSp>
          <p:nvGrpSpPr>
            <p:cNvPr id="345" name="Group 344"/>
            <p:cNvGrpSpPr/>
            <p:nvPr/>
          </p:nvGrpSpPr>
          <p:grpSpPr>
            <a:xfrm>
              <a:off x="4365827" y="4111132"/>
              <a:ext cx="3440604" cy="2507325"/>
              <a:chOff x="4359476" y="4073032"/>
              <a:chExt cx="3440604" cy="2507325"/>
            </a:xfrm>
          </p:grpSpPr>
          <p:sp>
            <p:nvSpPr>
              <p:cNvPr id="404" name="white gradient"/>
              <p:cNvSpPr/>
              <p:nvPr/>
            </p:nvSpPr>
            <p:spPr>
              <a:xfrm>
                <a:off x="4359476" y="4073032"/>
                <a:ext cx="3440604" cy="2493622"/>
              </a:xfrm>
              <a:prstGeom prst="rect">
                <a:avLst/>
              </a:prstGeom>
              <a:solidFill>
                <a:schemeClr val="bg1"/>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endParaRPr lang="en-US" sz="1836" dirty="0">
                  <a:solidFill>
                    <a:srgbClr val="FFFFFF"/>
                  </a:solidFill>
                </a:endParaRPr>
              </a:p>
            </p:txBody>
          </p:sp>
          <p:sp>
            <p:nvSpPr>
              <p:cNvPr id="405" name="white gradient"/>
              <p:cNvSpPr/>
              <p:nvPr/>
            </p:nvSpPr>
            <p:spPr>
              <a:xfrm>
                <a:off x="4359476" y="6010919"/>
                <a:ext cx="3440604" cy="569438"/>
              </a:xfrm>
              <a:prstGeom prst="rect">
                <a:avLst/>
              </a:prstGeom>
              <a:solidFill>
                <a:schemeClr val="accent3"/>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lnSpc>
                    <a:spcPct val="80000"/>
                  </a:lnSpc>
                </a:pPr>
                <a:r>
                  <a:rPr lang="en-US" sz="1836" dirty="0">
                    <a:gradFill>
                      <a:gsLst>
                        <a:gs pos="50000">
                          <a:srgbClr val="FFFFFF"/>
                        </a:gs>
                        <a:gs pos="14000">
                          <a:srgbClr val="FFFFFF"/>
                        </a:gs>
                      </a:gsLst>
                      <a:lin ang="5400000" scaled="0"/>
                    </a:gradFill>
                  </a:rPr>
                  <a:t>A focus on scale</a:t>
                </a:r>
              </a:p>
            </p:txBody>
          </p:sp>
        </p:grpSp>
        <p:grpSp>
          <p:nvGrpSpPr>
            <p:cNvPr id="346" name="Group 345"/>
            <p:cNvGrpSpPr/>
            <p:nvPr/>
          </p:nvGrpSpPr>
          <p:grpSpPr>
            <a:xfrm>
              <a:off x="4990487" y="4380035"/>
              <a:ext cx="2191284" cy="1483487"/>
              <a:chOff x="3506838" y="4392737"/>
              <a:chExt cx="2191284" cy="1483487"/>
            </a:xfrm>
          </p:grpSpPr>
          <p:grpSp>
            <p:nvGrpSpPr>
              <p:cNvPr id="347" name="Group 346"/>
              <p:cNvGrpSpPr/>
              <p:nvPr/>
            </p:nvGrpSpPr>
            <p:grpSpPr>
              <a:xfrm>
                <a:off x="3506838" y="4392737"/>
                <a:ext cx="2191284" cy="1483487"/>
                <a:chOff x="3476358" y="4392737"/>
                <a:chExt cx="2191284" cy="1483487"/>
              </a:xfrm>
              <a:effectLst/>
            </p:grpSpPr>
            <p:grpSp>
              <p:nvGrpSpPr>
                <p:cNvPr id="349" name="Group 348"/>
                <p:cNvGrpSpPr/>
                <p:nvPr/>
              </p:nvGrpSpPr>
              <p:grpSpPr>
                <a:xfrm>
                  <a:off x="3476358" y="4392737"/>
                  <a:ext cx="2191284" cy="296407"/>
                  <a:chOff x="3438258" y="4968779"/>
                  <a:chExt cx="2191284" cy="296407"/>
                </a:xfrm>
              </p:grpSpPr>
              <p:pic>
                <p:nvPicPr>
                  <p:cNvPr id="394" name="Picture 393"/>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438258" y="4968779"/>
                    <a:ext cx="219342" cy="296407"/>
                  </a:xfrm>
                  <a:prstGeom prst="rect">
                    <a:avLst/>
                  </a:prstGeom>
                </p:spPr>
              </p:pic>
              <p:pic>
                <p:nvPicPr>
                  <p:cNvPr id="395" name="Picture 394"/>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657363" y="4968779"/>
                    <a:ext cx="219342" cy="296407"/>
                  </a:xfrm>
                  <a:prstGeom prst="rect">
                    <a:avLst/>
                  </a:prstGeom>
                </p:spPr>
              </p:pic>
              <p:pic>
                <p:nvPicPr>
                  <p:cNvPr id="396" name="Picture 395"/>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876468" y="4968779"/>
                    <a:ext cx="219342" cy="296407"/>
                  </a:xfrm>
                  <a:prstGeom prst="rect">
                    <a:avLst/>
                  </a:prstGeom>
                </p:spPr>
              </p:pic>
              <p:pic>
                <p:nvPicPr>
                  <p:cNvPr id="397" name="Picture 396"/>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095573" y="4968779"/>
                    <a:ext cx="219342" cy="296407"/>
                  </a:xfrm>
                  <a:prstGeom prst="rect">
                    <a:avLst/>
                  </a:prstGeom>
                </p:spPr>
              </p:pic>
              <p:pic>
                <p:nvPicPr>
                  <p:cNvPr id="398" name="Picture 397"/>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314678" y="4968779"/>
                    <a:ext cx="219342" cy="296407"/>
                  </a:xfrm>
                  <a:prstGeom prst="rect">
                    <a:avLst/>
                  </a:prstGeom>
                </p:spPr>
              </p:pic>
              <p:pic>
                <p:nvPicPr>
                  <p:cNvPr id="399" name="Picture 398"/>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533783" y="4968779"/>
                    <a:ext cx="219342" cy="296407"/>
                  </a:xfrm>
                  <a:prstGeom prst="rect">
                    <a:avLst/>
                  </a:prstGeom>
                </p:spPr>
              </p:pic>
              <p:pic>
                <p:nvPicPr>
                  <p:cNvPr id="400" name="Picture 399"/>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752888" y="4968779"/>
                    <a:ext cx="219342" cy="296407"/>
                  </a:xfrm>
                  <a:prstGeom prst="rect">
                    <a:avLst/>
                  </a:prstGeom>
                </p:spPr>
              </p:pic>
              <p:pic>
                <p:nvPicPr>
                  <p:cNvPr id="401" name="Picture 400"/>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971993" y="4968779"/>
                    <a:ext cx="219342" cy="296407"/>
                  </a:xfrm>
                  <a:prstGeom prst="rect">
                    <a:avLst/>
                  </a:prstGeom>
                </p:spPr>
              </p:pic>
              <p:pic>
                <p:nvPicPr>
                  <p:cNvPr id="402" name="Picture 401"/>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191098" y="4968779"/>
                    <a:ext cx="219342" cy="296407"/>
                  </a:xfrm>
                  <a:prstGeom prst="rect">
                    <a:avLst/>
                  </a:prstGeom>
                </p:spPr>
              </p:pic>
              <p:pic>
                <p:nvPicPr>
                  <p:cNvPr id="403" name="Picture 402"/>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410200" y="4968779"/>
                    <a:ext cx="219342" cy="296407"/>
                  </a:xfrm>
                  <a:prstGeom prst="rect">
                    <a:avLst/>
                  </a:prstGeom>
                </p:spPr>
              </p:pic>
            </p:grpSp>
            <p:grpSp>
              <p:nvGrpSpPr>
                <p:cNvPr id="350" name="Group 349"/>
                <p:cNvGrpSpPr/>
                <p:nvPr/>
              </p:nvGrpSpPr>
              <p:grpSpPr>
                <a:xfrm>
                  <a:off x="3476358" y="4689507"/>
                  <a:ext cx="2191284" cy="296407"/>
                  <a:chOff x="3438258" y="4968779"/>
                  <a:chExt cx="2191284" cy="296407"/>
                </a:xfrm>
              </p:grpSpPr>
              <p:pic>
                <p:nvPicPr>
                  <p:cNvPr id="384" name="Picture 383"/>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438258" y="4968779"/>
                    <a:ext cx="219342" cy="296407"/>
                  </a:xfrm>
                  <a:prstGeom prst="rect">
                    <a:avLst/>
                  </a:prstGeom>
                </p:spPr>
              </p:pic>
              <p:pic>
                <p:nvPicPr>
                  <p:cNvPr id="385" name="Picture 384"/>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657363" y="4968779"/>
                    <a:ext cx="219342" cy="296407"/>
                  </a:xfrm>
                  <a:prstGeom prst="rect">
                    <a:avLst/>
                  </a:prstGeom>
                </p:spPr>
              </p:pic>
              <p:pic>
                <p:nvPicPr>
                  <p:cNvPr id="386" name="Picture 385"/>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876468" y="4968779"/>
                    <a:ext cx="219342" cy="296407"/>
                  </a:xfrm>
                  <a:prstGeom prst="rect">
                    <a:avLst/>
                  </a:prstGeom>
                </p:spPr>
              </p:pic>
              <p:pic>
                <p:nvPicPr>
                  <p:cNvPr id="387" name="Picture 386"/>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095573" y="4968779"/>
                    <a:ext cx="219342" cy="296407"/>
                  </a:xfrm>
                  <a:prstGeom prst="rect">
                    <a:avLst/>
                  </a:prstGeom>
                </p:spPr>
              </p:pic>
              <p:pic>
                <p:nvPicPr>
                  <p:cNvPr id="388" name="Picture 387"/>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314678" y="4968779"/>
                    <a:ext cx="219342" cy="296407"/>
                  </a:xfrm>
                  <a:prstGeom prst="rect">
                    <a:avLst/>
                  </a:prstGeom>
                </p:spPr>
              </p:pic>
              <p:pic>
                <p:nvPicPr>
                  <p:cNvPr id="389" name="Picture 388"/>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533783" y="4968779"/>
                    <a:ext cx="219342" cy="296407"/>
                  </a:xfrm>
                  <a:prstGeom prst="rect">
                    <a:avLst/>
                  </a:prstGeom>
                </p:spPr>
              </p:pic>
              <p:pic>
                <p:nvPicPr>
                  <p:cNvPr id="390" name="Picture 389"/>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752888" y="4968779"/>
                    <a:ext cx="219342" cy="296407"/>
                  </a:xfrm>
                  <a:prstGeom prst="rect">
                    <a:avLst/>
                  </a:prstGeom>
                </p:spPr>
              </p:pic>
              <p:pic>
                <p:nvPicPr>
                  <p:cNvPr id="391" name="Picture 390"/>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971993" y="4968779"/>
                    <a:ext cx="219342" cy="296407"/>
                  </a:xfrm>
                  <a:prstGeom prst="rect">
                    <a:avLst/>
                  </a:prstGeom>
                </p:spPr>
              </p:pic>
              <p:pic>
                <p:nvPicPr>
                  <p:cNvPr id="392" name="Picture 391"/>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191098" y="4968779"/>
                    <a:ext cx="219342" cy="296407"/>
                  </a:xfrm>
                  <a:prstGeom prst="rect">
                    <a:avLst/>
                  </a:prstGeom>
                </p:spPr>
              </p:pic>
              <p:pic>
                <p:nvPicPr>
                  <p:cNvPr id="393" name="Picture 392"/>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410200" y="4968779"/>
                    <a:ext cx="219342" cy="296407"/>
                  </a:xfrm>
                  <a:prstGeom prst="rect">
                    <a:avLst/>
                  </a:prstGeom>
                </p:spPr>
              </p:pic>
            </p:grpSp>
            <p:grpSp>
              <p:nvGrpSpPr>
                <p:cNvPr id="351" name="Group 350"/>
                <p:cNvGrpSpPr/>
                <p:nvPr/>
              </p:nvGrpSpPr>
              <p:grpSpPr>
                <a:xfrm>
                  <a:off x="3476358" y="4986277"/>
                  <a:ext cx="2191284" cy="296407"/>
                  <a:chOff x="3438258" y="4968779"/>
                  <a:chExt cx="2191284" cy="296407"/>
                </a:xfrm>
              </p:grpSpPr>
              <p:pic>
                <p:nvPicPr>
                  <p:cNvPr id="374" name="Picture 373"/>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438258" y="4968779"/>
                    <a:ext cx="219342" cy="296407"/>
                  </a:xfrm>
                  <a:prstGeom prst="rect">
                    <a:avLst/>
                  </a:prstGeom>
                </p:spPr>
              </p:pic>
              <p:pic>
                <p:nvPicPr>
                  <p:cNvPr id="375" name="Picture 374"/>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657363" y="4968779"/>
                    <a:ext cx="219342" cy="296407"/>
                  </a:xfrm>
                  <a:prstGeom prst="rect">
                    <a:avLst/>
                  </a:prstGeom>
                </p:spPr>
              </p:pic>
              <p:pic>
                <p:nvPicPr>
                  <p:cNvPr id="376" name="Picture 375"/>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876468" y="4968779"/>
                    <a:ext cx="219342" cy="296407"/>
                  </a:xfrm>
                  <a:prstGeom prst="rect">
                    <a:avLst/>
                  </a:prstGeom>
                </p:spPr>
              </p:pic>
              <p:pic>
                <p:nvPicPr>
                  <p:cNvPr id="377" name="Picture 376"/>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095573" y="4968779"/>
                    <a:ext cx="219342" cy="296407"/>
                  </a:xfrm>
                  <a:prstGeom prst="rect">
                    <a:avLst/>
                  </a:prstGeom>
                </p:spPr>
              </p:pic>
              <p:pic>
                <p:nvPicPr>
                  <p:cNvPr id="378" name="Picture 377"/>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314678" y="4968779"/>
                    <a:ext cx="219342" cy="296407"/>
                  </a:xfrm>
                  <a:prstGeom prst="rect">
                    <a:avLst/>
                  </a:prstGeom>
                </p:spPr>
              </p:pic>
              <p:pic>
                <p:nvPicPr>
                  <p:cNvPr id="379" name="Picture 378"/>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533783" y="4968779"/>
                    <a:ext cx="219342" cy="296407"/>
                  </a:xfrm>
                  <a:prstGeom prst="rect">
                    <a:avLst/>
                  </a:prstGeom>
                </p:spPr>
              </p:pic>
              <p:pic>
                <p:nvPicPr>
                  <p:cNvPr id="380" name="Picture 379"/>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752888" y="4968779"/>
                    <a:ext cx="219342" cy="296407"/>
                  </a:xfrm>
                  <a:prstGeom prst="rect">
                    <a:avLst/>
                  </a:prstGeom>
                </p:spPr>
              </p:pic>
              <p:pic>
                <p:nvPicPr>
                  <p:cNvPr id="381" name="Picture 380"/>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971993" y="4968779"/>
                    <a:ext cx="219342" cy="296407"/>
                  </a:xfrm>
                  <a:prstGeom prst="rect">
                    <a:avLst/>
                  </a:prstGeom>
                </p:spPr>
              </p:pic>
              <p:pic>
                <p:nvPicPr>
                  <p:cNvPr id="382" name="Picture 381"/>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191098" y="4968779"/>
                    <a:ext cx="219342" cy="296407"/>
                  </a:xfrm>
                  <a:prstGeom prst="rect">
                    <a:avLst/>
                  </a:prstGeom>
                </p:spPr>
              </p:pic>
              <p:pic>
                <p:nvPicPr>
                  <p:cNvPr id="383" name="Picture 382"/>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410200" y="4968779"/>
                    <a:ext cx="219342" cy="296407"/>
                  </a:xfrm>
                  <a:prstGeom prst="rect">
                    <a:avLst/>
                  </a:prstGeom>
                </p:spPr>
              </p:pic>
            </p:grpSp>
            <p:grpSp>
              <p:nvGrpSpPr>
                <p:cNvPr id="352" name="Group 351"/>
                <p:cNvGrpSpPr/>
                <p:nvPr/>
              </p:nvGrpSpPr>
              <p:grpSpPr>
                <a:xfrm>
                  <a:off x="3476358" y="5283047"/>
                  <a:ext cx="2191284" cy="296407"/>
                  <a:chOff x="3438258" y="4968779"/>
                  <a:chExt cx="2191284" cy="296407"/>
                </a:xfrm>
              </p:grpSpPr>
              <p:pic>
                <p:nvPicPr>
                  <p:cNvPr id="364" name="Picture 363"/>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438258" y="4968779"/>
                    <a:ext cx="219342" cy="296407"/>
                  </a:xfrm>
                  <a:prstGeom prst="rect">
                    <a:avLst/>
                  </a:prstGeom>
                </p:spPr>
              </p:pic>
              <p:pic>
                <p:nvPicPr>
                  <p:cNvPr id="365" name="Picture 364"/>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657363" y="4968779"/>
                    <a:ext cx="219342" cy="296407"/>
                  </a:xfrm>
                  <a:prstGeom prst="rect">
                    <a:avLst/>
                  </a:prstGeom>
                </p:spPr>
              </p:pic>
              <p:pic>
                <p:nvPicPr>
                  <p:cNvPr id="366" name="Picture 365"/>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876468" y="4968779"/>
                    <a:ext cx="219342" cy="296407"/>
                  </a:xfrm>
                  <a:prstGeom prst="rect">
                    <a:avLst/>
                  </a:prstGeom>
                </p:spPr>
              </p:pic>
              <p:pic>
                <p:nvPicPr>
                  <p:cNvPr id="367" name="Picture 366"/>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095573" y="4968779"/>
                    <a:ext cx="219342" cy="296407"/>
                  </a:xfrm>
                  <a:prstGeom prst="rect">
                    <a:avLst/>
                  </a:prstGeom>
                </p:spPr>
              </p:pic>
              <p:pic>
                <p:nvPicPr>
                  <p:cNvPr id="368" name="Picture 367"/>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314678" y="4968779"/>
                    <a:ext cx="219342" cy="296407"/>
                  </a:xfrm>
                  <a:prstGeom prst="rect">
                    <a:avLst/>
                  </a:prstGeom>
                </p:spPr>
              </p:pic>
              <p:pic>
                <p:nvPicPr>
                  <p:cNvPr id="369" name="Picture 368"/>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533783" y="4968779"/>
                    <a:ext cx="219342" cy="296407"/>
                  </a:xfrm>
                  <a:prstGeom prst="rect">
                    <a:avLst/>
                  </a:prstGeom>
                </p:spPr>
              </p:pic>
              <p:pic>
                <p:nvPicPr>
                  <p:cNvPr id="370" name="Picture 369"/>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752888" y="4968779"/>
                    <a:ext cx="219342" cy="296407"/>
                  </a:xfrm>
                  <a:prstGeom prst="rect">
                    <a:avLst/>
                  </a:prstGeom>
                </p:spPr>
              </p:pic>
              <p:pic>
                <p:nvPicPr>
                  <p:cNvPr id="371" name="Picture 370"/>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971993" y="4968779"/>
                    <a:ext cx="219342" cy="296407"/>
                  </a:xfrm>
                  <a:prstGeom prst="rect">
                    <a:avLst/>
                  </a:prstGeom>
                </p:spPr>
              </p:pic>
              <p:pic>
                <p:nvPicPr>
                  <p:cNvPr id="372" name="Picture 371"/>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191098" y="4968779"/>
                    <a:ext cx="219342" cy="296407"/>
                  </a:xfrm>
                  <a:prstGeom prst="rect">
                    <a:avLst/>
                  </a:prstGeom>
                </p:spPr>
              </p:pic>
              <p:pic>
                <p:nvPicPr>
                  <p:cNvPr id="373" name="Picture 372"/>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410200" y="4968779"/>
                    <a:ext cx="219342" cy="296407"/>
                  </a:xfrm>
                  <a:prstGeom prst="rect">
                    <a:avLst/>
                  </a:prstGeom>
                </p:spPr>
              </p:pic>
            </p:grpSp>
            <p:grpSp>
              <p:nvGrpSpPr>
                <p:cNvPr id="353" name="Group 352"/>
                <p:cNvGrpSpPr/>
                <p:nvPr/>
              </p:nvGrpSpPr>
              <p:grpSpPr>
                <a:xfrm>
                  <a:off x="3476358" y="5579817"/>
                  <a:ext cx="2191284" cy="296407"/>
                  <a:chOff x="3438258" y="4968779"/>
                  <a:chExt cx="2191284" cy="296407"/>
                </a:xfrm>
              </p:grpSpPr>
              <p:pic>
                <p:nvPicPr>
                  <p:cNvPr id="354" name="Picture 353"/>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438258" y="4968779"/>
                    <a:ext cx="219342" cy="296407"/>
                  </a:xfrm>
                  <a:prstGeom prst="rect">
                    <a:avLst/>
                  </a:prstGeom>
                </p:spPr>
              </p:pic>
              <p:pic>
                <p:nvPicPr>
                  <p:cNvPr id="355" name="Picture 354"/>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657363" y="4968779"/>
                    <a:ext cx="219342" cy="296407"/>
                  </a:xfrm>
                  <a:prstGeom prst="rect">
                    <a:avLst/>
                  </a:prstGeom>
                </p:spPr>
              </p:pic>
              <p:pic>
                <p:nvPicPr>
                  <p:cNvPr id="356" name="Picture 355"/>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3876468" y="4968779"/>
                    <a:ext cx="219342" cy="296407"/>
                  </a:xfrm>
                  <a:prstGeom prst="rect">
                    <a:avLst/>
                  </a:prstGeom>
                </p:spPr>
              </p:pic>
              <p:pic>
                <p:nvPicPr>
                  <p:cNvPr id="357" name="Picture 356"/>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095573" y="4968779"/>
                    <a:ext cx="219342" cy="296407"/>
                  </a:xfrm>
                  <a:prstGeom prst="rect">
                    <a:avLst/>
                  </a:prstGeom>
                </p:spPr>
              </p:pic>
              <p:pic>
                <p:nvPicPr>
                  <p:cNvPr id="358" name="Picture 357"/>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314678" y="4968779"/>
                    <a:ext cx="219342" cy="296407"/>
                  </a:xfrm>
                  <a:prstGeom prst="rect">
                    <a:avLst/>
                  </a:prstGeom>
                </p:spPr>
              </p:pic>
              <p:pic>
                <p:nvPicPr>
                  <p:cNvPr id="359" name="Picture 358"/>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533783" y="4968779"/>
                    <a:ext cx="219342" cy="296407"/>
                  </a:xfrm>
                  <a:prstGeom prst="rect">
                    <a:avLst/>
                  </a:prstGeom>
                </p:spPr>
              </p:pic>
              <p:pic>
                <p:nvPicPr>
                  <p:cNvPr id="360" name="Picture 359"/>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752888" y="4968779"/>
                    <a:ext cx="219342" cy="296407"/>
                  </a:xfrm>
                  <a:prstGeom prst="rect">
                    <a:avLst/>
                  </a:prstGeom>
                </p:spPr>
              </p:pic>
              <p:pic>
                <p:nvPicPr>
                  <p:cNvPr id="361" name="Picture 360"/>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4971993" y="4968779"/>
                    <a:ext cx="219342" cy="296407"/>
                  </a:xfrm>
                  <a:prstGeom prst="rect">
                    <a:avLst/>
                  </a:prstGeom>
                </p:spPr>
              </p:pic>
              <p:pic>
                <p:nvPicPr>
                  <p:cNvPr id="362" name="Picture 361"/>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191098" y="4968779"/>
                    <a:ext cx="219342" cy="296407"/>
                  </a:xfrm>
                  <a:prstGeom prst="rect">
                    <a:avLst/>
                  </a:prstGeom>
                </p:spPr>
              </p:pic>
              <p:pic>
                <p:nvPicPr>
                  <p:cNvPr id="363" name="Picture 362"/>
                  <p:cNvPicPr>
                    <a:picLocks noChangeAspect="1"/>
                  </p:cNvPicPr>
                  <p:nvPr/>
                </p:nvPicPr>
                <p:blipFill>
                  <a:blip r:embed="rId5" cstate="screen">
                    <a:duotone>
                      <a:srgbClr val="EEECE1">
                        <a:shade val="45000"/>
                        <a:satMod val="135000"/>
                      </a:srgbClr>
                      <a:prstClr val="white"/>
                    </a:duotone>
                    <a:extLst>
                      <a:ext uri="{28A0092B-C50C-407E-A947-70E740481C1C}">
                        <a14:useLocalDpi xmlns:a14="http://schemas.microsoft.com/office/drawing/2010/main"/>
                      </a:ext>
                    </a:extLst>
                  </a:blip>
                  <a:stretch>
                    <a:fillRect/>
                  </a:stretch>
                </p:blipFill>
                <p:spPr>
                  <a:xfrm>
                    <a:off x="5410200" y="4968779"/>
                    <a:ext cx="219342" cy="296407"/>
                  </a:xfrm>
                  <a:prstGeom prst="rect">
                    <a:avLst/>
                  </a:prstGeom>
                </p:spPr>
              </p:pic>
            </p:grpSp>
          </p:grpSp>
          <p:pic>
            <p:nvPicPr>
              <p:cNvPr id="348" name="Picture 6" descr="C:\Users\v-sacars\Documents\Microsoft\Resource DVD artwork\Icons - Illustrations\Maps Globes\Istock 5664227 Binary globe world earth.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41635" y="4495800"/>
                <a:ext cx="1321690" cy="1312879"/>
              </a:xfrm>
              <a:prstGeom prst="rect">
                <a:avLst/>
              </a:prstGeom>
              <a:noFill/>
              <a:effectLst>
                <a:glow rad="660400">
                  <a:sysClr val="window" lastClr="FFFFFF">
                    <a:alpha val="40000"/>
                  </a:sysClr>
                </a:glow>
              </a:effectLst>
              <a:extLst>
                <a:ext uri="{909E8E84-426E-40DD-AFC4-6F175D3DCCD1}">
                  <a14:hiddenFill xmlns:a14="http://schemas.microsoft.com/office/drawing/2010/main">
                    <a:solidFill>
                      <a:srgbClr val="FFFFFF"/>
                    </a:solidFill>
                  </a14:hiddenFill>
                </a:ext>
              </a:extLst>
            </p:spPr>
          </p:pic>
        </p:grpSp>
      </p:grpSp>
      <p:grpSp>
        <p:nvGrpSpPr>
          <p:cNvPr id="406" name="Group 405"/>
          <p:cNvGrpSpPr/>
          <p:nvPr/>
        </p:nvGrpSpPr>
        <p:grpSpPr>
          <a:xfrm>
            <a:off x="8167754" y="4192974"/>
            <a:ext cx="3502207" cy="2557239"/>
            <a:chOff x="8005877" y="4111132"/>
            <a:chExt cx="3433848" cy="2507325"/>
          </a:xfrm>
        </p:grpSpPr>
        <p:grpSp>
          <p:nvGrpSpPr>
            <p:cNvPr id="407" name="Group 406"/>
            <p:cNvGrpSpPr/>
            <p:nvPr/>
          </p:nvGrpSpPr>
          <p:grpSpPr>
            <a:xfrm>
              <a:off x="8005877" y="4111132"/>
              <a:ext cx="3433848" cy="2507325"/>
              <a:chOff x="7993177" y="4073032"/>
              <a:chExt cx="3433848" cy="2507325"/>
            </a:xfrm>
          </p:grpSpPr>
          <p:sp>
            <p:nvSpPr>
              <p:cNvPr id="409" name="white gradient"/>
              <p:cNvSpPr/>
              <p:nvPr/>
            </p:nvSpPr>
            <p:spPr>
              <a:xfrm>
                <a:off x="7993177" y="4073032"/>
                <a:ext cx="3433848" cy="2493622"/>
              </a:xfrm>
              <a:prstGeom prst="rect">
                <a:avLst/>
              </a:prstGeom>
              <a:solidFill>
                <a:schemeClr val="bg1"/>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endParaRPr lang="en-US" sz="1836" dirty="0">
                  <a:solidFill>
                    <a:srgbClr val="FFFFFF"/>
                  </a:solidFill>
                </a:endParaRPr>
              </a:p>
            </p:txBody>
          </p:sp>
          <p:sp>
            <p:nvSpPr>
              <p:cNvPr id="410" name="white gradient"/>
              <p:cNvSpPr/>
              <p:nvPr/>
            </p:nvSpPr>
            <p:spPr>
              <a:xfrm>
                <a:off x="7993177" y="6010919"/>
                <a:ext cx="3433848" cy="569438"/>
              </a:xfrm>
              <a:prstGeom prst="rect">
                <a:avLst/>
              </a:prstGeom>
              <a:solidFill>
                <a:schemeClr val="accent1"/>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lnSpc>
                    <a:spcPct val="80000"/>
                  </a:lnSpc>
                </a:pPr>
                <a:r>
                  <a:rPr lang="en-US" sz="1836" dirty="0">
                    <a:gradFill>
                      <a:gsLst>
                        <a:gs pos="50000">
                          <a:srgbClr val="FFFFFF"/>
                        </a:gs>
                        <a:gs pos="14000">
                          <a:srgbClr val="FFFFFF"/>
                        </a:gs>
                      </a:gsLst>
                      <a:lin ang="5400000" scaled="0"/>
                    </a:gradFill>
                  </a:rPr>
                  <a:t>A long-term approach</a:t>
                </a:r>
              </a:p>
            </p:txBody>
          </p:sp>
        </p:grpSp>
        <p:pic>
          <p:nvPicPr>
            <p:cNvPr id="408" name="Picture 9" descr="C:\Users\v-sacars\Documents\Microsoft\Product logos\MSRLogoTag_bL.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86504" y="4728775"/>
              <a:ext cx="1978702" cy="804178"/>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411" name="Rectangle 410"/>
          <p:cNvSpPr/>
          <p:nvPr/>
        </p:nvSpPr>
        <p:spPr bwMode="auto">
          <a:xfrm>
            <a:off x="11685721" y="1465305"/>
            <a:ext cx="748253" cy="5529220"/>
          </a:xfrm>
          <a:prstGeom prst="rect">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useBgFill="1">
        <p:nvSpPr>
          <p:cNvPr id="412" name="Rectangle 411"/>
          <p:cNvSpPr/>
          <p:nvPr/>
        </p:nvSpPr>
        <p:spPr bwMode="auto">
          <a:xfrm>
            <a:off x="2502" y="6761374"/>
            <a:ext cx="12431473" cy="233151"/>
          </a:xfrm>
          <a:prstGeom prst="rect">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useBgFill="1">
        <p:nvSpPr>
          <p:cNvPr id="413" name="Rectangle 412"/>
          <p:cNvSpPr/>
          <p:nvPr/>
        </p:nvSpPr>
        <p:spPr bwMode="auto">
          <a:xfrm>
            <a:off x="2501" y="1465305"/>
            <a:ext cx="748253" cy="5529220"/>
          </a:xfrm>
          <a:prstGeom prst="rect">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nvGrpSpPr>
          <p:cNvPr id="414" name="Group 413"/>
          <p:cNvGrpSpPr/>
          <p:nvPr/>
        </p:nvGrpSpPr>
        <p:grpSpPr>
          <a:xfrm>
            <a:off x="4455241" y="1466907"/>
            <a:ext cx="3525993" cy="2539545"/>
            <a:chOff x="4365827" y="1438275"/>
            <a:chExt cx="3457170" cy="2489976"/>
          </a:xfrm>
        </p:grpSpPr>
        <p:sp>
          <p:nvSpPr>
            <p:cNvPr id="415" name="white gradient"/>
            <p:cNvSpPr/>
            <p:nvPr/>
          </p:nvSpPr>
          <p:spPr>
            <a:xfrm>
              <a:off x="4365827" y="1438275"/>
              <a:ext cx="3457170" cy="2489976"/>
            </a:xfrm>
            <a:prstGeom prst="rect">
              <a:avLst/>
            </a:prstGeom>
            <a:solidFill>
              <a:schemeClr val="bg1"/>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endParaRPr lang="en-US" sz="1836" dirty="0">
                <a:solidFill>
                  <a:srgbClr val="FFFFFF"/>
                </a:solidFill>
              </a:endParaRPr>
            </a:p>
          </p:txBody>
        </p:sp>
        <p:sp>
          <p:nvSpPr>
            <p:cNvPr id="416" name="white gradient"/>
            <p:cNvSpPr/>
            <p:nvPr/>
          </p:nvSpPr>
          <p:spPr>
            <a:xfrm>
              <a:off x="4365827" y="1438275"/>
              <a:ext cx="3457170" cy="569438"/>
            </a:xfrm>
            <a:prstGeom prst="rect">
              <a:avLst/>
            </a:prstGeom>
            <a:solidFill>
              <a:schemeClr val="accent4"/>
            </a:solidFill>
            <a:ln w="3175" cap="rnd">
              <a:noFill/>
              <a:headEnd type="none" w="lg" len="med"/>
              <a:tailEnd type="oval"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219" tIns="46610" rIns="93219" bIns="46610" numCol="1" spcCol="0" rtlCol="0" fromWordArt="0" anchor="ctr" anchorCtr="0" forceAA="0" compatLnSpc="1">
              <a:prstTxWarp prst="textNoShape">
                <a:avLst/>
              </a:prstTxWarp>
              <a:noAutofit/>
            </a:bodyPr>
            <a:lstStyle/>
            <a:p>
              <a:pPr algn="ctr" defTabSz="932022">
                <a:lnSpc>
                  <a:spcPct val="80000"/>
                </a:lnSpc>
              </a:pPr>
              <a:r>
                <a:rPr lang="en-US" sz="1836" dirty="0">
                  <a:gradFill>
                    <a:gsLst>
                      <a:gs pos="50000">
                        <a:srgbClr val="FFFFFF"/>
                      </a:gs>
                      <a:gs pos="14000">
                        <a:srgbClr val="FFFFFF"/>
                      </a:gs>
                    </a:gsLst>
                    <a:lin ang="5400000" scaled="0"/>
                  </a:gradFill>
                </a:rPr>
                <a:t>Embracing disruptions</a:t>
              </a:r>
            </a:p>
          </p:txBody>
        </p:sp>
        <p:grpSp>
          <p:nvGrpSpPr>
            <p:cNvPr id="417" name="Group 416"/>
            <p:cNvGrpSpPr/>
            <p:nvPr/>
          </p:nvGrpSpPr>
          <p:grpSpPr>
            <a:xfrm>
              <a:off x="4686460" y="2210592"/>
              <a:ext cx="2794464" cy="1458178"/>
              <a:chOff x="4686460" y="2210592"/>
              <a:chExt cx="2794464" cy="1458178"/>
            </a:xfrm>
          </p:grpSpPr>
          <p:pic>
            <p:nvPicPr>
              <p:cNvPr id="418" name="Picture 5"/>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159009" y="2210592"/>
                <a:ext cx="1321912" cy="67010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686460" y="3001810"/>
                <a:ext cx="1322217" cy="66695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 name="Picture 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165213" y="3001812"/>
                <a:ext cx="1315711" cy="66695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21" name="Group 420"/>
              <p:cNvGrpSpPr/>
              <p:nvPr/>
            </p:nvGrpSpPr>
            <p:grpSpPr>
              <a:xfrm>
                <a:off x="4686460" y="2210592"/>
                <a:ext cx="1340204" cy="670102"/>
                <a:chOff x="4686460" y="2210592"/>
                <a:chExt cx="1340204" cy="670102"/>
              </a:xfrm>
            </p:grpSpPr>
            <p:pic>
              <p:nvPicPr>
                <p:cNvPr id="422" name="Picture 9"/>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686460" y="2210592"/>
                  <a:ext cx="1340204" cy="67010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3" name="Rectangle 422"/>
                <p:cNvSpPr/>
                <p:nvPr/>
              </p:nvSpPr>
              <p:spPr bwMode="auto">
                <a:xfrm>
                  <a:off x="4686460" y="2328863"/>
                  <a:ext cx="413698" cy="551831"/>
                </a:xfrm>
                <a:prstGeom prst="rect">
                  <a:avLst/>
                </a:prstGeom>
                <a:solidFill>
                  <a:srgbClr val="000000"/>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grpSp>
      </p:grpSp>
      <p:pic>
        <p:nvPicPr>
          <p:cNvPr id="3" name="Picture 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50945" y="3009938"/>
            <a:ext cx="1096764" cy="919866"/>
          </a:xfrm>
          <a:prstGeom prst="rect">
            <a:avLst/>
          </a:prstGeom>
        </p:spPr>
      </p:pic>
      <p:pic>
        <p:nvPicPr>
          <p:cNvPr id="4" name="Picture 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84709" y="2307807"/>
            <a:ext cx="832513" cy="719259"/>
          </a:xfrm>
          <a:prstGeom prst="rect">
            <a:avLst/>
          </a:prstGeom>
        </p:spPr>
      </p:pic>
      <p:pic>
        <p:nvPicPr>
          <p:cNvPr id="5" name="Picture 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86190" y="3145930"/>
            <a:ext cx="645289" cy="635855"/>
          </a:xfrm>
          <a:prstGeom prst="rect">
            <a:avLst/>
          </a:prstGeom>
        </p:spPr>
      </p:pic>
      <p:pic>
        <p:nvPicPr>
          <p:cNvPr id="6" name="Picture 5"/>
          <p:cNvPicPr>
            <a:picLocks noChangeAspect="1"/>
          </p:cNvPicPr>
          <p:nvPr/>
        </p:nvPicPr>
        <p:blipFill>
          <a:blip r:embed="rId15"/>
          <a:stretch>
            <a:fillRect/>
          </a:stretch>
        </p:blipFill>
        <p:spPr>
          <a:xfrm>
            <a:off x="9770583" y="2300178"/>
            <a:ext cx="1583148" cy="712908"/>
          </a:xfrm>
          <a:prstGeom prst="rect">
            <a:avLst/>
          </a:prstGeom>
        </p:spPr>
      </p:pic>
    </p:spTree>
    <p:extLst>
      <p:ext uri="{BB962C8B-B14F-4D97-AF65-F5344CB8AC3E}">
        <p14:creationId xmlns:p14="http://schemas.microsoft.com/office/powerpoint/2010/main" val="2105127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additive="base">
                                        <p:cTn id="7" dur="1000" fill="hold"/>
                                        <p:tgtEl>
                                          <p:spTgt spid="166"/>
                                        </p:tgtEl>
                                        <p:attrNameLst>
                                          <p:attrName>ppt_x</p:attrName>
                                        </p:attrNameLst>
                                      </p:cBhvr>
                                      <p:tavLst>
                                        <p:tav tm="0">
                                          <p:val>
                                            <p:strVal val="#ppt_x"/>
                                          </p:val>
                                        </p:tav>
                                        <p:tav tm="100000">
                                          <p:val>
                                            <p:strVal val="#ppt_x"/>
                                          </p:val>
                                        </p:tav>
                                      </p:tavLst>
                                    </p:anim>
                                    <p:anim calcmode="lin" valueType="num">
                                      <p:cBhvr additive="base">
                                        <p:cTn id="8" dur="1000" fill="hold"/>
                                        <p:tgtEl>
                                          <p:spTgt spid="16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414"/>
                                        </p:tgtEl>
                                        <p:attrNameLst>
                                          <p:attrName>style.visibility</p:attrName>
                                        </p:attrNameLst>
                                      </p:cBhvr>
                                      <p:to>
                                        <p:strVal val="visible"/>
                                      </p:to>
                                    </p:set>
                                    <p:anim calcmode="lin" valueType="num">
                                      <p:cBhvr additive="base">
                                        <p:cTn id="11" dur="1000" fill="hold"/>
                                        <p:tgtEl>
                                          <p:spTgt spid="414"/>
                                        </p:tgtEl>
                                        <p:attrNameLst>
                                          <p:attrName>ppt_x</p:attrName>
                                        </p:attrNameLst>
                                      </p:cBhvr>
                                      <p:tavLst>
                                        <p:tav tm="0">
                                          <p:val>
                                            <p:strVal val="#ppt_x"/>
                                          </p:val>
                                        </p:tav>
                                        <p:tav tm="100000">
                                          <p:val>
                                            <p:strVal val="#ppt_x"/>
                                          </p:val>
                                        </p:tav>
                                      </p:tavLst>
                                    </p:anim>
                                    <p:anim calcmode="lin" valueType="num">
                                      <p:cBhvr additive="base">
                                        <p:cTn id="12" dur="1000" fill="hold"/>
                                        <p:tgtEl>
                                          <p:spTgt spid="41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750"/>
                                  </p:stCondLst>
                                  <p:childTnLst>
                                    <p:set>
                                      <p:cBhvr>
                                        <p:cTn id="14" dur="1" fill="hold">
                                          <p:stCondLst>
                                            <p:cond delay="0"/>
                                          </p:stCondLst>
                                        </p:cTn>
                                        <p:tgtEl>
                                          <p:spTgt spid="339"/>
                                        </p:tgtEl>
                                        <p:attrNameLst>
                                          <p:attrName>style.visibility</p:attrName>
                                        </p:attrNameLst>
                                      </p:cBhvr>
                                      <p:to>
                                        <p:strVal val="visible"/>
                                      </p:to>
                                    </p:set>
                                    <p:anim calcmode="lin" valueType="num">
                                      <p:cBhvr additive="base">
                                        <p:cTn id="15" dur="1000" fill="hold"/>
                                        <p:tgtEl>
                                          <p:spTgt spid="339"/>
                                        </p:tgtEl>
                                        <p:attrNameLst>
                                          <p:attrName>ppt_x</p:attrName>
                                        </p:attrNameLst>
                                      </p:cBhvr>
                                      <p:tavLst>
                                        <p:tav tm="0">
                                          <p:val>
                                            <p:strVal val="#ppt_x"/>
                                          </p:val>
                                        </p:tav>
                                        <p:tav tm="100000">
                                          <p:val>
                                            <p:strVal val="#ppt_x"/>
                                          </p:val>
                                        </p:tav>
                                      </p:tavLst>
                                    </p:anim>
                                    <p:anim calcmode="lin" valueType="num">
                                      <p:cBhvr additive="base">
                                        <p:cTn id="16" dur="1000" fill="hold"/>
                                        <p:tgtEl>
                                          <p:spTgt spid="3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000"/>
                                  </p:stCondLst>
                                  <p:childTnLst>
                                    <p:set>
                                      <p:cBhvr>
                                        <p:cTn id="18" dur="1" fill="hold">
                                          <p:stCondLst>
                                            <p:cond delay="0"/>
                                          </p:stCondLst>
                                        </p:cTn>
                                        <p:tgtEl>
                                          <p:spTgt spid="344"/>
                                        </p:tgtEl>
                                        <p:attrNameLst>
                                          <p:attrName>style.visibility</p:attrName>
                                        </p:attrNameLst>
                                      </p:cBhvr>
                                      <p:to>
                                        <p:strVal val="visible"/>
                                      </p:to>
                                    </p:set>
                                    <p:anim calcmode="lin" valueType="num">
                                      <p:cBhvr additive="base">
                                        <p:cTn id="19" dur="1000" fill="hold"/>
                                        <p:tgtEl>
                                          <p:spTgt spid="344"/>
                                        </p:tgtEl>
                                        <p:attrNameLst>
                                          <p:attrName>ppt_x</p:attrName>
                                        </p:attrNameLst>
                                      </p:cBhvr>
                                      <p:tavLst>
                                        <p:tav tm="0">
                                          <p:val>
                                            <p:strVal val="#ppt_x"/>
                                          </p:val>
                                        </p:tav>
                                        <p:tav tm="100000">
                                          <p:val>
                                            <p:strVal val="#ppt_x"/>
                                          </p:val>
                                        </p:tav>
                                      </p:tavLst>
                                    </p:anim>
                                    <p:anim calcmode="lin" valueType="num">
                                      <p:cBhvr additive="base">
                                        <p:cTn id="20" dur="1000" fill="hold"/>
                                        <p:tgtEl>
                                          <p:spTgt spid="34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childTnLst>
                                    <p:set>
                                      <p:cBhvr>
                                        <p:cTn id="22" dur="1" fill="hold">
                                          <p:stCondLst>
                                            <p:cond delay="0"/>
                                          </p:stCondLst>
                                        </p:cTn>
                                        <p:tgtEl>
                                          <p:spTgt spid="406"/>
                                        </p:tgtEl>
                                        <p:attrNameLst>
                                          <p:attrName>style.visibility</p:attrName>
                                        </p:attrNameLst>
                                      </p:cBhvr>
                                      <p:to>
                                        <p:strVal val="visible"/>
                                      </p:to>
                                    </p:set>
                                    <p:anim calcmode="lin" valueType="num">
                                      <p:cBhvr additive="base">
                                        <p:cTn id="23" dur="1000" fill="hold"/>
                                        <p:tgtEl>
                                          <p:spTgt spid="406"/>
                                        </p:tgtEl>
                                        <p:attrNameLst>
                                          <p:attrName>ppt_x</p:attrName>
                                        </p:attrNameLst>
                                      </p:cBhvr>
                                      <p:tavLst>
                                        <p:tav tm="0">
                                          <p:val>
                                            <p:strVal val="#ppt_x"/>
                                          </p:val>
                                        </p:tav>
                                        <p:tav tm="100000">
                                          <p:val>
                                            <p:strVal val="#ppt_x"/>
                                          </p:val>
                                        </p:tav>
                                      </p:tavLst>
                                    </p:anim>
                                    <p:anim calcmode="lin" valueType="num">
                                      <p:cBhvr additive="base">
                                        <p:cTn id="24" dur="1000" fill="hold"/>
                                        <p:tgtEl>
                                          <p:spTgt spid="4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pic>
        <p:nvPicPr>
          <p:cNvPr id="1026" name="Picture 2" descr="C:\Users\v-lydimo\Documents\MIC\16 . MIC\15. MIC\BillG Fotos Pre\pre\DSC_01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680"/>
          <a:stretch/>
        </p:blipFill>
        <p:spPr bwMode="auto">
          <a:xfrm>
            <a:off x="253999" y="303937"/>
            <a:ext cx="4665171" cy="5984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269851" y="4144447"/>
            <a:ext cx="7527235" cy="1118301"/>
          </a:xfrm>
          <a:prstGeom prst="rect">
            <a:avLst/>
          </a:prstGeom>
          <a:solidFill>
            <a:schemeClr val="accent6">
              <a:alpha val="6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64" b="1" dirty="0">
                <a:solidFill>
                  <a:schemeClr val="bg1">
                    <a:lumMod val="95000"/>
                  </a:schemeClr>
                </a:solidFill>
                <a:latin typeface="Segoe UI Light" pitchFamily="34" charset="0"/>
              </a:rPr>
              <a:t>Inaugurated in </a:t>
            </a:r>
            <a:r>
              <a:rPr lang="en-US" sz="3264" b="1" dirty="0" smtClean="0">
                <a:solidFill>
                  <a:schemeClr val="bg1">
                    <a:lumMod val="95000"/>
                  </a:schemeClr>
                </a:solidFill>
                <a:latin typeface="Segoe UI Light" pitchFamily="34" charset="0"/>
              </a:rPr>
              <a:t>2008</a:t>
            </a:r>
            <a:endParaRPr lang="el-GR" sz="1836" dirty="0"/>
          </a:p>
        </p:txBody>
      </p:sp>
      <p:sp>
        <p:nvSpPr>
          <p:cNvPr id="5" name="Rectangle 4"/>
          <p:cNvSpPr/>
          <p:nvPr/>
        </p:nvSpPr>
        <p:spPr>
          <a:xfrm>
            <a:off x="4597251" y="5569486"/>
            <a:ext cx="7527235" cy="1118301"/>
          </a:xfrm>
          <a:prstGeom prst="rect">
            <a:avLst/>
          </a:prstGeom>
          <a:solidFill>
            <a:schemeClr val="accent6">
              <a:alpha val="6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264" b="1" dirty="0" smtClean="0">
                <a:solidFill>
                  <a:schemeClr val="bg1">
                    <a:lumMod val="95000"/>
                  </a:schemeClr>
                </a:solidFill>
                <a:latin typeface="Segoe UI Light" pitchFamily="34" charset="0"/>
              </a:rPr>
              <a:t>Offices</a:t>
            </a:r>
            <a:r>
              <a:rPr lang="en-US" sz="2000" b="1" dirty="0" smtClean="0">
                <a:solidFill>
                  <a:schemeClr val="bg1">
                    <a:lumMod val="95000"/>
                  </a:schemeClr>
                </a:solidFill>
                <a:latin typeface="Segoe UI Light" pitchFamily="34" charset="0"/>
              </a:rPr>
              <a:t> (</a:t>
            </a:r>
            <a:r>
              <a:rPr lang="en-US" sz="2000" b="1" dirty="0" err="1" smtClean="0">
                <a:solidFill>
                  <a:schemeClr val="bg1">
                    <a:lumMod val="95000"/>
                  </a:schemeClr>
                </a:solidFill>
                <a:latin typeface="Segoe UI Light" pitchFamily="34" charset="0"/>
              </a:rPr>
              <a:t>Kifissias</a:t>
            </a:r>
            <a:r>
              <a:rPr lang="en-US" sz="2000" b="1" dirty="0" smtClean="0">
                <a:solidFill>
                  <a:schemeClr val="bg1">
                    <a:lumMod val="95000"/>
                  </a:schemeClr>
                </a:solidFill>
                <a:latin typeface="Segoe UI Light" pitchFamily="34" charset="0"/>
              </a:rPr>
              <a:t> 221, </a:t>
            </a:r>
            <a:r>
              <a:rPr lang="en-US" sz="2000" b="1" dirty="0" err="1" smtClean="0">
                <a:solidFill>
                  <a:schemeClr val="bg1">
                    <a:lumMod val="95000"/>
                  </a:schemeClr>
                </a:solidFill>
                <a:latin typeface="Segoe UI Light" pitchFamily="34" charset="0"/>
              </a:rPr>
              <a:t>Marousi</a:t>
            </a:r>
            <a:r>
              <a:rPr lang="en-US" sz="2000" b="1" dirty="0" smtClean="0">
                <a:solidFill>
                  <a:schemeClr val="bg1">
                    <a:lumMod val="95000"/>
                  </a:schemeClr>
                </a:solidFill>
                <a:latin typeface="Segoe UI Light" pitchFamily="34" charset="0"/>
              </a:rPr>
              <a:t>)</a:t>
            </a:r>
            <a:endParaRPr lang="el-GR" sz="1836" dirty="0"/>
          </a:p>
        </p:txBody>
      </p:sp>
    </p:spTree>
    <p:extLst>
      <p:ext uri="{BB962C8B-B14F-4D97-AF65-F5344CB8AC3E}">
        <p14:creationId xmlns:p14="http://schemas.microsoft.com/office/powerpoint/2010/main" val="973386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stCxn id="3" idx="0"/>
            <a:endCxn id="5" idx="2"/>
          </p:cNvCxnSpPr>
          <p:nvPr/>
        </p:nvCxnSpPr>
        <p:spPr>
          <a:xfrm flipH="1" flipV="1">
            <a:off x="8172284" y="2205347"/>
            <a:ext cx="1" cy="3414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0"/>
            <a:endCxn id="4" idx="2"/>
          </p:cNvCxnSpPr>
          <p:nvPr/>
        </p:nvCxnSpPr>
        <p:spPr>
          <a:xfrm>
            <a:off x="8172284" y="1155844"/>
            <a:ext cx="0" cy="38489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0"/>
            <a:endCxn id="6" idx="2"/>
          </p:cNvCxnSpPr>
          <p:nvPr/>
        </p:nvCxnSpPr>
        <p:spPr>
          <a:xfrm>
            <a:off x="8172284" y="3925562"/>
            <a:ext cx="0" cy="241765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6264744" y="2546798"/>
            <a:ext cx="3815081" cy="968771"/>
            <a:chOff x="4617599" y="5249354"/>
            <a:chExt cx="3740615" cy="949862"/>
          </a:xfrm>
        </p:grpSpPr>
        <p:sp>
          <p:nvSpPr>
            <p:cNvPr id="3" name="Rectangle 2"/>
            <p:cNvSpPr/>
            <p:nvPr/>
          </p:nvSpPr>
          <p:spPr>
            <a:xfrm>
              <a:off x="4617599" y="5249354"/>
              <a:ext cx="3740615" cy="949862"/>
            </a:xfrm>
            <a:prstGeom prst="rect">
              <a:avLst/>
            </a:prstGeom>
            <a:solidFill>
              <a:srgbClr val="FF9933"/>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836">
                <a:solidFill>
                  <a:prstClr val="white"/>
                </a:solidFill>
                <a:latin typeface="Segoe UI Light" pitchFamily="34" charset="0"/>
              </a:endParaRPr>
            </a:p>
          </p:txBody>
        </p:sp>
        <p:sp>
          <p:nvSpPr>
            <p:cNvPr id="10" name="TextBox 9"/>
            <p:cNvSpPr txBox="1"/>
            <p:nvPr/>
          </p:nvSpPr>
          <p:spPr>
            <a:xfrm>
              <a:off x="4803783" y="5348509"/>
              <a:ext cx="3415344" cy="751552"/>
            </a:xfrm>
            <a:prstGeom prst="rect">
              <a:avLst/>
            </a:prstGeom>
            <a:noFill/>
          </p:spPr>
          <p:txBody>
            <a:bodyPr wrap="square" rtlCol="0" anchor="ctr">
              <a:spAutoFit/>
            </a:bodyPr>
            <a:lstStyle/>
            <a:p>
              <a:pPr defTabSz="932597"/>
              <a:r>
                <a:rPr lang="en-US" sz="1428" dirty="0">
                  <a:solidFill>
                    <a:prstClr val="white"/>
                  </a:solidFill>
                  <a:latin typeface="Segoe UI Light" pitchFamily="34" charset="0"/>
                </a:rPr>
                <a:t>Engage, support and influence innovation &amp; entrepreneurship  practices, facilitate access to </a:t>
              </a:r>
              <a:r>
                <a:rPr lang="en-US" sz="1428" dirty="0" smtClean="0">
                  <a:solidFill>
                    <a:prstClr val="white"/>
                  </a:solidFill>
                  <a:latin typeface="Segoe UI Light" pitchFamily="34" charset="0"/>
                </a:rPr>
                <a:t>funding, </a:t>
              </a:r>
              <a:r>
                <a:rPr lang="en-US" sz="1428" dirty="0">
                  <a:solidFill>
                    <a:prstClr val="white"/>
                  </a:solidFill>
                  <a:latin typeface="Segoe UI Light" pitchFamily="34" charset="0"/>
                </a:rPr>
                <a:t>offer free tools</a:t>
              </a:r>
            </a:p>
          </p:txBody>
        </p:sp>
      </p:grpSp>
      <p:grpSp>
        <p:nvGrpSpPr>
          <p:cNvPr id="38" name="Group 37"/>
          <p:cNvGrpSpPr/>
          <p:nvPr/>
        </p:nvGrpSpPr>
        <p:grpSpPr>
          <a:xfrm>
            <a:off x="6264743" y="1155844"/>
            <a:ext cx="3815081" cy="1049503"/>
            <a:chOff x="4617599" y="3824560"/>
            <a:chExt cx="3740615" cy="1029018"/>
          </a:xfrm>
        </p:grpSpPr>
        <p:sp>
          <p:nvSpPr>
            <p:cNvPr id="5" name="Rectangle 4"/>
            <p:cNvSpPr/>
            <p:nvPr/>
          </p:nvSpPr>
          <p:spPr>
            <a:xfrm>
              <a:off x="4617599" y="3824560"/>
              <a:ext cx="3740615" cy="1029018"/>
            </a:xfrm>
            <a:prstGeom prst="rect">
              <a:avLst/>
            </a:prstGeom>
            <a:solidFill>
              <a:srgbClr val="FF9933"/>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836">
                <a:solidFill>
                  <a:prstClr val="white"/>
                </a:solidFill>
                <a:latin typeface="Segoe UI Light" pitchFamily="34" charset="0"/>
              </a:endParaRPr>
            </a:p>
          </p:txBody>
        </p:sp>
        <p:sp>
          <p:nvSpPr>
            <p:cNvPr id="11" name="TextBox 10"/>
            <p:cNvSpPr txBox="1"/>
            <p:nvPr/>
          </p:nvSpPr>
          <p:spPr>
            <a:xfrm>
              <a:off x="4942870" y="3894439"/>
              <a:ext cx="3252709" cy="736883"/>
            </a:xfrm>
            <a:prstGeom prst="rect">
              <a:avLst/>
            </a:prstGeom>
            <a:noFill/>
          </p:spPr>
          <p:txBody>
            <a:bodyPr wrap="square" rtlCol="0">
              <a:spAutoFit/>
            </a:bodyPr>
            <a:lstStyle/>
            <a:p>
              <a:pPr defTabSz="932597"/>
              <a:r>
                <a:rPr lang="en-US" sz="1428" dirty="0">
                  <a:solidFill>
                    <a:prstClr val="white"/>
                  </a:solidFill>
                  <a:latin typeface="Segoe UI Light" pitchFamily="34" charset="0"/>
                </a:rPr>
                <a:t>Engage with the local communities, run competitions, offer trainings, support and host entrepreneurship </a:t>
              </a:r>
              <a:r>
                <a:rPr lang="en-US" sz="1428" dirty="0" smtClean="0">
                  <a:solidFill>
                    <a:prstClr val="white"/>
                  </a:solidFill>
                  <a:latin typeface="Segoe UI Light" pitchFamily="34" charset="0"/>
                </a:rPr>
                <a:t>events</a:t>
              </a:r>
              <a:endParaRPr lang="en-US" sz="1428" dirty="0">
                <a:solidFill>
                  <a:prstClr val="white"/>
                </a:solidFill>
                <a:latin typeface="Segoe UI Light" pitchFamily="34" charset="0"/>
              </a:endParaRPr>
            </a:p>
          </p:txBody>
        </p:sp>
      </p:grpSp>
      <p:grpSp>
        <p:nvGrpSpPr>
          <p:cNvPr id="37" name="Group 36"/>
          <p:cNvGrpSpPr/>
          <p:nvPr/>
        </p:nvGrpSpPr>
        <p:grpSpPr>
          <a:xfrm>
            <a:off x="6264743" y="3925553"/>
            <a:ext cx="3815081" cy="1079218"/>
            <a:chOff x="4617599" y="2399758"/>
            <a:chExt cx="3740615" cy="1058153"/>
          </a:xfrm>
        </p:grpSpPr>
        <p:sp>
          <p:nvSpPr>
            <p:cNvPr id="4" name="Rectangle 3"/>
            <p:cNvSpPr/>
            <p:nvPr/>
          </p:nvSpPr>
          <p:spPr>
            <a:xfrm>
              <a:off x="4617599" y="2399767"/>
              <a:ext cx="3740615" cy="1058144"/>
            </a:xfrm>
            <a:prstGeom prst="rect">
              <a:avLst/>
            </a:prstGeom>
            <a:solidFill>
              <a:srgbClr val="FF9933"/>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428">
                <a:solidFill>
                  <a:prstClr val="white"/>
                </a:solidFill>
                <a:latin typeface="Segoe UI Light" pitchFamily="34" charset="0"/>
              </a:endParaRPr>
            </a:p>
          </p:txBody>
        </p:sp>
        <p:sp>
          <p:nvSpPr>
            <p:cNvPr id="12" name="TextBox 11"/>
            <p:cNvSpPr txBox="1"/>
            <p:nvPr/>
          </p:nvSpPr>
          <p:spPr>
            <a:xfrm>
              <a:off x="4861552" y="2399758"/>
              <a:ext cx="3252709" cy="952334"/>
            </a:xfrm>
            <a:prstGeom prst="rect">
              <a:avLst/>
            </a:prstGeom>
            <a:noFill/>
          </p:spPr>
          <p:txBody>
            <a:bodyPr wrap="square" rtlCol="0">
              <a:spAutoFit/>
            </a:bodyPr>
            <a:lstStyle/>
            <a:p>
              <a:pPr defTabSz="932597"/>
              <a:r>
                <a:rPr lang="en-US" sz="1428" dirty="0">
                  <a:solidFill>
                    <a:prstClr val="white"/>
                  </a:solidFill>
                  <a:latin typeface="Segoe UI Light" pitchFamily="34" charset="0"/>
                </a:rPr>
                <a:t>Support a selection of innovative ideas  through implementation using Microsoft’s vast partner, business  and  worldwide Innovation Center network</a:t>
              </a:r>
            </a:p>
          </p:txBody>
        </p:sp>
      </p:grpSp>
      <p:grpSp>
        <p:nvGrpSpPr>
          <p:cNvPr id="36" name="Group 35"/>
          <p:cNvGrpSpPr/>
          <p:nvPr/>
        </p:nvGrpSpPr>
        <p:grpSpPr>
          <a:xfrm>
            <a:off x="6264743" y="5374445"/>
            <a:ext cx="3815081" cy="968771"/>
            <a:chOff x="4617599" y="1133284"/>
            <a:chExt cx="3740615" cy="949862"/>
          </a:xfrm>
        </p:grpSpPr>
        <p:sp>
          <p:nvSpPr>
            <p:cNvPr id="6" name="Rectangle 5"/>
            <p:cNvSpPr/>
            <p:nvPr/>
          </p:nvSpPr>
          <p:spPr>
            <a:xfrm>
              <a:off x="4617599" y="1133284"/>
              <a:ext cx="3740615" cy="949862"/>
            </a:xfrm>
            <a:prstGeom prst="rect">
              <a:avLst/>
            </a:prstGeom>
            <a:solidFill>
              <a:srgbClr val="FF9933"/>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632">
                <a:solidFill>
                  <a:prstClr val="white"/>
                </a:solidFill>
                <a:latin typeface="Segoe UI Light" pitchFamily="34" charset="0"/>
              </a:endParaRPr>
            </a:p>
          </p:txBody>
        </p:sp>
        <p:sp>
          <p:nvSpPr>
            <p:cNvPr id="13" name="TextBox 12"/>
            <p:cNvSpPr txBox="1"/>
            <p:nvPr/>
          </p:nvSpPr>
          <p:spPr>
            <a:xfrm>
              <a:off x="4861552" y="1157525"/>
              <a:ext cx="3334027" cy="751552"/>
            </a:xfrm>
            <a:prstGeom prst="rect">
              <a:avLst/>
            </a:prstGeom>
            <a:noFill/>
          </p:spPr>
          <p:txBody>
            <a:bodyPr wrap="square" rtlCol="0">
              <a:spAutoFit/>
            </a:bodyPr>
            <a:lstStyle/>
            <a:p>
              <a:pPr defTabSz="932597"/>
              <a:r>
                <a:rPr lang="en-US" sz="1428" dirty="0">
                  <a:solidFill>
                    <a:prstClr val="white"/>
                  </a:solidFill>
                  <a:latin typeface="Segoe UI Light" pitchFamily="34" charset="0"/>
                </a:rPr>
                <a:t>Promote final products or services through the Microsoft PR engine both locally and internationally</a:t>
              </a:r>
            </a:p>
          </p:txBody>
        </p:sp>
      </p:grpSp>
      <p:grpSp>
        <p:nvGrpSpPr>
          <p:cNvPr id="2" name="Group 1"/>
          <p:cNvGrpSpPr/>
          <p:nvPr/>
        </p:nvGrpSpPr>
        <p:grpSpPr>
          <a:xfrm>
            <a:off x="2283790" y="1075113"/>
            <a:ext cx="912302" cy="5247513"/>
            <a:chOff x="714348" y="1054128"/>
            <a:chExt cx="894495" cy="5145088"/>
          </a:xfrm>
        </p:grpSpPr>
        <p:sp>
          <p:nvSpPr>
            <p:cNvPr id="14" name="Pentagon 13"/>
            <p:cNvSpPr/>
            <p:nvPr/>
          </p:nvSpPr>
          <p:spPr>
            <a:xfrm>
              <a:off x="714348" y="1054128"/>
              <a:ext cx="894495" cy="5145088"/>
            </a:xfrm>
            <a:prstGeom prst="homePlate">
              <a:avLst/>
            </a:prstGeom>
            <a:solidFill>
              <a:schemeClr val="accent6">
                <a:lumMod val="75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836">
                <a:solidFill>
                  <a:prstClr val="white"/>
                </a:solidFill>
                <a:latin typeface="Segoe UI Light" pitchFamily="34" charset="0"/>
              </a:endParaRPr>
            </a:p>
          </p:txBody>
        </p:sp>
        <p:sp>
          <p:nvSpPr>
            <p:cNvPr id="15" name="TextBox 14"/>
            <p:cNvSpPr txBox="1"/>
            <p:nvPr/>
          </p:nvSpPr>
          <p:spPr>
            <a:xfrm>
              <a:off x="790901" y="2016111"/>
              <a:ext cx="458060" cy="2916622"/>
            </a:xfrm>
            <a:prstGeom prst="rect">
              <a:avLst/>
            </a:prstGeom>
            <a:noFill/>
          </p:spPr>
          <p:txBody>
            <a:bodyPr vert="vert270" wrap="square" rtlCol="0">
              <a:spAutoFit/>
            </a:bodyPr>
            <a:lstStyle/>
            <a:p>
              <a:pPr defTabSz="932597"/>
              <a:r>
                <a:rPr lang="en-US" sz="1836" b="1" dirty="0">
                  <a:solidFill>
                    <a:prstClr val="white"/>
                  </a:solidFill>
                  <a:latin typeface="Segoe UI Light" pitchFamily="34" charset="0"/>
                </a:rPr>
                <a:t>Microsoft Innovation Center</a:t>
              </a:r>
            </a:p>
          </p:txBody>
        </p:sp>
      </p:grpSp>
      <p:sp>
        <p:nvSpPr>
          <p:cNvPr id="17" name="Rectangle 16"/>
          <p:cNvSpPr/>
          <p:nvPr/>
        </p:nvSpPr>
        <p:spPr>
          <a:xfrm>
            <a:off x="3279028" y="1155844"/>
            <a:ext cx="663493" cy="2421929"/>
          </a:xfrm>
          <a:prstGeom prst="rect">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836">
              <a:solidFill>
                <a:prstClr val="white"/>
              </a:solidFill>
            </a:endParaRPr>
          </a:p>
        </p:txBody>
      </p:sp>
      <p:grpSp>
        <p:nvGrpSpPr>
          <p:cNvPr id="31" name="Group 30"/>
          <p:cNvGrpSpPr/>
          <p:nvPr/>
        </p:nvGrpSpPr>
        <p:grpSpPr>
          <a:xfrm>
            <a:off x="3279028" y="3900697"/>
            <a:ext cx="663493" cy="2421929"/>
            <a:chOff x="1690161" y="3824560"/>
            <a:chExt cx="650542" cy="2374656"/>
          </a:xfrm>
        </p:grpSpPr>
        <p:sp>
          <p:nvSpPr>
            <p:cNvPr id="16" name="Rectangle 15"/>
            <p:cNvSpPr/>
            <p:nvPr/>
          </p:nvSpPr>
          <p:spPr>
            <a:xfrm>
              <a:off x="1690161" y="3824560"/>
              <a:ext cx="650542" cy="2374656"/>
            </a:xfrm>
            <a:prstGeom prst="rect">
              <a:avLst/>
            </a:prstGeom>
            <a:solidFill>
              <a:srgbClr val="FF9933"/>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defTabSz="932597"/>
              <a:endParaRPr lang="en-US" sz="1836">
                <a:solidFill>
                  <a:prstClr val="white"/>
                </a:solidFill>
                <a:latin typeface="Segoe UI Light" pitchFamily="34" charset="0"/>
              </a:endParaRPr>
            </a:p>
          </p:txBody>
        </p:sp>
        <p:sp>
          <p:nvSpPr>
            <p:cNvPr id="18" name="TextBox 17"/>
            <p:cNvSpPr txBox="1"/>
            <p:nvPr/>
          </p:nvSpPr>
          <p:spPr>
            <a:xfrm>
              <a:off x="1766714" y="3824560"/>
              <a:ext cx="458060" cy="2295501"/>
            </a:xfrm>
            <a:prstGeom prst="rect">
              <a:avLst/>
            </a:prstGeom>
            <a:noFill/>
          </p:spPr>
          <p:txBody>
            <a:bodyPr vert="vert270" wrap="square" rtlCol="0">
              <a:spAutoFit/>
            </a:bodyPr>
            <a:lstStyle/>
            <a:p>
              <a:pPr algn="ctr" defTabSz="932597"/>
              <a:r>
                <a:rPr lang="en-US" sz="1836" b="1" dirty="0">
                  <a:solidFill>
                    <a:prstClr val="white"/>
                  </a:solidFill>
                  <a:latin typeface="Segoe UI Light" pitchFamily="34" charset="0"/>
                </a:rPr>
                <a:t>Foundation </a:t>
              </a:r>
            </a:p>
          </p:txBody>
        </p:sp>
      </p:grpSp>
      <p:sp>
        <p:nvSpPr>
          <p:cNvPr id="19" name="Rectangle 18"/>
          <p:cNvSpPr/>
          <p:nvPr/>
        </p:nvSpPr>
        <p:spPr>
          <a:xfrm>
            <a:off x="3279028" y="1155844"/>
            <a:ext cx="663493" cy="2421929"/>
          </a:xfrm>
          <a:prstGeom prst="rect">
            <a:avLst/>
          </a:prstGeom>
          <a:solidFill>
            <a:srgbClr val="FF9933"/>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defTabSz="932597"/>
            <a:endParaRPr lang="en-US" sz="1836">
              <a:solidFill>
                <a:prstClr val="white"/>
              </a:solidFill>
            </a:endParaRPr>
          </a:p>
        </p:txBody>
      </p:sp>
      <p:sp>
        <p:nvSpPr>
          <p:cNvPr id="20" name="TextBox 19"/>
          <p:cNvSpPr txBox="1"/>
          <p:nvPr/>
        </p:nvSpPr>
        <p:spPr>
          <a:xfrm>
            <a:off x="3357106" y="1236576"/>
            <a:ext cx="467179" cy="2341198"/>
          </a:xfrm>
          <a:prstGeom prst="rect">
            <a:avLst/>
          </a:prstGeom>
          <a:noFill/>
        </p:spPr>
        <p:txBody>
          <a:bodyPr vert="vert270" wrap="square" rtlCol="0">
            <a:spAutoFit/>
          </a:bodyPr>
          <a:lstStyle/>
          <a:p>
            <a:pPr algn="ctr" defTabSz="932597"/>
            <a:r>
              <a:rPr lang="en-US" sz="1836" b="1" dirty="0">
                <a:solidFill>
                  <a:prstClr val="white"/>
                </a:solidFill>
                <a:latin typeface="Segoe UI Light" pitchFamily="34" charset="0"/>
              </a:rPr>
              <a:t>Execution</a:t>
            </a:r>
          </a:p>
        </p:txBody>
      </p:sp>
      <p:grpSp>
        <p:nvGrpSpPr>
          <p:cNvPr id="32" name="Group 31"/>
          <p:cNvGrpSpPr/>
          <p:nvPr/>
        </p:nvGrpSpPr>
        <p:grpSpPr>
          <a:xfrm>
            <a:off x="4357204" y="1155844"/>
            <a:ext cx="2156350" cy="968771"/>
            <a:chOff x="2747291" y="1133284"/>
            <a:chExt cx="2114261" cy="949862"/>
          </a:xfrm>
        </p:grpSpPr>
        <p:sp>
          <p:nvSpPr>
            <p:cNvPr id="21" name="Pentagon 20"/>
            <p:cNvSpPr/>
            <p:nvPr/>
          </p:nvSpPr>
          <p:spPr>
            <a:xfrm>
              <a:off x="2747291" y="1133284"/>
              <a:ext cx="2114261" cy="949862"/>
            </a:xfrm>
            <a:prstGeom prst="homePlate">
              <a:avLst/>
            </a:prstGeom>
            <a:solidFill>
              <a:schemeClr val="accent6">
                <a:lumMod val="75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836">
                <a:solidFill>
                  <a:prstClr val="white"/>
                </a:solidFill>
                <a:latin typeface="Segoe UI Light" pitchFamily="34" charset="0"/>
              </a:endParaRPr>
            </a:p>
          </p:txBody>
        </p:sp>
        <p:sp>
          <p:nvSpPr>
            <p:cNvPr id="25" name="TextBox 24"/>
            <p:cNvSpPr txBox="1"/>
            <p:nvPr/>
          </p:nvSpPr>
          <p:spPr>
            <a:xfrm>
              <a:off x="2747291" y="1381214"/>
              <a:ext cx="1382401" cy="374846"/>
            </a:xfrm>
            <a:prstGeom prst="rect">
              <a:avLst/>
            </a:prstGeom>
            <a:noFill/>
          </p:spPr>
          <p:txBody>
            <a:bodyPr wrap="square" rtlCol="0" anchor="ctr">
              <a:spAutoFit/>
            </a:bodyPr>
            <a:lstStyle/>
            <a:p>
              <a:pPr algn="ctr" defTabSz="932597"/>
              <a:r>
                <a:rPr lang="en-US" sz="1836" b="1" dirty="0" smtClean="0">
                  <a:solidFill>
                    <a:prstClr val="white"/>
                  </a:solidFill>
                  <a:latin typeface="Segoe UI Light" pitchFamily="34" charset="0"/>
                </a:rPr>
                <a:t>Trigger</a:t>
              </a:r>
              <a:endParaRPr lang="en-US" sz="1836" b="1" dirty="0">
                <a:solidFill>
                  <a:prstClr val="white"/>
                </a:solidFill>
                <a:latin typeface="Segoe UI Light" pitchFamily="34" charset="0"/>
              </a:endParaRPr>
            </a:p>
          </p:txBody>
        </p:sp>
      </p:grpSp>
      <p:grpSp>
        <p:nvGrpSpPr>
          <p:cNvPr id="33" name="Group 32"/>
          <p:cNvGrpSpPr/>
          <p:nvPr/>
        </p:nvGrpSpPr>
        <p:grpSpPr>
          <a:xfrm>
            <a:off x="4357204" y="2528271"/>
            <a:ext cx="2156350" cy="968771"/>
            <a:chOff x="2747291" y="2478922"/>
            <a:chExt cx="2114261" cy="949862"/>
          </a:xfrm>
        </p:grpSpPr>
        <p:sp>
          <p:nvSpPr>
            <p:cNvPr id="22" name="Pentagon 21"/>
            <p:cNvSpPr/>
            <p:nvPr/>
          </p:nvSpPr>
          <p:spPr>
            <a:xfrm>
              <a:off x="2747291" y="2478922"/>
              <a:ext cx="2114261" cy="949862"/>
            </a:xfrm>
            <a:prstGeom prst="homePlate">
              <a:avLst/>
            </a:prstGeom>
            <a:solidFill>
              <a:schemeClr val="accent6">
                <a:lumMod val="75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836">
                <a:solidFill>
                  <a:prstClr val="white"/>
                </a:solidFill>
                <a:latin typeface="Segoe UI Light" pitchFamily="34" charset="0"/>
              </a:endParaRPr>
            </a:p>
          </p:txBody>
        </p:sp>
        <p:sp>
          <p:nvSpPr>
            <p:cNvPr id="26" name="TextBox 25"/>
            <p:cNvSpPr txBox="1"/>
            <p:nvPr/>
          </p:nvSpPr>
          <p:spPr>
            <a:xfrm>
              <a:off x="2747291" y="2726852"/>
              <a:ext cx="1382401" cy="374846"/>
            </a:xfrm>
            <a:prstGeom prst="rect">
              <a:avLst/>
            </a:prstGeom>
            <a:noFill/>
          </p:spPr>
          <p:txBody>
            <a:bodyPr wrap="square" rtlCol="0" anchor="ctr">
              <a:spAutoFit/>
            </a:bodyPr>
            <a:lstStyle/>
            <a:p>
              <a:pPr algn="ctr" defTabSz="932597"/>
              <a:r>
                <a:rPr lang="en-US" sz="1836" b="1" dirty="0" smtClean="0">
                  <a:solidFill>
                    <a:prstClr val="white"/>
                  </a:solidFill>
                  <a:latin typeface="Segoe UI Light" pitchFamily="34" charset="0"/>
                </a:rPr>
                <a:t>Enable</a:t>
              </a:r>
              <a:endParaRPr lang="en-US" sz="1836" b="1" dirty="0">
                <a:solidFill>
                  <a:prstClr val="white"/>
                </a:solidFill>
                <a:latin typeface="Segoe UI Light" pitchFamily="34" charset="0"/>
              </a:endParaRPr>
            </a:p>
          </p:txBody>
        </p:sp>
      </p:grpSp>
      <p:grpSp>
        <p:nvGrpSpPr>
          <p:cNvPr id="34" name="Group 33"/>
          <p:cNvGrpSpPr/>
          <p:nvPr/>
        </p:nvGrpSpPr>
        <p:grpSpPr>
          <a:xfrm>
            <a:off x="4357204" y="3981427"/>
            <a:ext cx="2156350" cy="968771"/>
            <a:chOff x="2747291" y="3903715"/>
            <a:chExt cx="2114261" cy="949862"/>
          </a:xfrm>
        </p:grpSpPr>
        <p:sp>
          <p:nvSpPr>
            <p:cNvPr id="23" name="Pentagon 22"/>
            <p:cNvSpPr/>
            <p:nvPr/>
          </p:nvSpPr>
          <p:spPr>
            <a:xfrm>
              <a:off x="2747291" y="3903715"/>
              <a:ext cx="2114261" cy="949862"/>
            </a:xfrm>
            <a:prstGeom prst="homePlate">
              <a:avLst/>
            </a:prstGeom>
            <a:solidFill>
              <a:schemeClr val="accent6">
                <a:lumMod val="75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836">
                <a:solidFill>
                  <a:prstClr val="white"/>
                </a:solidFill>
                <a:latin typeface="Segoe UI Light" pitchFamily="34" charset="0"/>
              </a:endParaRPr>
            </a:p>
          </p:txBody>
        </p:sp>
        <p:sp>
          <p:nvSpPr>
            <p:cNvPr id="27" name="TextBox 26"/>
            <p:cNvSpPr txBox="1"/>
            <p:nvPr/>
          </p:nvSpPr>
          <p:spPr>
            <a:xfrm>
              <a:off x="2747291" y="4161365"/>
              <a:ext cx="1382401" cy="367530"/>
            </a:xfrm>
            <a:prstGeom prst="rect">
              <a:avLst/>
            </a:prstGeom>
            <a:noFill/>
          </p:spPr>
          <p:txBody>
            <a:bodyPr wrap="square" rtlCol="0" anchor="ctr">
              <a:spAutoFit/>
            </a:bodyPr>
            <a:lstStyle/>
            <a:p>
              <a:pPr algn="ctr" defTabSz="932597"/>
              <a:r>
                <a:rPr lang="en-US" sz="1836" b="1" dirty="0" smtClean="0">
                  <a:solidFill>
                    <a:prstClr val="white"/>
                  </a:solidFill>
                  <a:latin typeface="Segoe UI Light" pitchFamily="34" charset="0"/>
                </a:rPr>
                <a:t>Support</a:t>
              </a:r>
              <a:endParaRPr lang="en-US" sz="1836" b="1" dirty="0">
                <a:solidFill>
                  <a:prstClr val="white"/>
                </a:solidFill>
                <a:latin typeface="Segoe UI Light" pitchFamily="34" charset="0"/>
              </a:endParaRPr>
            </a:p>
          </p:txBody>
        </p:sp>
      </p:grpSp>
      <p:grpSp>
        <p:nvGrpSpPr>
          <p:cNvPr id="35" name="Group 34"/>
          <p:cNvGrpSpPr/>
          <p:nvPr/>
        </p:nvGrpSpPr>
        <p:grpSpPr>
          <a:xfrm>
            <a:off x="4357204" y="5353855"/>
            <a:ext cx="2156350" cy="968771"/>
            <a:chOff x="2747291" y="5249354"/>
            <a:chExt cx="2114261" cy="949862"/>
          </a:xfrm>
        </p:grpSpPr>
        <p:sp>
          <p:nvSpPr>
            <p:cNvPr id="24" name="Pentagon 23"/>
            <p:cNvSpPr/>
            <p:nvPr/>
          </p:nvSpPr>
          <p:spPr>
            <a:xfrm>
              <a:off x="2747291" y="5249354"/>
              <a:ext cx="2114261" cy="949862"/>
            </a:xfrm>
            <a:prstGeom prst="homePlate">
              <a:avLst/>
            </a:prstGeom>
            <a:solidFill>
              <a:schemeClr val="accent6">
                <a:lumMod val="75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97"/>
              <a:endParaRPr lang="en-US" sz="1836">
                <a:solidFill>
                  <a:prstClr val="white"/>
                </a:solidFill>
                <a:latin typeface="Segoe UI Light" pitchFamily="34" charset="0"/>
              </a:endParaRPr>
            </a:p>
          </p:txBody>
        </p:sp>
        <p:sp>
          <p:nvSpPr>
            <p:cNvPr id="28" name="TextBox 27"/>
            <p:cNvSpPr txBox="1"/>
            <p:nvPr/>
          </p:nvSpPr>
          <p:spPr>
            <a:xfrm>
              <a:off x="2747291" y="5574037"/>
              <a:ext cx="1382401" cy="367530"/>
            </a:xfrm>
            <a:prstGeom prst="rect">
              <a:avLst/>
            </a:prstGeom>
            <a:noFill/>
          </p:spPr>
          <p:txBody>
            <a:bodyPr wrap="square" rtlCol="0" anchor="ctr">
              <a:spAutoFit/>
            </a:bodyPr>
            <a:lstStyle/>
            <a:p>
              <a:pPr algn="ctr" defTabSz="932597"/>
              <a:r>
                <a:rPr lang="en-US" sz="1836" b="1" dirty="0" smtClean="0">
                  <a:solidFill>
                    <a:prstClr val="white"/>
                  </a:solidFill>
                  <a:latin typeface="Segoe UI Light" pitchFamily="34" charset="0"/>
                </a:rPr>
                <a:t>Promote</a:t>
              </a:r>
              <a:endParaRPr lang="en-US" sz="1836" b="1" dirty="0">
                <a:solidFill>
                  <a:prstClr val="white"/>
                </a:solidFill>
                <a:latin typeface="Segoe UI Light" pitchFamily="34" charset="0"/>
              </a:endParaRPr>
            </a:p>
          </p:txBody>
        </p:sp>
      </p:grpSp>
      <p:sp>
        <p:nvSpPr>
          <p:cNvPr id="30" name="TextBox 29"/>
          <p:cNvSpPr txBox="1"/>
          <p:nvPr/>
        </p:nvSpPr>
        <p:spPr>
          <a:xfrm>
            <a:off x="2924458" y="141336"/>
            <a:ext cx="6426775" cy="734534"/>
          </a:xfrm>
          <a:prstGeom prst="rect">
            <a:avLst/>
          </a:prstGeom>
          <a:solidFill>
            <a:srgbClr val="FF9933"/>
          </a:solidFill>
        </p:spPr>
        <p:txBody>
          <a:bodyPr wrap="square" rtlCol="0">
            <a:spAutoFit/>
          </a:bodyPr>
          <a:lstStyle/>
          <a:p>
            <a:pPr defTabSz="932597"/>
            <a:r>
              <a:rPr lang="en-US" sz="4080" b="1" dirty="0">
                <a:solidFill>
                  <a:prstClr val="black"/>
                </a:solidFill>
                <a:latin typeface="Segoe UI Light" pitchFamily="34" charset="0"/>
              </a:rPr>
              <a:t>Microsoft Innovation Center</a:t>
            </a:r>
            <a:endParaRPr lang="el-GR" sz="4080" b="1" dirty="0">
              <a:solidFill>
                <a:prstClr val="black"/>
              </a:solidFill>
              <a:latin typeface="Segoe UI Light" pitchFamily="34" charset="0"/>
            </a:endParaRPr>
          </a:p>
        </p:txBody>
      </p:sp>
    </p:spTree>
    <p:extLst>
      <p:ext uri="{BB962C8B-B14F-4D97-AF65-F5344CB8AC3E}">
        <p14:creationId xmlns:p14="http://schemas.microsoft.com/office/powerpoint/2010/main" val="3366315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5756719Small.jpg"/>
          <p:cNvPicPr>
            <a:picLocks noChangeAspect="1"/>
          </p:cNvPicPr>
          <p:nvPr/>
        </p:nvPicPr>
        <p:blipFill>
          <a:blip r:embed="rId2" cstate="print">
            <a:extLst>
              <a:ext uri="{BEBA8EAE-BF5A-486C-A8C5-ECC9F3942E4B}">
                <a14:imgProps xmlns:a14="http://schemas.microsoft.com/office/drawing/2010/main">
                  <a14:imgLayer r:embed="rId3">
                    <a14:imgEffect>
                      <a14:sharpenSoften amount="-33000"/>
                    </a14:imgEffect>
                    <a14:imgEffect>
                      <a14:colorTemperature colorTemp="8800"/>
                    </a14:imgEffect>
                    <a14:imgEffect>
                      <a14:saturation sat="0"/>
                    </a14:imgEffect>
                    <a14:imgEffect>
                      <a14:brightnessContrast bright="29000"/>
                    </a14:imgEffect>
                  </a14:imgLayer>
                </a14:imgProps>
              </a:ext>
              <a:ext uri="{28A0092B-C50C-407E-A947-70E740481C1C}">
                <a14:useLocalDpi xmlns:a14="http://schemas.microsoft.com/office/drawing/2010/main" val="0"/>
              </a:ext>
            </a:extLst>
          </a:blip>
          <a:stretch>
            <a:fillRect/>
          </a:stretch>
        </p:blipFill>
        <p:spPr>
          <a:xfrm>
            <a:off x="1555221" y="18223"/>
            <a:ext cx="9326033" cy="7031478"/>
          </a:xfrm>
          <a:prstGeom prst="rect">
            <a:avLst/>
          </a:prstGeom>
        </p:spPr>
      </p:pic>
      <p:pic>
        <p:nvPicPr>
          <p:cNvPr id="4" name="Picture 3" descr="BizSpark_logo.tif"/>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46801" y="1606541"/>
            <a:ext cx="2520669" cy="2380489"/>
          </a:xfrm>
          <a:prstGeom prst="rect">
            <a:avLst/>
          </a:prstGeom>
        </p:spPr>
      </p:pic>
      <p:pic>
        <p:nvPicPr>
          <p:cNvPr id="5" name="Picture 4" descr="BizSpark_2_b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22097" y="1606540"/>
            <a:ext cx="2749237" cy="1398905"/>
          </a:xfrm>
          <a:prstGeom prst="rect">
            <a:avLst/>
          </a:prstGeom>
        </p:spPr>
      </p:pic>
      <p:sp>
        <p:nvSpPr>
          <p:cNvPr id="6" name="TextBox 5"/>
          <p:cNvSpPr txBox="1"/>
          <p:nvPr/>
        </p:nvSpPr>
        <p:spPr>
          <a:xfrm>
            <a:off x="4675965" y="3084204"/>
            <a:ext cx="5691198" cy="1118805"/>
          </a:xfrm>
          <a:prstGeom prst="rect">
            <a:avLst/>
          </a:prstGeom>
          <a:noFill/>
        </p:spPr>
        <p:txBody>
          <a:bodyPr wrap="square" rtlCol="0">
            <a:spAutoFit/>
          </a:bodyPr>
          <a:lstStyle/>
          <a:p>
            <a:pPr defTabSz="932597">
              <a:buFont typeface="Wingdings" pitchFamily="2" charset="2"/>
              <a:buChar char="ü"/>
            </a:pPr>
            <a:r>
              <a:rPr lang="en-US" sz="3264" b="1" dirty="0">
                <a:ln>
                  <a:solidFill>
                    <a:srgbClr val="1F497D"/>
                  </a:solidFill>
                </a:ln>
                <a:solidFill>
                  <a:prstClr val="black"/>
                </a:solidFill>
                <a:effectLst>
                  <a:outerShdw blurRad="38100" dist="38100" dir="2700000" algn="tl">
                    <a:srgbClr val="000000">
                      <a:alpha val="43137"/>
                    </a:srgbClr>
                  </a:outerShdw>
                </a:effectLst>
                <a:latin typeface="Segoe UI Light" pitchFamily="34" charset="0"/>
              </a:rPr>
              <a:t> Free Software to Startups</a:t>
            </a:r>
          </a:p>
          <a:p>
            <a:pPr defTabSz="932597">
              <a:buFont typeface="Wingdings" pitchFamily="2" charset="2"/>
              <a:buChar char="ü"/>
            </a:pPr>
            <a:r>
              <a:rPr lang="en-US" sz="3264" b="1" dirty="0">
                <a:ln>
                  <a:solidFill>
                    <a:srgbClr val="1F497D"/>
                  </a:solidFill>
                </a:ln>
                <a:solidFill>
                  <a:prstClr val="black"/>
                </a:solidFill>
                <a:effectLst>
                  <a:outerShdw blurRad="38100" dist="38100" dir="2700000" algn="tl">
                    <a:srgbClr val="000000">
                      <a:alpha val="43137"/>
                    </a:srgbClr>
                  </a:outerShdw>
                </a:effectLst>
                <a:latin typeface="Segoe UI Light" pitchFamily="34" charset="0"/>
              </a:rPr>
              <a:t> </a:t>
            </a:r>
            <a:r>
              <a:rPr lang="en-US" sz="3264" b="1" dirty="0" smtClean="0">
                <a:ln>
                  <a:solidFill>
                    <a:srgbClr val="1F497D"/>
                  </a:solidFill>
                </a:ln>
                <a:solidFill>
                  <a:prstClr val="black"/>
                </a:solidFill>
                <a:effectLst>
                  <a:outerShdw blurRad="38100" dist="38100" dir="2700000" algn="tl">
                    <a:srgbClr val="000000">
                      <a:alpha val="43137"/>
                    </a:srgbClr>
                  </a:outerShdw>
                </a:effectLst>
                <a:latin typeface="Segoe UI Light" pitchFamily="34" charset="0"/>
              </a:rPr>
              <a:t>300</a:t>
            </a:r>
            <a:r>
              <a:rPr lang="en-US" sz="3264" b="1" dirty="0">
                <a:ln>
                  <a:solidFill>
                    <a:srgbClr val="1F497D"/>
                  </a:solidFill>
                </a:ln>
                <a:solidFill>
                  <a:prstClr val="black"/>
                </a:solidFill>
                <a:effectLst>
                  <a:outerShdw blurRad="38100" dist="38100" dir="2700000" algn="tl">
                    <a:srgbClr val="000000">
                      <a:alpha val="43137"/>
                    </a:srgbClr>
                  </a:outerShdw>
                </a:effectLst>
                <a:latin typeface="Segoe UI Light" pitchFamily="34" charset="0"/>
              </a:rPr>
              <a:t>+ startups enrolled </a:t>
            </a:r>
            <a:endParaRPr lang="el-GR" sz="3264" b="1" dirty="0">
              <a:ln>
                <a:solidFill>
                  <a:srgbClr val="1F497D"/>
                </a:solidFill>
              </a:ln>
              <a:solidFill>
                <a:prstClr val="black"/>
              </a:solidFill>
              <a:effectLst>
                <a:outerShdw blurRad="38100" dist="38100" dir="2700000" algn="tl">
                  <a:srgbClr val="000000">
                    <a:alpha val="43137"/>
                  </a:srgbClr>
                </a:outerShdw>
              </a:effectLst>
              <a:latin typeface="Segoe UI Light"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31830" y="4863886"/>
            <a:ext cx="6722516" cy="689738"/>
          </a:xfrm>
          <a:prstGeom prst="rect">
            <a:avLst/>
          </a:prstGeom>
        </p:spPr>
      </p:pic>
      <p:sp>
        <p:nvSpPr>
          <p:cNvPr id="7" name="TextBox 6"/>
          <p:cNvSpPr txBox="1"/>
          <p:nvPr/>
        </p:nvSpPr>
        <p:spPr>
          <a:xfrm>
            <a:off x="3207136" y="5553624"/>
            <a:ext cx="5691198" cy="1118805"/>
          </a:xfrm>
          <a:prstGeom prst="rect">
            <a:avLst/>
          </a:prstGeom>
          <a:noFill/>
        </p:spPr>
        <p:txBody>
          <a:bodyPr wrap="square" rtlCol="0">
            <a:spAutoFit/>
          </a:bodyPr>
          <a:lstStyle/>
          <a:p>
            <a:pPr defTabSz="932597">
              <a:buFont typeface="Wingdings" pitchFamily="2" charset="2"/>
              <a:buChar char="ü"/>
            </a:pPr>
            <a:r>
              <a:rPr lang="en-US" sz="3264" b="1" dirty="0">
                <a:ln>
                  <a:solidFill>
                    <a:srgbClr val="1F497D"/>
                  </a:solidFill>
                </a:ln>
                <a:solidFill>
                  <a:prstClr val="black"/>
                </a:solidFill>
                <a:effectLst>
                  <a:outerShdw blurRad="38100" dist="38100" dir="2700000" algn="tl">
                    <a:srgbClr val="000000">
                      <a:alpha val="43137"/>
                    </a:srgbClr>
                  </a:outerShdw>
                </a:effectLst>
                <a:latin typeface="Segoe UI Light" pitchFamily="34" charset="0"/>
              </a:rPr>
              <a:t> Free Software to Students</a:t>
            </a:r>
          </a:p>
          <a:p>
            <a:pPr defTabSz="932597"/>
            <a:endParaRPr lang="el-GR" sz="3264" b="1" dirty="0">
              <a:ln>
                <a:solidFill>
                  <a:srgbClr val="1F497D"/>
                </a:solidFill>
              </a:ln>
              <a:solidFill>
                <a:prstClr val="black"/>
              </a:solidFill>
              <a:effectLst>
                <a:outerShdw blurRad="38100" dist="38100" dir="2700000" algn="tl">
                  <a:srgbClr val="000000">
                    <a:alpha val="43137"/>
                  </a:srgbClr>
                </a:outerShdw>
              </a:effectLst>
              <a:latin typeface="Segoe UI Light" pitchFamily="34" charset="0"/>
            </a:endParaRPr>
          </a:p>
        </p:txBody>
      </p:sp>
      <p:sp>
        <p:nvSpPr>
          <p:cNvPr id="8" name="TextBox 7"/>
          <p:cNvSpPr txBox="1"/>
          <p:nvPr/>
        </p:nvSpPr>
        <p:spPr>
          <a:xfrm>
            <a:off x="5041900" y="174301"/>
            <a:ext cx="7090633" cy="734534"/>
          </a:xfrm>
          <a:prstGeom prst="rect">
            <a:avLst/>
          </a:prstGeom>
          <a:solidFill>
            <a:srgbClr val="FF9933"/>
          </a:solidFill>
        </p:spPr>
        <p:txBody>
          <a:bodyPr wrap="square" rtlCol="0">
            <a:spAutoFit/>
          </a:bodyPr>
          <a:lstStyle/>
          <a:p>
            <a:pPr defTabSz="932597"/>
            <a:r>
              <a:rPr lang="en-US" sz="4080" b="1" dirty="0">
                <a:solidFill>
                  <a:prstClr val="black"/>
                </a:solidFill>
                <a:latin typeface="Segoe UI Light" pitchFamily="34" charset="0"/>
              </a:rPr>
              <a:t>Free Software &amp; </a:t>
            </a:r>
            <a:r>
              <a:rPr lang="en-US" sz="4080" b="1" dirty="0" smtClean="0">
                <a:solidFill>
                  <a:prstClr val="black"/>
                </a:solidFill>
                <a:latin typeface="Segoe UI Light" pitchFamily="34" charset="0"/>
              </a:rPr>
              <a:t>Cloud Hosting</a:t>
            </a:r>
            <a:endParaRPr lang="el-GR" sz="4080" b="1" dirty="0">
              <a:solidFill>
                <a:prstClr val="black"/>
              </a:solidFill>
              <a:latin typeface="Segoe UI Light" pitchFamily="34" charset="0"/>
            </a:endParaRPr>
          </a:p>
        </p:txBody>
      </p:sp>
    </p:spTree>
    <p:extLst>
      <p:ext uri="{BB962C8B-B14F-4D97-AF65-F5344CB8AC3E}">
        <p14:creationId xmlns:p14="http://schemas.microsoft.com/office/powerpoint/2010/main" val="4143492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765087" y="706485"/>
            <a:ext cx="4497851" cy="5550287"/>
          </a:xfrm>
          <a:prstGeom prst="rect">
            <a:avLst/>
          </a:prstGeom>
          <a:ln>
            <a:noFill/>
          </a:ln>
          <a:effectLst>
            <a:softEdge rad="112500"/>
          </a:effectLst>
        </p:spPr>
      </p:pic>
      <p:sp>
        <p:nvSpPr>
          <p:cNvPr id="5" name="TextBox 4"/>
          <p:cNvSpPr txBox="1"/>
          <p:nvPr/>
        </p:nvSpPr>
        <p:spPr>
          <a:xfrm>
            <a:off x="8742259" y="158396"/>
            <a:ext cx="3415674" cy="734534"/>
          </a:xfrm>
          <a:prstGeom prst="rect">
            <a:avLst/>
          </a:prstGeom>
          <a:solidFill>
            <a:srgbClr val="FF9933"/>
          </a:solidFill>
        </p:spPr>
        <p:txBody>
          <a:bodyPr wrap="square" rtlCol="0">
            <a:spAutoFit/>
          </a:bodyPr>
          <a:lstStyle/>
          <a:p>
            <a:pPr defTabSz="932597"/>
            <a:r>
              <a:rPr lang="en-US" sz="4080" b="1" dirty="0">
                <a:solidFill>
                  <a:prstClr val="black"/>
                </a:solidFill>
                <a:latin typeface="Segoe UI Light" pitchFamily="34" charset="0"/>
              </a:rPr>
              <a:t>Incubation</a:t>
            </a:r>
            <a:endParaRPr lang="el-GR" sz="4080" b="1" dirty="0">
              <a:solidFill>
                <a:prstClr val="black"/>
              </a:solidFill>
              <a:latin typeface="Segoe UI Light" pitchFamily="34" charset="0"/>
            </a:endParaRPr>
          </a:p>
        </p:txBody>
      </p:sp>
      <p:sp>
        <p:nvSpPr>
          <p:cNvPr id="3" name="TextBox 2"/>
          <p:cNvSpPr txBox="1"/>
          <p:nvPr/>
        </p:nvSpPr>
        <p:spPr>
          <a:xfrm>
            <a:off x="6387611" y="1440901"/>
            <a:ext cx="4163675" cy="5024681"/>
          </a:xfrm>
          <a:prstGeom prst="rect">
            <a:avLst/>
          </a:prstGeom>
          <a:noFill/>
        </p:spPr>
        <p:txBody>
          <a:bodyPr wrap="square" rtlCol="0">
            <a:spAutoFit/>
          </a:bodyPr>
          <a:lstStyle/>
          <a:p>
            <a:pPr defTabSz="932597"/>
            <a:r>
              <a:rPr lang="en-US" sz="2856" dirty="0">
                <a:solidFill>
                  <a:prstClr val="white"/>
                </a:solidFill>
                <a:latin typeface="Segoe UI Light" pitchFamily="34" charset="0"/>
              </a:rPr>
              <a:t>Startups are provided with working space free of charge</a:t>
            </a:r>
          </a:p>
          <a:p>
            <a:pPr defTabSz="932597"/>
            <a:endParaRPr lang="en-US" sz="2856" dirty="0">
              <a:solidFill>
                <a:prstClr val="white"/>
              </a:solidFill>
              <a:latin typeface="Segoe UI Light" pitchFamily="34" charset="0"/>
            </a:endParaRPr>
          </a:p>
          <a:p>
            <a:pPr defTabSz="932597"/>
            <a:r>
              <a:rPr lang="en-US" sz="2856" dirty="0">
                <a:solidFill>
                  <a:prstClr val="white"/>
                </a:solidFill>
                <a:latin typeface="Segoe UI Light" pitchFamily="34" charset="0"/>
              </a:rPr>
              <a:t>5 to 10 new startups incubated at the MIC every year</a:t>
            </a:r>
          </a:p>
          <a:p>
            <a:pPr defTabSz="932597"/>
            <a:endParaRPr lang="en-US" sz="2856" dirty="0">
              <a:solidFill>
                <a:prstClr val="white"/>
              </a:solidFill>
              <a:latin typeface="Segoe UI Light" pitchFamily="34" charset="0"/>
            </a:endParaRPr>
          </a:p>
          <a:p>
            <a:pPr defTabSz="932597"/>
            <a:r>
              <a:rPr lang="en-US" sz="2856" dirty="0">
                <a:solidFill>
                  <a:prstClr val="white"/>
                </a:solidFill>
                <a:latin typeface="Segoe UI Light" pitchFamily="34" charset="0"/>
              </a:rPr>
              <a:t>Overall support offered</a:t>
            </a:r>
          </a:p>
          <a:p>
            <a:pPr defTabSz="932597"/>
            <a:endParaRPr lang="en-US" sz="2856" dirty="0">
              <a:solidFill>
                <a:prstClr val="white"/>
              </a:solidFill>
              <a:latin typeface="Segoe UI Light" pitchFamily="34" charset="0"/>
            </a:endParaRPr>
          </a:p>
          <a:p>
            <a:pPr defTabSz="932597"/>
            <a:endParaRPr lang="en-US" sz="2856" dirty="0">
              <a:solidFill>
                <a:prstClr val="white"/>
              </a:solidFill>
              <a:latin typeface="Segoe UI Light" pitchFamily="34" charset="0"/>
            </a:endParaRPr>
          </a:p>
        </p:txBody>
      </p:sp>
    </p:spTree>
    <p:extLst>
      <p:ext uri="{BB962C8B-B14F-4D97-AF65-F5344CB8AC3E}">
        <p14:creationId xmlns:p14="http://schemas.microsoft.com/office/powerpoint/2010/main" val="4196992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t="15423" r="15423"/>
          <a:stretch/>
        </p:blipFill>
        <p:spPr>
          <a:xfrm>
            <a:off x="0" y="1491006"/>
            <a:ext cx="12436475" cy="4953878"/>
          </a:xfrm>
          <a:prstGeom prst="rect">
            <a:avLst/>
          </a:prstGeom>
        </p:spPr>
      </p:pic>
      <p:sp>
        <p:nvSpPr>
          <p:cNvPr id="5" name="Rectangle 4"/>
          <p:cNvSpPr/>
          <p:nvPr/>
        </p:nvSpPr>
        <p:spPr>
          <a:xfrm rot="16200000">
            <a:off x="3466477" y="-1975473"/>
            <a:ext cx="5503519" cy="12436475"/>
          </a:xfrm>
          <a:prstGeom prst="rect">
            <a:avLst/>
          </a:prstGeom>
          <a:gradFill flip="none" rotWithShape="1">
            <a:gsLst>
              <a:gs pos="0">
                <a:schemeClr val="accent1">
                  <a:alpha val="0"/>
                </a:schemeClr>
              </a:gs>
              <a:gs pos="65000">
                <a:schemeClr val="accent1">
                  <a:alpha val="57000"/>
                </a:schemeClr>
              </a:gs>
              <a:gs pos="34000">
                <a:schemeClr val="accent1">
                  <a:alpha val="57000"/>
                </a:schemeClr>
              </a:gs>
              <a:gs pos="99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
        <p:nvSpPr>
          <p:cNvPr id="6" name="Rectangle 5"/>
          <p:cNvSpPr/>
          <p:nvPr/>
        </p:nvSpPr>
        <p:spPr>
          <a:xfrm>
            <a:off x="1744262" y="2216884"/>
            <a:ext cx="8999849" cy="2517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lnSpc>
                <a:spcPct val="90000"/>
              </a:lnSpc>
              <a:spcBef>
                <a:spcPts val="612"/>
              </a:spcBef>
              <a:spcAft>
                <a:spcPts val="1224"/>
              </a:spcAft>
            </a:pPr>
            <a:r>
              <a:rPr lang="en-US" sz="2448" b="1" dirty="0">
                <a:solidFill>
                  <a:prstClr val="white"/>
                </a:solidFill>
              </a:rPr>
              <a:t>Support Students in participating to Imagine Cup National Finals</a:t>
            </a:r>
          </a:p>
          <a:p>
            <a:pPr algn="ctr" defTabSz="932597">
              <a:lnSpc>
                <a:spcPct val="90000"/>
              </a:lnSpc>
              <a:spcBef>
                <a:spcPts val="612"/>
              </a:spcBef>
              <a:spcAft>
                <a:spcPts val="1224"/>
              </a:spcAft>
            </a:pPr>
            <a:r>
              <a:rPr lang="en-US" sz="2448" b="1" dirty="0">
                <a:solidFill>
                  <a:prstClr val="white"/>
                </a:solidFill>
              </a:rPr>
              <a:t>Provide students with a platform and the resources to turn their ideas into real businesses</a:t>
            </a:r>
          </a:p>
        </p:txBody>
      </p:sp>
      <p:sp>
        <p:nvSpPr>
          <p:cNvPr id="8" name="TextBox 7"/>
          <p:cNvSpPr txBox="1"/>
          <p:nvPr/>
        </p:nvSpPr>
        <p:spPr>
          <a:xfrm>
            <a:off x="8729559" y="138740"/>
            <a:ext cx="3415674" cy="734534"/>
          </a:xfrm>
          <a:prstGeom prst="rect">
            <a:avLst/>
          </a:prstGeom>
          <a:solidFill>
            <a:srgbClr val="FF9933"/>
          </a:solidFill>
        </p:spPr>
        <p:txBody>
          <a:bodyPr wrap="square" rtlCol="0">
            <a:spAutoFit/>
          </a:bodyPr>
          <a:lstStyle/>
          <a:p>
            <a:pPr defTabSz="932597"/>
            <a:r>
              <a:rPr lang="en-US" sz="4080" b="1" dirty="0">
                <a:solidFill>
                  <a:prstClr val="black"/>
                </a:solidFill>
                <a:latin typeface="Segoe UI Light" pitchFamily="34" charset="0"/>
              </a:rPr>
              <a:t>Trigger</a:t>
            </a:r>
            <a:endParaRPr lang="el-GR" sz="4080" b="1" dirty="0">
              <a:solidFill>
                <a:prstClr val="black"/>
              </a:solidFill>
              <a:latin typeface="Segoe UI Light" pitchFamily="34" charset="0"/>
            </a:endParaRPr>
          </a:p>
        </p:txBody>
      </p:sp>
    </p:spTree>
    <p:extLst>
      <p:ext uri="{BB962C8B-B14F-4D97-AF65-F5344CB8AC3E}">
        <p14:creationId xmlns:p14="http://schemas.microsoft.com/office/powerpoint/2010/main" val="414720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11-22 asw_AutoCollage_50_Imag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12436474" cy="6994525"/>
          </a:xfrm>
          <a:prstGeom prst="rect">
            <a:avLst/>
          </a:prstGeom>
        </p:spPr>
      </p:pic>
      <p:pic>
        <p:nvPicPr>
          <p:cNvPr id="6" name="Picture 2" descr="Logo 300 px"/>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0775" y="2909731"/>
            <a:ext cx="3143451" cy="1525144"/>
          </a:xfrm>
          <a:prstGeom prst="rect">
            <a:avLst/>
          </a:prstGeom>
          <a:solidFill>
            <a:schemeClr val="bg1"/>
          </a:solidFill>
        </p:spPr>
      </p:pic>
    </p:spTree>
    <p:extLst>
      <p:ext uri="{BB962C8B-B14F-4D97-AF65-F5344CB8AC3E}">
        <p14:creationId xmlns:p14="http://schemas.microsoft.com/office/powerpoint/2010/main" val="3316114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0437" y="304799"/>
            <a:ext cx="6532383" cy="379730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045" y="63594"/>
            <a:ext cx="6432883" cy="4885174"/>
          </a:xfrm>
          <a:prstGeom prst="rect">
            <a:avLst/>
          </a:prstGeom>
        </p:spPr>
      </p:pic>
      <p:pic>
        <p:nvPicPr>
          <p:cNvPr id="3" name="Picture 2"/>
          <p:cNvPicPr>
            <a:picLocks noChangeAspect="1"/>
          </p:cNvPicPr>
          <p:nvPr/>
        </p:nvPicPr>
        <p:blipFill>
          <a:blip r:embed="rId4"/>
          <a:stretch>
            <a:fillRect/>
          </a:stretch>
        </p:blipFill>
        <p:spPr>
          <a:xfrm>
            <a:off x="5235973" y="1346199"/>
            <a:ext cx="6572381" cy="3937001"/>
          </a:xfrm>
          <a:prstGeom prst="rect">
            <a:avLst/>
          </a:prstGeom>
        </p:spPr>
      </p:pic>
      <p:pic>
        <p:nvPicPr>
          <p:cNvPr id="4" name="Picture 3"/>
          <p:cNvPicPr>
            <a:picLocks noChangeAspect="1"/>
          </p:cNvPicPr>
          <p:nvPr/>
        </p:nvPicPr>
        <p:blipFill>
          <a:blip r:embed="rId5"/>
          <a:stretch>
            <a:fillRect/>
          </a:stretch>
        </p:blipFill>
        <p:spPr>
          <a:xfrm>
            <a:off x="82485" y="2203449"/>
            <a:ext cx="5371440" cy="3411923"/>
          </a:xfrm>
          <a:prstGeom prst="rect">
            <a:avLst/>
          </a:prstGeom>
        </p:spPr>
      </p:pic>
      <p:pic>
        <p:nvPicPr>
          <p:cNvPr id="6" name="Picture 5"/>
          <p:cNvPicPr>
            <a:picLocks noChangeAspect="1"/>
          </p:cNvPicPr>
          <p:nvPr/>
        </p:nvPicPr>
        <p:blipFill>
          <a:blip r:embed="rId6"/>
          <a:stretch>
            <a:fillRect/>
          </a:stretch>
        </p:blipFill>
        <p:spPr>
          <a:xfrm>
            <a:off x="1078353" y="2808913"/>
            <a:ext cx="6726096" cy="4052265"/>
          </a:xfrm>
          <a:prstGeom prst="rect">
            <a:avLst/>
          </a:prstGeom>
        </p:spPr>
      </p:pic>
      <p:pic>
        <p:nvPicPr>
          <p:cNvPr id="5" name="Picture 4"/>
          <p:cNvPicPr>
            <a:picLocks noChangeAspect="1"/>
          </p:cNvPicPr>
          <p:nvPr/>
        </p:nvPicPr>
        <p:blipFill>
          <a:blip r:embed="rId7"/>
          <a:stretch>
            <a:fillRect/>
          </a:stretch>
        </p:blipFill>
        <p:spPr>
          <a:xfrm>
            <a:off x="7206720" y="3619500"/>
            <a:ext cx="5031261" cy="3129590"/>
          </a:xfrm>
          <a:prstGeom prst="rect">
            <a:avLst/>
          </a:prstGeom>
        </p:spPr>
      </p:pic>
    </p:spTree>
    <p:extLst>
      <p:ext uri="{BB962C8B-B14F-4D97-AF65-F5344CB8AC3E}">
        <p14:creationId xmlns:p14="http://schemas.microsoft.com/office/powerpoint/2010/main" val="1879999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927" y="2322256"/>
            <a:ext cx="6388621" cy="2350013"/>
          </a:xfrm>
          <a:prstGeom prst="rect">
            <a:avLst/>
          </a:prstGeom>
        </p:spPr>
      </p:pic>
    </p:spTree>
    <p:extLst>
      <p:ext uri="{BB962C8B-B14F-4D97-AF65-F5344CB8AC3E}">
        <p14:creationId xmlns:p14="http://schemas.microsoft.com/office/powerpoint/2010/main" val="310606646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28396" y="1335367"/>
            <a:ext cx="2934974" cy="1713908"/>
            <a:chOff x="3073440" y="1335367"/>
            <a:chExt cx="2934974" cy="1713908"/>
          </a:xfrm>
        </p:grpSpPr>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3054" t="11063" r="21561" b="21786"/>
            <a:stretch/>
          </p:blipFill>
          <p:spPr>
            <a:xfrm>
              <a:off x="3073440" y="1930879"/>
              <a:ext cx="2934974" cy="1118396"/>
            </a:xfrm>
            <a:prstGeom prst="rect">
              <a:avLst/>
            </a:prstGeom>
          </p:spPr>
        </p:pic>
        <p:sp>
          <p:nvSpPr>
            <p:cNvPr id="24" name="Rectangle 23"/>
            <p:cNvSpPr/>
            <p:nvPr/>
          </p:nvSpPr>
          <p:spPr bwMode="auto">
            <a:xfrm>
              <a:off x="3073440" y="1335367"/>
              <a:ext cx="2934974" cy="595529"/>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spAutoFit/>
            </a:bodyPr>
            <a:lstStyle/>
            <a:p>
              <a:pPr defTabSz="932742">
                <a:lnSpc>
                  <a:spcPct val="90000"/>
                </a:lnSpc>
              </a:pPr>
              <a:r>
                <a:rPr lang="en-US" sz="2700" spc="-37" dirty="0">
                  <a:gradFill>
                    <a:gsLst>
                      <a:gs pos="53503">
                        <a:srgbClr val="FFFFFF"/>
                      </a:gs>
                      <a:gs pos="39167">
                        <a:srgbClr val="FFFFFF"/>
                      </a:gs>
                    </a:gsLst>
                  </a:gradFill>
                  <a:latin typeface="Segoe UI Light"/>
                </a:rPr>
                <a:t>Cloud</a:t>
              </a:r>
            </a:p>
          </p:txBody>
        </p:sp>
      </p:grpSp>
      <p:grpSp>
        <p:nvGrpSpPr>
          <p:cNvPr id="4" name="Group 3"/>
          <p:cNvGrpSpPr/>
          <p:nvPr/>
        </p:nvGrpSpPr>
        <p:grpSpPr>
          <a:xfrm>
            <a:off x="4628396" y="3087597"/>
            <a:ext cx="2934974" cy="1714369"/>
            <a:chOff x="3073440" y="3087596"/>
            <a:chExt cx="2934974" cy="1714369"/>
          </a:xfrm>
        </p:grpSpPr>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11924" t="26253" r="13195" b="30928"/>
            <a:stretch/>
          </p:blipFill>
          <p:spPr>
            <a:xfrm>
              <a:off x="3073440" y="3683108"/>
              <a:ext cx="2934974" cy="1118857"/>
            </a:xfrm>
            <a:prstGeom prst="rect">
              <a:avLst/>
            </a:prstGeom>
            <a:noFill/>
            <a:ln>
              <a:noFill/>
            </a:ln>
          </p:spPr>
        </p:pic>
        <p:sp>
          <p:nvSpPr>
            <p:cNvPr id="27" name="Rectangle 26"/>
            <p:cNvSpPr/>
            <p:nvPr/>
          </p:nvSpPr>
          <p:spPr bwMode="auto">
            <a:xfrm>
              <a:off x="3073440" y="3087596"/>
              <a:ext cx="2934974" cy="59552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spAutoFit/>
            </a:bodyPr>
            <a:lstStyle/>
            <a:p>
              <a:pPr defTabSz="932742">
                <a:lnSpc>
                  <a:spcPct val="90000"/>
                </a:lnSpc>
              </a:pPr>
              <a:r>
                <a:rPr lang="en-US" sz="2700" spc="-37" dirty="0">
                  <a:gradFill>
                    <a:gsLst>
                      <a:gs pos="53503">
                        <a:srgbClr val="FFFFFF"/>
                      </a:gs>
                      <a:gs pos="39167">
                        <a:srgbClr val="FFFFFF"/>
                      </a:gs>
                    </a:gsLst>
                  </a:gradFill>
                  <a:latin typeface="Segoe UI Light"/>
                </a:rPr>
                <a:t>Social</a:t>
              </a:r>
            </a:p>
          </p:txBody>
        </p:sp>
      </p:grpSp>
      <p:grpSp>
        <p:nvGrpSpPr>
          <p:cNvPr id="5" name="Group 4"/>
          <p:cNvGrpSpPr/>
          <p:nvPr/>
        </p:nvGrpSpPr>
        <p:grpSpPr>
          <a:xfrm>
            <a:off x="7603674" y="3087597"/>
            <a:ext cx="2934974" cy="1714369"/>
            <a:chOff x="6048718" y="3087596"/>
            <a:chExt cx="2934974" cy="1714369"/>
          </a:xfrm>
        </p:grpSpPr>
        <p:pic>
          <p:nvPicPr>
            <p:cNvPr id="31" name="Picture Placeholder 24"/>
            <p:cNvPicPr>
              <a:picLocks noChangeAspect="1"/>
            </p:cNvPicPr>
            <p:nvPr/>
          </p:nvPicPr>
          <p:blipFill rotWithShape="1">
            <a:blip r:embed="rId6">
              <a:extLst>
                <a:ext uri="{28A0092B-C50C-407E-A947-70E740481C1C}">
                  <a14:useLocalDpi xmlns:a14="http://schemas.microsoft.com/office/drawing/2010/main" val="0"/>
                </a:ext>
              </a:extLst>
            </a:blip>
            <a:srcRect l="8819" t="33609" r="18637" b="16556"/>
            <a:stretch/>
          </p:blipFill>
          <p:spPr>
            <a:xfrm>
              <a:off x="6048718" y="3683108"/>
              <a:ext cx="2934974" cy="1118857"/>
            </a:xfrm>
            <a:prstGeom prst="rect">
              <a:avLst/>
            </a:prstGeom>
            <a:noFill/>
            <a:ln>
              <a:noFill/>
            </a:ln>
          </p:spPr>
        </p:pic>
        <p:sp>
          <p:nvSpPr>
            <p:cNvPr id="33" name="Rectangle 32"/>
            <p:cNvSpPr/>
            <p:nvPr/>
          </p:nvSpPr>
          <p:spPr bwMode="auto">
            <a:xfrm>
              <a:off x="6048718" y="3087596"/>
              <a:ext cx="2934974" cy="59552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spAutoFit/>
            </a:bodyPr>
            <a:lstStyle/>
            <a:p>
              <a:pPr defTabSz="932742">
                <a:lnSpc>
                  <a:spcPct val="90000"/>
                </a:lnSpc>
              </a:pPr>
              <a:r>
                <a:rPr lang="en-US" sz="2700" spc="-37" dirty="0">
                  <a:gradFill>
                    <a:gsLst>
                      <a:gs pos="53503">
                        <a:srgbClr val="FFFFFF"/>
                      </a:gs>
                      <a:gs pos="39167">
                        <a:srgbClr val="FFFFFF"/>
                      </a:gs>
                    </a:gsLst>
                  </a:gradFill>
                  <a:latin typeface="Segoe UI Light"/>
                </a:rPr>
                <a:t>Big Data &amp; BI</a:t>
              </a:r>
            </a:p>
          </p:txBody>
        </p:sp>
      </p:grpSp>
      <p:grpSp>
        <p:nvGrpSpPr>
          <p:cNvPr id="3" name="Group 2"/>
          <p:cNvGrpSpPr/>
          <p:nvPr/>
        </p:nvGrpSpPr>
        <p:grpSpPr>
          <a:xfrm>
            <a:off x="7603674" y="1335367"/>
            <a:ext cx="2934974" cy="1713908"/>
            <a:chOff x="6048718" y="1335367"/>
            <a:chExt cx="2934974" cy="1713908"/>
          </a:xfrm>
        </p:grpSpPr>
        <p:pic>
          <p:nvPicPr>
            <p:cNvPr id="49" name="Picture 48"/>
            <p:cNvPicPr>
              <a:picLocks noChangeAspect="1"/>
            </p:cNvPicPr>
            <p:nvPr/>
          </p:nvPicPr>
          <p:blipFill rotWithShape="1">
            <a:blip r:embed="rId7">
              <a:extLst>
                <a:ext uri="{28A0092B-C50C-407E-A947-70E740481C1C}">
                  <a14:useLocalDpi xmlns:a14="http://schemas.microsoft.com/office/drawing/2010/main" val="0"/>
                </a:ext>
              </a:extLst>
            </a:blip>
            <a:srcRect l="12302" t="22866" r="2823" b="28619"/>
            <a:stretch/>
          </p:blipFill>
          <p:spPr>
            <a:xfrm>
              <a:off x="6048718" y="1930879"/>
              <a:ext cx="2934974" cy="1118396"/>
            </a:xfrm>
            <a:prstGeom prst="rect">
              <a:avLst/>
            </a:prstGeom>
            <a:noFill/>
            <a:ln>
              <a:noFill/>
            </a:ln>
          </p:spPr>
        </p:pic>
        <p:sp>
          <p:nvSpPr>
            <p:cNvPr id="50" name="Rectangle 49"/>
            <p:cNvSpPr/>
            <p:nvPr/>
          </p:nvSpPr>
          <p:spPr bwMode="auto">
            <a:xfrm>
              <a:off x="6048718" y="1335367"/>
              <a:ext cx="2934974" cy="59552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spAutoFit/>
            </a:bodyPr>
            <a:lstStyle/>
            <a:p>
              <a:pPr defTabSz="932742">
                <a:lnSpc>
                  <a:spcPct val="90000"/>
                </a:lnSpc>
              </a:pPr>
              <a:r>
                <a:rPr lang="en-US" sz="2700" spc="-37" dirty="0">
                  <a:gradFill>
                    <a:gsLst>
                      <a:gs pos="53503">
                        <a:srgbClr val="FFFFFF"/>
                      </a:gs>
                      <a:gs pos="39167">
                        <a:srgbClr val="FFFFFF"/>
                      </a:gs>
                    </a:gsLst>
                  </a:gradFill>
                  <a:latin typeface="Segoe UI Light"/>
                </a:rPr>
                <a:t>Mobility</a:t>
              </a:r>
            </a:p>
          </p:txBody>
        </p:sp>
      </p:grpSp>
      <p:sp>
        <p:nvSpPr>
          <p:cNvPr id="52" name="Rectangle 51"/>
          <p:cNvSpPr/>
          <p:nvPr/>
        </p:nvSpPr>
        <p:spPr bwMode="auto">
          <a:xfrm>
            <a:off x="4628398" y="4836252"/>
            <a:ext cx="5910251" cy="822890"/>
          </a:xfrm>
          <a:prstGeom prst="rect">
            <a:avLst/>
          </a:prstGeom>
          <a:solidFill>
            <a:srgbClr val="002050"/>
          </a:solidFill>
          <a:ln w="3175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14354" tIns="109719" rIns="137148" bIns="109719" numCol="1" spcCol="0" rtlCol="0" fromWordArt="0" anchor="ctr" anchorCtr="0" forceAA="0" compatLnSpc="1">
            <a:prstTxWarp prst="textNoShape">
              <a:avLst/>
            </a:prstTxWarp>
            <a:noAutofit/>
          </a:bodyPr>
          <a:lstStyle/>
          <a:p>
            <a:pPr defTabSz="699261" fontAlgn="base">
              <a:lnSpc>
                <a:spcPct val="90000"/>
              </a:lnSpc>
              <a:spcBef>
                <a:spcPct val="0"/>
              </a:spcBef>
              <a:spcAft>
                <a:spcPct val="0"/>
              </a:spcAft>
            </a:pPr>
            <a:endParaRPr lang="en-US" sz="3600" spc="-75"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Mobility"/>
          <p:cNvSpPr/>
          <p:nvPr/>
        </p:nvSpPr>
        <p:spPr>
          <a:xfrm>
            <a:off x="6608087" y="4922012"/>
            <a:ext cx="2231114" cy="637085"/>
          </a:xfrm>
          <a:prstGeom prst="rect">
            <a:avLst/>
          </a:prstGeom>
        </p:spPr>
        <p:txBody>
          <a:bodyPr wrap="square" lIns="109719" tIns="68574" rIns="137148" bIns="68574" anchor="ctr" anchorCtr="0">
            <a:spAutoFit/>
          </a:bodyPr>
          <a:lstStyle/>
          <a:p>
            <a:pPr defTabSz="699261" fontAlgn="base">
              <a:lnSpc>
                <a:spcPct val="90000"/>
              </a:lnSpc>
              <a:spcBef>
                <a:spcPct val="0"/>
              </a:spcBef>
              <a:spcAft>
                <a:spcPct val="0"/>
              </a:spcAft>
            </a:pPr>
            <a:r>
              <a:rPr lang="en-US" sz="3600" spc="-75" dirty="0" smtClean="0">
                <a:gradFill>
                  <a:gsLst>
                    <a:gs pos="0">
                      <a:srgbClr val="FFFFFF"/>
                    </a:gs>
                    <a:gs pos="100000">
                      <a:srgbClr val="FFFFFF"/>
                    </a:gs>
                  </a:gsLst>
                  <a:lin ang="5400000" scaled="0"/>
                </a:gradFill>
                <a:latin typeface="Segoe UI Light"/>
                <a:ea typeface="Segoe UI" pitchFamily="34" charset="0"/>
                <a:cs typeface="Segoe UI" pitchFamily="34" charset="0"/>
              </a:rPr>
              <a:t>Innovation</a:t>
            </a:r>
            <a:endParaRPr lang="en-US" sz="3600" spc="-75"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6" name="FY15" descr="Up:  FY15 Megatrends for Growth!"/>
          <p:cNvSpPr txBox="1">
            <a:spLocks/>
          </p:cNvSpPr>
          <p:nvPr/>
        </p:nvSpPr>
        <p:spPr>
          <a:xfrm>
            <a:off x="1829598" y="1233874"/>
            <a:ext cx="2468421" cy="1634281"/>
          </a:xfrm>
          <a:prstGeom prst="rect">
            <a:avLst/>
          </a:prstGeom>
          <a:noFill/>
        </p:spPr>
        <p:txBody>
          <a:bodyPr vert="horz" wrap="square" lIns="182880" tIns="68574" rIns="109719" bIns="68574" rtlCol="0" anchor="t">
            <a:sp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smtClean="0">
                <a:gradFill>
                  <a:gsLst>
                    <a:gs pos="1250">
                      <a:srgbClr val="505050"/>
                    </a:gs>
                    <a:gs pos="100000">
                      <a:srgbClr val="505050"/>
                    </a:gs>
                  </a:gsLst>
                  <a:lin ang="5400000" scaled="0"/>
                </a:gradFill>
              </a:rPr>
              <a:t>IT Disruptive</a:t>
            </a:r>
          </a:p>
          <a:p>
            <a:r>
              <a:rPr sz="3600" dirty="0" smtClean="0">
                <a:gradFill>
                  <a:gsLst>
                    <a:gs pos="1250">
                      <a:srgbClr val="505050"/>
                    </a:gs>
                    <a:gs pos="100000">
                      <a:srgbClr val="505050"/>
                    </a:gs>
                  </a:gsLst>
                  <a:lin ang="5400000" scaled="0"/>
                </a:gradFill>
              </a:rPr>
              <a:t>Megatrends</a:t>
            </a:r>
            <a:endParaRPr sz="3600" dirty="0">
              <a:gradFill>
                <a:gsLst>
                  <a:gs pos="1250">
                    <a:srgbClr val="505050"/>
                  </a:gs>
                  <a:gs pos="100000">
                    <a:srgbClr val="505050"/>
                  </a:gs>
                </a:gsLst>
                <a:lin ang="5400000" scaled="0"/>
              </a:gradFill>
            </a:endParaRPr>
          </a:p>
        </p:txBody>
      </p:sp>
      <p:sp>
        <p:nvSpPr>
          <p:cNvPr id="57" name="5"/>
          <p:cNvSpPr>
            <a:spLocks noChangeAspect="1"/>
          </p:cNvSpPr>
          <p:nvPr/>
        </p:nvSpPr>
        <p:spPr bwMode="auto">
          <a:xfrm>
            <a:off x="2153539" y="3087612"/>
            <a:ext cx="1332043" cy="2571531"/>
          </a:xfrm>
          <a:custGeom>
            <a:avLst/>
            <a:gdLst>
              <a:gd name="T0" fmla="*/ 0 w 87"/>
              <a:gd name="T1" fmla="*/ 165 h 171"/>
              <a:gd name="T2" fmla="*/ 0 w 87"/>
              <a:gd name="T3" fmla="*/ 152 h 171"/>
              <a:gd name="T4" fmla="*/ 32 w 87"/>
              <a:gd name="T5" fmla="*/ 161 h 171"/>
              <a:gd name="T6" fmla="*/ 64 w 87"/>
              <a:gd name="T7" fmla="*/ 150 h 171"/>
              <a:gd name="T8" fmla="*/ 76 w 87"/>
              <a:gd name="T9" fmla="*/ 119 h 171"/>
              <a:gd name="T10" fmla="*/ 29 w 87"/>
              <a:gd name="T11" fmla="*/ 78 h 171"/>
              <a:gd name="T12" fmla="*/ 5 w 87"/>
              <a:gd name="T13" fmla="*/ 80 h 171"/>
              <a:gd name="T14" fmla="*/ 10 w 87"/>
              <a:gd name="T15" fmla="*/ 0 h 171"/>
              <a:gd name="T16" fmla="*/ 80 w 87"/>
              <a:gd name="T17" fmla="*/ 0 h 171"/>
              <a:gd name="T18" fmla="*/ 80 w 87"/>
              <a:gd name="T19" fmla="*/ 10 h 171"/>
              <a:gd name="T20" fmla="*/ 19 w 87"/>
              <a:gd name="T21" fmla="*/ 10 h 171"/>
              <a:gd name="T22" fmla="*/ 16 w 87"/>
              <a:gd name="T23" fmla="*/ 70 h 171"/>
              <a:gd name="T24" fmla="*/ 33 w 87"/>
              <a:gd name="T25" fmla="*/ 69 h 171"/>
              <a:gd name="T26" fmla="*/ 73 w 87"/>
              <a:gd name="T27" fmla="*/ 82 h 171"/>
              <a:gd name="T28" fmla="*/ 87 w 87"/>
              <a:gd name="T29" fmla="*/ 118 h 171"/>
              <a:gd name="T30" fmla="*/ 72 w 87"/>
              <a:gd name="T31" fmla="*/ 156 h 171"/>
              <a:gd name="T32" fmla="*/ 31 w 87"/>
              <a:gd name="T33" fmla="*/ 171 h 171"/>
              <a:gd name="T34" fmla="*/ 0 w 87"/>
              <a:gd name="T35" fmla="*/ 16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71">
                <a:moveTo>
                  <a:pt x="0" y="165"/>
                </a:moveTo>
                <a:cubicBezTo>
                  <a:pt x="0" y="152"/>
                  <a:pt x="0" y="152"/>
                  <a:pt x="0" y="152"/>
                </a:cubicBezTo>
                <a:cubicBezTo>
                  <a:pt x="11" y="158"/>
                  <a:pt x="21" y="161"/>
                  <a:pt x="32" y="161"/>
                </a:cubicBezTo>
                <a:cubicBezTo>
                  <a:pt x="46" y="161"/>
                  <a:pt x="56" y="157"/>
                  <a:pt x="64" y="150"/>
                </a:cubicBezTo>
                <a:cubicBezTo>
                  <a:pt x="72" y="142"/>
                  <a:pt x="76" y="132"/>
                  <a:pt x="76" y="119"/>
                </a:cubicBezTo>
                <a:cubicBezTo>
                  <a:pt x="76" y="92"/>
                  <a:pt x="60" y="78"/>
                  <a:pt x="29" y="78"/>
                </a:cubicBezTo>
                <a:cubicBezTo>
                  <a:pt x="22" y="78"/>
                  <a:pt x="14" y="79"/>
                  <a:pt x="5" y="80"/>
                </a:cubicBezTo>
                <a:cubicBezTo>
                  <a:pt x="10" y="0"/>
                  <a:pt x="10" y="0"/>
                  <a:pt x="10" y="0"/>
                </a:cubicBezTo>
                <a:cubicBezTo>
                  <a:pt x="80" y="0"/>
                  <a:pt x="80" y="0"/>
                  <a:pt x="80" y="0"/>
                </a:cubicBezTo>
                <a:cubicBezTo>
                  <a:pt x="80" y="10"/>
                  <a:pt x="80" y="10"/>
                  <a:pt x="80" y="10"/>
                </a:cubicBezTo>
                <a:cubicBezTo>
                  <a:pt x="19" y="10"/>
                  <a:pt x="19" y="10"/>
                  <a:pt x="19" y="10"/>
                </a:cubicBezTo>
                <a:cubicBezTo>
                  <a:pt x="16" y="70"/>
                  <a:pt x="16" y="70"/>
                  <a:pt x="16" y="70"/>
                </a:cubicBezTo>
                <a:cubicBezTo>
                  <a:pt x="24" y="69"/>
                  <a:pt x="29" y="69"/>
                  <a:pt x="33" y="69"/>
                </a:cubicBezTo>
                <a:cubicBezTo>
                  <a:pt x="51" y="69"/>
                  <a:pt x="64" y="73"/>
                  <a:pt x="73" y="82"/>
                </a:cubicBezTo>
                <a:cubicBezTo>
                  <a:pt x="82" y="90"/>
                  <a:pt x="87" y="103"/>
                  <a:pt x="87" y="118"/>
                </a:cubicBezTo>
                <a:cubicBezTo>
                  <a:pt x="87" y="134"/>
                  <a:pt x="82" y="147"/>
                  <a:pt x="72" y="156"/>
                </a:cubicBezTo>
                <a:cubicBezTo>
                  <a:pt x="63" y="166"/>
                  <a:pt x="49" y="171"/>
                  <a:pt x="31" y="171"/>
                </a:cubicBezTo>
                <a:cubicBezTo>
                  <a:pt x="19" y="171"/>
                  <a:pt x="9" y="169"/>
                  <a:pt x="0" y="165"/>
                </a:cubicBezTo>
                <a:close/>
              </a:path>
            </a:pathLst>
          </a:custGeom>
          <a:solidFill>
            <a:srgbClr val="00B0F0"/>
          </a:solidFill>
          <a:ln>
            <a:noFill/>
          </a:ln>
        </p:spPr>
        <p:txBody>
          <a:bodyPr vert="horz" wrap="square" lIns="61711" tIns="30855" rIns="61711" bIns="30855" numCol="1" anchor="t" anchorCtr="0" compatLnSpc="1">
            <a:prstTxWarp prst="textNoShape">
              <a:avLst/>
            </a:prstTxWarp>
          </a:bodyPr>
          <a:lstStyle/>
          <a:p>
            <a:pPr defTabSz="629447"/>
            <a:endParaRPr lang="en-US" sz="1239" dirty="0">
              <a:solidFill>
                <a:srgbClr val="505050"/>
              </a:solidFill>
            </a:endParaRPr>
          </a:p>
        </p:txBody>
      </p:sp>
    </p:spTree>
    <p:extLst>
      <p:ext uri="{BB962C8B-B14F-4D97-AF65-F5344CB8AC3E}">
        <p14:creationId xmlns:p14="http://schemas.microsoft.com/office/powerpoint/2010/main" val="376495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800" fill="hold"/>
                                        <p:tgtEl>
                                          <p:spTgt spid="56"/>
                                        </p:tgtEl>
                                        <p:attrNameLst>
                                          <p:attrName>ppt_x</p:attrName>
                                        </p:attrNameLst>
                                      </p:cBhvr>
                                      <p:tavLst>
                                        <p:tav tm="0">
                                          <p:val>
                                            <p:strVal val="#ppt_x"/>
                                          </p:val>
                                        </p:tav>
                                        <p:tav tm="100000">
                                          <p:val>
                                            <p:strVal val="#ppt_x"/>
                                          </p:val>
                                        </p:tav>
                                      </p:tavLst>
                                    </p:anim>
                                    <p:anim calcmode="lin" valueType="num">
                                      <p:cBhvr additive="base">
                                        <p:cTn id="8" dur="800" fill="hold"/>
                                        <p:tgtEl>
                                          <p:spTgt spid="5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par>
                                <p:cTn id="12" presetID="6" presetClass="emph" presetSubtype="0" accel="100000" autoRev="1" fill="hold" grpId="1" nodeType="withEffect">
                                  <p:stCondLst>
                                    <p:cond delay="0"/>
                                  </p:stCondLst>
                                  <p:childTnLst>
                                    <p:animScale>
                                      <p:cBhvr>
                                        <p:cTn id="13" dur="500" fill="hold"/>
                                        <p:tgtEl>
                                          <p:spTgt spid="57"/>
                                        </p:tgtEl>
                                      </p:cBhvr>
                                      <p:by x="80000" y="80000"/>
                                    </p:animScale>
                                  </p:childTnLst>
                                </p:cTn>
                              </p:par>
                              <p:par>
                                <p:cTn id="14" presetID="10" presetClass="entr" presetSubtype="0" fill="hold" nodeType="withEffect">
                                  <p:stCondLst>
                                    <p:cond delay="7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6" presetClass="emph" presetSubtype="0" accel="100000" autoRev="1" fill="hold" nodeType="withEffect">
                                  <p:stCondLst>
                                    <p:cond delay="100"/>
                                  </p:stCondLst>
                                  <p:childTnLst>
                                    <p:animScale>
                                      <p:cBhvr>
                                        <p:cTn id="18" dur="500" fill="hold"/>
                                        <p:tgtEl>
                                          <p:spTgt spid="2"/>
                                        </p:tgtEl>
                                      </p:cBhvr>
                                      <p:by x="90000" y="90000"/>
                                    </p:animScale>
                                  </p:childTnLst>
                                </p:cTn>
                              </p:par>
                              <p:par>
                                <p:cTn id="19" presetID="10" presetClass="entr" presetSubtype="0" fill="hold" nodeType="withEffect">
                                  <p:stCondLst>
                                    <p:cond delay="8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6" presetClass="emph" presetSubtype="0" accel="100000" autoRev="1" fill="hold" nodeType="withEffect">
                                  <p:stCondLst>
                                    <p:cond delay="200"/>
                                  </p:stCondLst>
                                  <p:childTnLst>
                                    <p:animScale>
                                      <p:cBhvr>
                                        <p:cTn id="23" dur="500" fill="hold"/>
                                        <p:tgtEl>
                                          <p:spTgt spid="3"/>
                                        </p:tgtEl>
                                      </p:cBhvr>
                                      <p:by x="90000" y="90000"/>
                                    </p:animScale>
                                  </p:childTnLst>
                                </p:cTn>
                              </p:par>
                              <p:par>
                                <p:cTn id="24" presetID="10" presetClass="entr" presetSubtype="0" fill="hold" nodeType="withEffect">
                                  <p:stCondLst>
                                    <p:cond delay="9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6" presetClass="emph" presetSubtype="0" accel="100000" autoRev="1" fill="hold" nodeType="withEffect">
                                  <p:stCondLst>
                                    <p:cond delay="300"/>
                                  </p:stCondLst>
                                  <p:childTnLst>
                                    <p:animScale>
                                      <p:cBhvr>
                                        <p:cTn id="28" dur="500" fill="hold"/>
                                        <p:tgtEl>
                                          <p:spTgt spid="4"/>
                                        </p:tgtEl>
                                      </p:cBhvr>
                                      <p:by x="90000" y="90000"/>
                                    </p:animScale>
                                  </p:childTnLst>
                                </p:cTn>
                              </p:par>
                              <p:par>
                                <p:cTn id="29" presetID="10" presetClass="entr" presetSubtype="0" fill="hold"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6" presetClass="emph" presetSubtype="0" accel="100000" autoRev="1" fill="hold" nodeType="withEffect">
                                  <p:stCondLst>
                                    <p:cond delay="400"/>
                                  </p:stCondLst>
                                  <p:childTnLst>
                                    <p:animScale>
                                      <p:cBhvr>
                                        <p:cTn id="33" dur="500" fill="hold"/>
                                        <p:tgtEl>
                                          <p:spTgt spid="5"/>
                                        </p:tgtEl>
                                      </p:cBhvr>
                                      <p:by x="90000" y="90000"/>
                                    </p:animScale>
                                  </p:childTnLst>
                                </p:cTn>
                              </p:par>
                              <p:par>
                                <p:cTn id="34" presetID="10" presetClass="entr" presetSubtype="0" fill="hold" grpId="0" nodeType="withEffect">
                                  <p:stCondLst>
                                    <p:cond delay="110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par>
                                <p:cTn id="37" presetID="6" presetClass="emph" presetSubtype="0" accel="100000" autoRev="1" fill="hold" grpId="1" nodeType="withEffect">
                                  <p:stCondLst>
                                    <p:cond delay="500"/>
                                  </p:stCondLst>
                                  <p:childTnLst>
                                    <p:animScale>
                                      <p:cBhvr>
                                        <p:cTn id="38" dur="500" fill="hold"/>
                                        <p:tgtEl>
                                          <p:spTgt spid="52"/>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6" grpId="0"/>
      <p:bldP spid="57" grpId="0" animBg="1"/>
      <p:bldP spid="5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050"/>
          <p:cNvSpPr/>
          <p:nvPr/>
        </p:nvSpPr>
        <p:spPr bwMode="auto">
          <a:xfrm>
            <a:off x="883" y="1475003"/>
            <a:ext cx="12434711" cy="2943529"/>
          </a:xfrm>
          <a:prstGeom prst="rect">
            <a:avLst/>
          </a:prstGeom>
          <a:solidFill>
            <a:schemeClr val="accent6">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b" anchorCtr="0" compatLnSpc="1">
            <a:prstTxWarp prst="textNoShape">
              <a:avLst/>
            </a:prstTxWarp>
          </a:bodyPr>
          <a:lstStyle/>
          <a:p>
            <a:pPr defTabSz="1243083" fontAlgn="base">
              <a:lnSpc>
                <a:spcPts val="6528"/>
              </a:lnSpc>
              <a:spcBef>
                <a:spcPct val="0"/>
              </a:spcBef>
              <a:spcAft>
                <a:spcPct val="0"/>
              </a:spcAft>
            </a:pPr>
            <a:r>
              <a:rPr lang="en-US" sz="14959" dirty="0" err="1">
                <a:gradFill>
                  <a:gsLst>
                    <a:gs pos="0">
                      <a:srgbClr val="FFFFFF"/>
                    </a:gs>
                    <a:gs pos="100000">
                      <a:srgbClr val="FFFFFF"/>
                    </a:gs>
                  </a:gsLst>
                  <a:lin ang="5400000" scaled="0"/>
                </a:gradFill>
              </a:rPr>
              <a:t>7B</a:t>
            </a:r>
            <a:r>
              <a:rPr lang="en-US" sz="8159" dirty="0">
                <a:gradFill>
                  <a:gsLst>
                    <a:gs pos="0">
                      <a:srgbClr val="FFFFFF"/>
                    </a:gs>
                    <a:gs pos="100000">
                      <a:srgbClr val="FFFFFF"/>
                    </a:gs>
                  </a:gsLst>
                  <a:lin ang="5400000" scaled="0"/>
                </a:gradFill>
                <a:latin typeface="Segoe UI Light" pitchFamily="34" charset="0"/>
              </a:rPr>
              <a:t> </a:t>
            </a:r>
            <a:br>
              <a:rPr lang="en-US" sz="8159" dirty="0">
                <a:gradFill>
                  <a:gsLst>
                    <a:gs pos="0">
                      <a:srgbClr val="FFFFFF"/>
                    </a:gs>
                    <a:gs pos="100000">
                      <a:srgbClr val="FFFFFF"/>
                    </a:gs>
                  </a:gsLst>
                  <a:lin ang="5400000" scaled="0"/>
                </a:gradFill>
                <a:latin typeface="Segoe UI Light" pitchFamily="34" charset="0"/>
              </a:rPr>
            </a:br>
            <a:r>
              <a:rPr lang="en-US" sz="5440" dirty="0">
                <a:gradFill>
                  <a:gsLst>
                    <a:gs pos="0">
                      <a:srgbClr val="FFFFFF"/>
                    </a:gs>
                    <a:gs pos="100000">
                      <a:srgbClr val="FFFFFF"/>
                    </a:gs>
                  </a:gsLst>
                  <a:lin ang="5400000" scaled="0"/>
                </a:gradFill>
                <a:latin typeface="Segoe UI Light" pitchFamily="34" charset="0"/>
              </a:rPr>
              <a:t>Global Population</a:t>
            </a:r>
          </a:p>
        </p:txBody>
      </p:sp>
      <p:sp>
        <p:nvSpPr>
          <p:cNvPr id="1277" name="Rectangle 1276"/>
          <p:cNvSpPr/>
          <p:nvPr/>
        </p:nvSpPr>
        <p:spPr bwMode="auto">
          <a:xfrm>
            <a:off x="3760882" y="1785184"/>
            <a:ext cx="8674712" cy="1281103"/>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b" anchorCtr="0" compatLnSpc="1">
            <a:prstTxWarp prst="textNoShape">
              <a:avLst/>
            </a:prstTxWarp>
          </a:bodyPr>
          <a:lstStyle/>
          <a:p>
            <a:pPr defTabSz="1243083" fontAlgn="base">
              <a:lnSpc>
                <a:spcPts val="3808"/>
              </a:lnSpc>
              <a:spcBef>
                <a:spcPct val="0"/>
              </a:spcBef>
              <a:spcAft>
                <a:spcPct val="0"/>
              </a:spcAft>
            </a:pPr>
            <a:r>
              <a:rPr lang="en-US" sz="6528" dirty="0" err="1">
                <a:gradFill>
                  <a:gsLst>
                    <a:gs pos="0">
                      <a:srgbClr val="FFFFFF"/>
                    </a:gs>
                    <a:gs pos="100000">
                      <a:srgbClr val="FFFFFF"/>
                    </a:gs>
                  </a:gsLst>
                  <a:lin ang="5400000" scaled="0"/>
                </a:gradFill>
              </a:rPr>
              <a:t>6B</a:t>
            </a:r>
            <a:r>
              <a:rPr lang="en-US" sz="3808" dirty="0">
                <a:gradFill>
                  <a:gsLst>
                    <a:gs pos="0">
                      <a:srgbClr val="FFFFFF"/>
                    </a:gs>
                    <a:gs pos="100000">
                      <a:srgbClr val="FFFFFF"/>
                    </a:gs>
                  </a:gsLst>
                  <a:lin ang="5400000" scaled="0"/>
                </a:gradFill>
                <a:latin typeface="Segoe UI Light" pitchFamily="34" charset="0"/>
              </a:rPr>
              <a:t> </a:t>
            </a:r>
            <a:br>
              <a:rPr lang="en-US" sz="3808" dirty="0">
                <a:gradFill>
                  <a:gsLst>
                    <a:gs pos="0">
                      <a:srgbClr val="FFFFFF"/>
                    </a:gs>
                    <a:gs pos="100000">
                      <a:srgbClr val="FFFFFF"/>
                    </a:gs>
                  </a:gsLst>
                  <a:lin ang="5400000" scaled="0"/>
                </a:gradFill>
                <a:latin typeface="Segoe UI Light" pitchFamily="34" charset="0"/>
              </a:rPr>
            </a:br>
            <a:r>
              <a:rPr lang="en-US" sz="3264" dirty="0">
                <a:gradFill>
                  <a:gsLst>
                    <a:gs pos="0">
                      <a:srgbClr val="FFFFFF"/>
                    </a:gs>
                    <a:gs pos="100000">
                      <a:srgbClr val="FFFFFF"/>
                    </a:gs>
                  </a:gsLst>
                  <a:lin ang="5400000" scaled="0"/>
                </a:gradFill>
                <a:latin typeface="Segoe UI Light" pitchFamily="34" charset="0"/>
              </a:rPr>
              <a:t>SIM Cards</a:t>
            </a:r>
          </a:p>
        </p:txBody>
      </p:sp>
      <p:sp>
        <p:nvSpPr>
          <p:cNvPr id="2543" name="Rectangle 2542"/>
          <p:cNvSpPr/>
          <p:nvPr/>
        </p:nvSpPr>
        <p:spPr>
          <a:xfrm>
            <a:off x="529789" y="4418533"/>
            <a:ext cx="11905806" cy="1816395"/>
          </a:xfrm>
          <a:prstGeom prst="rect">
            <a:avLst/>
          </a:prstGeom>
          <a:solidFill>
            <a:schemeClr val="accent4">
              <a:lumMod val="50000"/>
            </a:schemeClr>
          </a:solidFill>
        </p:spPr>
        <p:txBody>
          <a:bodyPr wrap="square">
            <a:spAutoFit/>
          </a:bodyPr>
          <a:lstStyle/>
          <a:p>
            <a:pPr marL="151119" indent="-151119" defTabSz="1657700">
              <a:spcAft>
                <a:spcPts val="952"/>
              </a:spcAft>
            </a:pPr>
            <a:r>
              <a:rPr lang="en-US" sz="2176" dirty="0">
                <a:solidFill>
                  <a:srgbClr val="FFFFFF">
                    <a:alpha val="99000"/>
                  </a:srgbClr>
                </a:solidFill>
              </a:rPr>
              <a:t>One month after the world’s population</a:t>
            </a:r>
          </a:p>
          <a:p>
            <a:pPr defTabSz="1657700">
              <a:spcAft>
                <a:spcPts val="952"/>
              </a:spcAft>
            </a:pPr>
            <a:r>
              <a:rPr lang="en-US" sz="2176" dirty="0">
                <a:solidFill>
                  <a:srgbClr val="FFFFFF">
                    <a:alpha val="99000"/>
                  </a:srgbClr>
                </a:solidFill>
              </a:rPr>
              <a:t>topped 7 billion in October 2011, the</a:t>
            </a:r>
          </a:p>
          <a:p>
            <a:pPr defTabSz="1657700">
              <a:spcAft>
                <a:spcPts val="952"/>
              </a:spcAft>
            </a:pPr>
            <a:r>
              <a:rPr lang="en-US" sz="2176" dirty="0" err="1">
                <a:solidFill>
                  <a:srgbClr val="FFFFFF">
                    <a:alpha val="99000"/>
                  </a:srgbClr>
                </a:solidFill>
              </a:rPr>
              <a:t>GSM</a:t>
            </a:r>
            <a:r>
              <a:rPr lang="en-US" sz="2176" dirty="0">
                <a:solidFill>
                  <a:srgbClr val="FFFFFF">
                    <a:alpha val="99000"/>
                  </a:srgbClr>
                </a:solidFill>
              </a:rPr>
              <a:t> Association announced that mobile</a:t>
            </a:r>
          </a:p>
          <a:p>
            <a:pPr defTabSz="1657700">
              <a:spcAft>
                <a:spcPts val="952"/>
              </a:spcAft>
            </a:pPr>
            <a:r>
              <a:rPr lang="en-US" sz="2176" dirty="0" err="1">
                <a:solidFill>
                  <a:srgbClr val="FFFFFF">
                    <a:alpha val="99000"/>
                  </a:srgbClr>
                </a:solidFill>
              </a:rPr>
              <a:t>SIM</a:t>
            </a:r>
            <a:r>
              <a:rPr lang="en-US" sz="2176" dirty="0">
                <a:solidFill>
                  <a:srgbClr val="FFFFFF">
                    <a:alpha val="99000"/>
                  </a:srgbClr>
                </a:solidFill>
              </a:rPr>
              <a:t> cards had reached 6 billion.</a:t>
            </a:r>
          </a:p>
        </p:txBody>
      </p:sp>
      <p:sp>
        <p:nvSpPr>
          <p:cNvPr id="14" name="Rectangle 13"/>
          <p:cNvSpPr/>
          <p:nvPr/>
        </p:nvSpPr>
        <p:spPr bwMode="auto">
          <a:xfrm>
            <a:off x="884" y="1487287"/>
            <a:ext cx="12434711" cy="2561605"/>
          </a:xfrm>
          <a:prstGeom prst="rect">
            <a:avLst/>
          </a:prstGeom>
          <a:solidFill>
            <a:srgbClr val="0039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b" anchorCtr="0" compatLnSpc="1">
            <a:prstTxWarp prst="textNoShape">
              <a:avLst/>
            </a:prstTxWarp>
          </a:bodyPr>
          <a:lstStyle/>
          <a:p>
            <a:pPr algn="r" defTabSz="1243083" fontAlgn="base">
              <a:lnSpc>
                <a:spcPts val="6120"/>
              </a:lnSpc>
              <a:spcBef>
                <a:spcPct val="0"/>
              </a:spcBef>
              <a:spcAft>
                <a:spcPct val="0"/>
              </a:spcAft>
            </a:pPr>
            <a:r>
              <a:rPr lang="en-US" sz="8975" dirty="0">
                <a:gradFill>
                  <a:gsLst>
                    <a:gs pos="0">
                      <a:srgbClr val="FFFFFF"/>
                    </a:gs>
                    <a:gs pos="100000">
                      <a:srgbClr val="FFFFFF"/>
                    </a:gs>
                  </a:gsLst>
                  <a:lin ang="5400000" scaled="0"/>
                </a:gradFill>
                <a:latin typeface="Segoe UI Light" pitchFamily="34" charset="0"/>
              </a:rPr>
              <a:t>in 4 years</a:t>
            </a:r>
          </a:p>
          <a:p>
            <a:pPr algn="r" defTabSz="1243083" fontAlgn="base">
              <a:spcBef>
                <a:spcPct val="0"/>
              </a:spcBef>
              <a:spcAft>
                <a:spcPct val="0"/>
              </a:spcAft>
            </a:pPr>
            <a:r>
              <a:rPr lang="en-US" sz="5440" b="1" dirty="0">
                <a:gradFill>
                  <a:gsLst>
                    <a:gs pos="0">
                      <a:srgbClr val="FFFFFF"/>
                    </a:gs>
                    <a:gs pos="100000">
                      <a:srgbClr val="FFFFFF"/>
                    </a:gs>
                  </a:gsLst>
                  <a:lin ang="5400000" scaled="0"/>
                </a:gradFill>
              </a:rPr>
              <a:t>wireless</a:t>
            </a:r>
            <a:r>
              <a:rPr lang="en-US" sz="5440" dirty="0">
                <a:gradFill>
                  <a:gsLst>
                    <a:gs pos="0">
                      <a:srgbClr val="FFFFFF"/>
                    </a:gs>
                    <a:gs pos="100000">
                      <a:srgbClr val="FFFFFF"/>
                    </a:gs>
                  </a:gsLst>
                  <a:lin ang="5400000" scaled="0"/>
                </a:gradFill>
              </a:rPr>
              <a:t> internet traffic </a:t>
            </a:r>
            <a:r>
              <a:rPr lang="en-US" sz="13055" b="1" baseline="-5000" dirty="0">
                <a:solidFill>
                  <a:srgbClr val="FFFF00"/>
                </a:solidFill>
              </a:rPr>
              <a:t>&gt;</a:t>
            </a:r>
            <a:r>
              <a:rPr lang="en-US" sz="5440" dirty="0">
                <a:solidFill>
                  <a:srgbClr val="FFFFFF"/>
                </a:solidFill>
              </a:rPr>
              <a:t> </a:t>
            </a:r>
            <a:r>
              <a:rPr lang="en-US" sz="5440" b="1" dirty="0">
                <a:gradFill>
                  <a:gsLst>
                    <a:gs pos="0">
                      <a:srgbClr val="FFFFFF"/>
                    </a:gs>
                    <a:gs pos="100000">
                      <a:srgbClr val="FFFFFF"/>
                    </a:gs>
                  </a:gsLst>
                  <a:lin ang="5400000" scaled="0"/>
                </a:gradFill>
              </a:rPr>
              <a:t>wired</a:t>
            </a:r>
          </a:p>
        </p:txBody>
      </p:sp>
      <p:sp>
        <p:nvSpPr>
          <p:cNvPr id="19" name="Rectangle 18"/>
          <p:cNvSpPr/>
          <p:nvPr/>
        </p:nvSpPr>
        <p:spPr>
          <a:xfrm>
            <a:off x="881" y="4042500"/>
            <a:ext cx="11977208" cy="1785104"/>
          </a:xfrm>
          <a:prstGeom prst="rect">
            <a:avLst/>
          </a:prstGeom>
          <a:solidFill>
            <a:schemeClr val="accent4">
              <a:lumMod val="50000"/>
            </a:schemeClr>
          </a:solidFill>
        </p:spPr>
        <p:txBody>
          <a:bodyPr wrap="square">
            <a:spAutoFit/>
          </a:bodyPr>
          <a:lstStyle/>
          <a:p>
            <a:pPr algn="r" defTabSz="1243083" fontAlgn="base">
              <a:lnSpc>
                <a:spcPts val="4352"/>
              </a:lnSpc>
              <a:spcBef>
                <a:spcPct val="0"/>
              </a:spcBef>
              <a:spcAft>
                <a:spcPct val="0"/>
              </a:spcAft>
            </a:pPr>
            <a:r>
              <a:rPr lang="en-US" sz="2176" dirty="0">
                <a:gradFill>
                  <a:gsLst>
                    <a:gs pos="0">
                      <a:srgbClr val="FFFFFF"/>
                    </a:gs>
                    <a:gs pos="100000">
                      <a:srgbClr val="FFFFFF"/>
                    </a:gs>
                  </a:gsLst>
                  <a:lin ang="5400000" scaled="0"/>
                </a:gradFill>
              </a:rPr>
              <a:t>In 2016, wired devices will account for 39% of IP traffic,</a:t>
            </a:r>
          </a:p>
          <a:p>
            <a:pPr algn="r" defTabSz="1243083" fontAlgn="base">
              <a:lnSpc>
                <a:spcPts val="4352"/>
              </a:lnSpc>
              <a:spcBef>
                <a:spcPct val="0"/>
              </a:spcBef>
              <a:spcAft>
                <a:spcPct val="0"/>
              </a:spcAft>
            </a:pPr>
            <a:r>
              <a:rPr lang="en-US" sz="2176" dirty="0">
                <a:gradFill>
                  <a:gsLst>
                    <a:gs pos="0">
                      <a:srgbClr val="FFFFFF"/>
                    </a:gs>
                    <a:gs pos="100000">
                      <a:srgbClr val="FFFFFF"/>
                    </a:gs>
                  </a:gsLst>
                  <a:lin ang="5400000" scaled="0"/>
                </a:gradFill>
              </a:rPr>
              <a:t>while Wi-Fi &amp; mobile devices</a:t>
            </a:r>
          </a:p>
          <a:p>
            <a:pPr algn="r" defTabSz="1243083" fontAlgn="base">
              <a:lnSpc>
                <a:spcPts val="4352"/>
              </a:lnSpc>
              <a:spcBef>
                <a:spcPct val="0"/>
              </a:spcBef>
              <a:spcAft>
                <a:spcPct val="0"/>
              </a:spcAft>
            </a:pPr>
            <a:r>
              <a:rPr lang="en-US" sz="2176" dirty="0">
                <a:gradFill>
                  <a:gsLst>
                    <a:gs pos="0">
                      <a:srgbClr val="FFFFFF"/>
                    </a:gs>
                    <a:gs pos="100000">
                      <a:srgbClr val="FFFFFF"/>
                    </a:gs>
                  </a:gsLst>
                  <a:lin ang="5400000" scaled="0"/>
                </a:gradFill>
              </a:rPr>
              <a:t>will account for 61% of IP traffic.</a:t>
            </a:r>
          </a:p>
        </p:txBody>
      </p:sp>
      <p:sp>
        <p:nvSpPr>
          <p:cNvPr id="1331" name="TextBox 1330"/>
          <p:cNvSpPr txBox="1"/>
          <p:nvPr/>
        </p:nvSpPr>
        <p:spPr>
          <a:xfrm>
            <a:off x="6945551" y="6785778"/>
            <a:ext cx="5382603" cy="131896"/>
          </a:xfrm>
          <a:prstGeom prst="rect">
            <a:avLst/>
          </a:prstGeom>
          <a:noFill/>
        </p:spPr>
        <p:txBody>
          <a:bodyPr wrap="square" lIns="0" tIns="0" rIns="0" bIns="0" rtlCol="0">
            <a:spAutoFit/>
          </a:bodyPr>
          <a:lstStyle/>
          <a:p>
            <a:pPr algn="r" defTabSz="1657700">
              <a:lnSpc>
                <a:spcPct val="90000"/>
              </a:lnSpc>
              <a:spcBef>
                <a:spcPct val="20000"/>
              </a:spcBef>
              <a:buSzPct val="80000"/>
            </a:pPr>
            <a:r>
              <a:rPr lang="en-US" sz="952" i="1" dirty="0">
                <a:solidFill>
                  <a:srgbClr val="FFFFFF">
                    <a:alpha val="99000"/>
                  </a:srgbClr>
                </a:solidFill>
              </a:rPr>
              <a:t>Data source: Erica Kochi, “How the Future of Mobile Lies in the Developing World” May 2012</a:t>
            </a:r>
          </a:p>
        </p:txBody>
      </p:sp>
      <p:sp>
        <p:nvSpPr>
          <p:cNvPr id="4" name="Title 3"/>
          <p:cNvSpPr>
            <a:spLocks noGrp="1"/>
          </p:cNvSpPr>
          <p:nvPr>
            <p:ph type="title"/>
          </p:nvPr>
        </p:nvSpPr>
        <p:spPr/>
        <p:txBody>
          <a:bodyPr/>
          <a:lstStyle/>
          <a:p>
            <a:r>
              <a:rPr lang="en-US" dirty="0"/>
              <a:t>m</a:t>
            </a:r>
            <a:r>
              <a:rPr lang="en-US" dirty="0" smtClean="0"/>
              <a:t>obile + connectivity</a:t>
            </a:r>
            <a:endParaRPr lang="en-US" dirty="0">
              <a:solidFill>
                <a:schemeClr val="bg1"/>
              </a:solidFill>
            </a:endParaRPr>
          </a:p>
        </p:txBody>
      </p:sp>
      <p:sp>
        <p:nvSpPr>
          <p:cNvPr id="4580" name="TextBox 4579"/>
          <p:cNvSpPr txBox="1"/>
          <p:nvPr/>
        </p:nvSpPr>
        <p:spPr>
          <a:xfrm>
            <a:off x="6940220" y="6785778"/>
            <a:ext cx="5382603" cy="131896"/>
          </a:xfrm>
          <a:prstGeom prst="rect">
            <a:avLst/>
          </a:prstGeom>
          <a:noFill/>
        </p:spPr>
        <p:txBody>
          <a:bodyPr wrap="square" lIns="0" tIns="0" rIns="0" bIns="0" rtlCol="0">
            <a:spAutoFit/>
          </a:bodyPr>
          <a:lstStyle/>
          <a:p>
            <a:pPr algn="r" defTabSz="1657700">
              <a:lnSpc>
                <a:spcPct val="90000"/>
              </a:lnSpc>
              <a:spcBef>
                <a:spcPct val="20000"/>
              </a:spcBef>
              <a:buSzPct val="80000"/>
            </a:pPr>
            <a:r>
              <a:rPr lang="en-US" sz="952" i="1" dirty="0">
                <a:solidFill>
                  <a:srgbClr val="FFFFFF">
                    <a:alpha val="99000"/>
                  </a:srgbClr>
                </a:solidFill>
              </a:rPr>
              <a:t>Data source: Cisco, Virtual Networking Index, 2012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677" y="1361985"/>
            <a:ext cx="10891907" cy="5056365"/>
          </a:xfrm>
          <a:prstGeom prst="rect">
            <a:avLst/>
          </a:prstGeom>
        </p:spPr>
      </p:pic>
    </p:spTree>
    <p:extLst>
      <p:ext uri="{BB962C8B-B14F-4D97-AF65-F5344CB8AC3E}">
        <p14:creationId xmlns:p14="http://schemas.microsoft.com/office/powerpoint/2010/main" val="26045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1+#ppt_w/2"/>
                                          </p:val>
                                        </p:tav>
                                        <p:tav tm="100000">
                                          <p:val>
                                            <p:strVal val="#ppt_x"/>
                                          </p:val>
                                        </p:tav>
                                      </p:tavLst>
                                    </p:anim>
                                    <p:anim calcmode="lin" valueType="num">
                                      <p:cBhvr additive="base">
                                        <p:cTn id="8" dur="500" fill="hold"/>
                                        <p:tgtEl>
                                          <p:spTgt spid="205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277"/>
                                        </p:tgtEl>
                                        <p:attrNameLst>
                                          <p:attrName>style.visibility</p:attrName>
                                        </p:attrNameLst>
                                      </p:cBhvr>
                                      <p:to>
                                        <p:strVal val="visible"/>
                                      </p:to>
                                    </p:set>
                                    <p:anim calcmode="lin" valueType="num">
                                      <p:cBhvr additive="base">
                                        <p:cTn id="11" dur="500" fill="hold"/>
                                        <p:tgtEl>
                                          <p:spTgt spid="1277"/>
                                        </p:tgtEl>
                                        <p:attrNameLst>
                                          <p:attrName>ppt_x</p:attrName>
                                        </p:attrNameLst>
                                      </p:cBhvr>
                                      <p:tavLst>
                                        <p:tav tm="0">
                                          <p:val>
                                            <p:strVal val="1+#ppt_w/2"/>
                                          </p:val>
                                        </p:tav>
                                        <p:tav tm="100000">
                                          <p:val>
                                            <p:strVal val="#ppt_x"/>
                                          </p:val>
                                        </p:tav>
                                      </p:tavLst>
                                    </p:anim>
                                    <p:anim calcmode="lin" valueType="num">
                                      <p:cBhvr additive="base">
                                        <p:cTn id="12" dur="500" fill="hold"/>
                                        <p:tgtEl>
                                          <p:spTgt spid="127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543"/>
                                        </p:tgtEl>
                                        <p:attrNameLst>
                                          <p:attrName>style.visibility</p:attrName>
                                        </p:attrNameLst>
                                      </p:cBhvr>
                                      <p:to>
                                        <p:strVal val="visible"/>
                                      </p:to>
                                    </p:set>
                                    <p:anim calcmode="lin" valueType="num">
                                      <p:cBhvr additive="base">
                                        <p:cTn id="15" dur="500" fill="hold"/>
                                        <p:tgtEl>
                                          <p:spTgt spid="2543"/>
                                        </p:tgtEl>
                                        <p:attrNameLst>
                                          <p:attrName>ppt_x</p:attrName>
                                        </p:attrNameLst>
                                      </p:cBhvr>
                                      <p:tavLst>
                                        <p:tav tm="0">
                                          <p:val>
                                            <p:strVal val="1+#ppt_w/2"/>
                                          </p:val>
                                        </p:tav>
                                        <p:tav tm="100000">
                                          <p:val>
                                            <p:strVal val="#ppt_x"/>
                                          </p:val>
                                        </p:tav>
                                      </p:tavLst>
                                    </p:anim>
                                    <p:anim calcmode="lin" valueType="num">
                                      <p:cBhvr additive="base">
                                        <p:cTn id="16" dur="500" fill="hold"/>
                                        <p:tgtEl>
                                          <p:spTgt spid="254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277"/>
                                        </p:tgtEl>
                                      </p:cBhvr>
                                    </p:animEffect>
                                    <p:set>
                                      <p:cBhvr>
                                        <p:cTn id="21" dur="1" fill="hold">
                                          <p:stCondLst>
                                            <p:cond delay="499"/>
                                          </p:stCondLst>
                                        </p:cTn>
                                        <p:tgtEl>
                                          <p:spTgt spid="127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543"/>
                                        </p:tgtEl>
                                      </p:cBhvr>
                                    </p:animEffect>
                                    <p:set>
                                      <p:cBhvr>
                                        <p:cTn id="24" dur="1" fill="hold">
                                          <p:stCondLst>
                                            <p:cond delay="499"/>
                                          </p:stCondLst>
                                        </p:cTn>
                                        <p:tgtEl>
                                          <p:spTgt spid="254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051"/>
                                        </p:tgtEl>
                                      </p:cBhvr>
                                    </p:animEffect>
                                    <p:set>
                                      <p:cBhvr>
                                        <p:cTn id="27" dur="1" fill="hold">
                                          <p:stCondLst>
                                            <p:cond delay="499"/>
                                          </p:stCondLst>
                                        </p:cTn>
                                        <p:tgtEl>
                                          <p:spTgt spid="2051"/>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331"/>
                                        </p:tgtEl>
                                      </p:cBhvr>
                                    </p:animEffect>
                                    <p:set>
                                      <p:cBhvr>
                                        <p:cTn id="30" dur="1" fill="hold">
                                          <p:stCondLst>
                                            <p:cond delay="499"/>
                                          </p:stCondLst>
                                        </p:cTn>
                                        <p:tgtEl>
                                          <p:spTgt spid="1331"/>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2.22222E-6 -2.83951E-6 L -1.12743 -2.83951E-6 " pathEditMode="relative" rAng="0" ptsTypes="AA">
                                      <p:cBhvr>
                                        <p:cTn id="32" dur="2000" fill="hold"/>
                                        <p:tgtEl>
                                          <p:spTgt spid="2"/>
                                        </p:tgtEl>
                                        <p:attrNameLst>
                                          <p:attrName>ppt_x</p:attrName>
                                          <p:attrName>ppt_y</p:attrName>
                                        </p:attrNameLst>
                                      </p:cBhvr>
                                      <p:rCtr x="-56372" y="0"/>
                                    </p:animMotion>
                                  </p:childTnLst>
                                </p:cTn>
                              </p:par>
                              <p:par>
                                <p:cTn id="33" presetID="10" presetClass="entr" presetSubtype="0" fill="hold" nodeType="withEffect">
                                  <p:stCondLst>
                                    <p:cond delay="0"/>
                                  </p:stCondLst>
                                  <p:childTnLst>
                                    <p:set>
                                      <p:cBhvr>
                                        <p:cTn id="34" dur="1" fill="hold">
                                          <p:stCondLst>
                                            <p:cond delay="0"/>
                                          </p:stCondLst>
                                        </p:cTn>
                                        <p:tgtEl>
                                          <p:spTgt spid="4580">
                                            <p:txEl>
                                              <p:pRg st="0" end="0"/>
                                            </p:txEl>
                                          </p:spTgt>
                                        </p:tgtEl>
                                        <p:attrNameLst>
                                          <p:attrName>style.visibility</p:attrName>
                                        </p:attrNameLst>
                                      </p:cBhvr>
                                      <p:to>
                                        <p:strVal val="visible"/>
                                      </p:to>
                                    </p:set>
                                    <p:animEffect transition="in" filter="fade">
                                      <p:cBhvr>
                                        <p:cTn id="35" dur="500"/>
                                        <p:tgtEl>
                                          <p:spTgt spid="4580">
                                            <p:txEl>
                                              <p:pRg st="0" end="0"/>
                                            </p:txEl>
                                          </p:spTgt>
                                        </p:tgtEl>
                                      </p:cBhvr>
                                    </p:animEffect>
                                  </p:childTnLst>
                                </p:cTn>
                              </p:par>
                            </p:childTnLst>
                          </p:cTn>
                        </p:par>
                        <p:par>
                          <p:cTn id="36" fill="hold">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25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2051" grpId="1" animBg="1"/>
      <p:bldP spid="1277" grpId="0" animBg="1"/>
      <p:bldP spid="1277" grpId="1" animBg="1"/>
      <p:bldP spid="2543" grpId="0" animBg="1"/>
      <p:bldP spid="2543" grpId="1" animBg="1"/>
      <p:bldP spid="14" grpId="0" animBg="1"/>
      <p:bldP spid="19" grpId="0" animBg="1"/>
      <p:bldP spid="13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ck.png"/>
          <p:cNvPicPr>
            <a:picLocks noChangeAspect="1"/>
          </p:cNvPicPr>
          <p:nvPr/>
        </p:nvPicPr>
        <p:blipFill>
          <a:blip r:embed="rId3"/>
          <a:stretch>
            <a:fillRect/>
          </a:stretch>
        </p:blipFill>
        <p:spPr>
          <a:xfrm>
            <a:off x="2502" y="0"/>
            <a:ext cx="12431473" cy="6992703"/>
          </a:xfrm>
          <a:prstGeom prst="rect">
            <a:avLst/>
          </a:prstGeom>
        </p:spPr>
      </p:pic>
      <p:pic>
        <p:nvPicPr>
          <p:cNvPr id="2" name="cubicles" descr="mainframe-era-cubicles-faded-bottom.png"/>
          <p:cNvPicPr>
            <a:picLocks noChangeAspect="1"/>
          </p:cNvPicPr>
          <p:nvPr/>
        </p:nvPicPr>
        <p:blipFill>
          <a:blip r:embed="rId4"/>
          <a:stretch>
            <a:fillRect/>
          </a:stretch>
        </p:blipFill>
        <p:spPr>
          <a:xfrm>
            <a:off x="2501" y="911"/>
            <a:ext cx="12431472" cy="6992702"/>
          </a:xfrm>
          <a:prstGeom prst="rect">
            <a:avLst/>
          </a:prstGeom>
        </p:spPr>
      </p:pic>
      <p:pic>
        <p:nvPicPr>
          <p:cNvPr id="3" name="glass house small" descr="Mainframe-hardware-and-people.png"/>
          <p:cNvPicPr>
            <a:picLocks noChangeAspect="1"/>
          </p:cNvPicPr>
          <p:nvPr/>
        </p:nvPicPr>
        <p:blipFill>
          <a:blip r:embed="rId5"/>
          <a:stretch>
            <a:fillRect/>
          </a:stretch>
        </p:blipFill>
        <p:spPr>
          <a:xfrm>
            <a:off x="2501" y="911"/>
            <a:ext cx="12431472" cy="6992702"/>
          </a:xfrm>
          <a:prstGeom prst="rect">
            <a:avLst/>
          </a:prstGeom>
        </p:spPr>
      </p:pic>
      <p:pic>
        <p:nvPicPr>
          <p:cNvPr id="4" name="Picture 3" descr="modern-PC-small-cubicles.png"/>
          <p:cNvPicPr>
            <a:picLocks noChangeAspect="1"/>
          </p:cNvPicPr>
          <p:nvPr/>
        </p:nvPicPr>
        <p:blipFill>
          <a:blip r:embed="rId6"/>
          <a:stretch>
            <a:fillRect/>
          </a:stretch>
        </p:blipFill>
        <p:spPr>
          <a:xfrm>
            <a:off x="2502" y="911"/>
            <a:ext cx="12431473" cy="6992703"/>
          </a:xfrm>
          <a:prstGeom prst="rect">
            <a:avLst/>
          </a:prstGeom>
        </p:spPr>
      </p:pic>
      <p:pic>
        <p:nvPicPr>
          <p:cNvPr id="5" name="glass house small" descr="Mainframe-hardware-and-people.png"/>
          <p:cNvPicPr>
            <a:picLocks noChangeAspect="1"/>
          </p:cNvPicPr>
          <p:nvPr/>
        </p:nvPicPr>
        <p:blipFill>
          <a:blip r:embed="rId7"/>
          <a:stretch>
            <a:fillRect/>
          </a:stretch>
        </p:blipFill>
        <p:spPr>
          <a:xfrm>
            <a:off x="2501" y="911"/>
            <a:ext cx="12431472" cy="6992703"/>
          </a:xfrm>
          <a:prstGeom prst="rect">
            <a:avLst/>
          </a:prstGeom>
        </p:spPr>
      </p:pic>
    </p:spTree>
    <p:extLst>
      <p:ext uri="{BB962C8B-B14F-4D97-AF65-F5344CB8AC3E}">
        <p14:creationId xmlns:p14="http://schemas.microsoft.com/office/powerpoint/2010/main" val="3105379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lack.png"/>
          <p:cNvPicPr>
            <a:picLocks noChangeAspect="1"/>
          </p:cNvPicPr>
          <p:nvPr/>
        </p:nvPicPr>
        <p:blipFill>
          <a:blip r:embed="rId3"/>
          <a:stretch>
            <a:fillRect/>
          </a:stretch>
        </p:blipFill>
        <p:spPr>
          <a:xfrm>
            <a:off x="2502" y="911"/>
            <a:ext cx="12431473" cy="6992703"/>
          </a:xfrm>
          <a:prstGeom prst="rect">
            <a:avLst/>
          </a:prstGeom>
        </p:spPr>
      </p:pic>
      <p:pic>
        <p:nvPicPr>
          <p:cNvPr id="11" name="Picture 10" descr="fiber-optics.png"/>
          <p:cNvPicPr>
            <a:picLocks noChangeAspect="1"/>
          </p:cNvPicPr>
          <p:nvPr/>
        </p:nvPicPr>
        <p:blipFill>
          <a:blip r:embed="rId4"/>
          <a:stretch>
            <a:fillRect/>
          </a:stretch>
        </p:blipFill>
        <p:spPr>
          <a:xfrm>
            <a:off x="2502" y="911"/>
            <a:ext cx="12431473" cy="6992703"/>
          </a:xfrm>
          <a:prstGeom prst="rect">
            <a:avLst/>
          </a:prstGeom>
        </p:spPr>
      </p:pic>
      <p:pic>
        <p:nvPicPr>
          <p:cNvPr id="8" name="North America map on black" descr="US-map.jpg"/>
          <p:cNvPicPr>
            <a:picLocks noChangeAspect="1"/>
          </p:cNvPicPr>
          <p:nvPr/>
        </p:nvPicPr>
        <p:blipFill>
          <a:blip r:embed="rId5"/>
          <a:stretch>
            <a:fillRect/>
          </a:stretch>
        </p:blipFill>
        <p:spPr>
          <a:xfrm>
            <a:off x="2502" y="911"/>
            <a:ext cx="12431473" cy="6992703"/>
          </a:xfrm>
          <a:prstGeom prst="rect">
            <a:avLst/>
          </a:prstGeom>
        </p:spPr>
      </p:pic>
      <p:pic>
        <p:nvPicPr>
          <p:cNvPr id="9" name="LA - lines FULL US" descr="LA-dotted-lines---US.png"/>
          <p:cNvPicPr>
            <a:picLocks noChangeAspect="1"/>
          </p:cNvPicPr>
          <p:nvPr/>
        </p:nvPicPr>
        <p:blipFill>
          <a:blip r:embed="rId6"/>
          <a:srcRect r="13775"/>
          <a:stretch>
            <a:fillRect/>
          </a:stretch>
        </p:blipFill>
        <p:spPr>
          <a:xfrm>
            <a:off x="2502" y="909"/>
            <a:ext cx="10719036" cy="6992703"/>
          </a:xfrm>
          <a:prstGeom prst="rect">
            <a:avLst/>
          </a:prstGeom>
        </p:spPr>
      </p:pic>
      <p:pic>
        <p:nvPicPr>
          <p:cNvPr id="15" name="LA - lines WEST Coast" descr="LA-dotted-lines---WEST-coast.png"/>
          <p:cNvPicPr>
            <a:picLocks noChangeAspect="1"/>
          </p:cNvPicPr>
          <p:nvPr/>
        </p:nvPicPr>
        <p:blipFill>
          <a:blip r:embed="rId7"/>
          <a:srcRect r="45503"/>
          <a:stretch>
            <a:fillRect/>
          </a:stretch>
        </p:blipFill>
        <p:spPr>
          <a:xfrm>
            <a:off x="2501" y="215"/>
            <a:ext cx="6776130" cy="6994094"/>
          </a:xfrm>
          <a:prstGeom prst="rect">
            <a:avLst/>
          </a:prstGeom>
        </p:spPr>
      </p:pic>
      <p:pic>
        <p:nvPicPr>
          <p:cNvPr id="13" name="1st server rack LA" descr="NY-first-server.png"/>
          <p:cNvPicPr>
            <a:picLocks noChangeAspect="1"/>
          </p:cNvPicPr>
          <p:nvPr/>
        </p:nvPicPr>
        <p:blipFill>
          <a:blip r:embed="rId8"/>
          <a:srcRect/>
          <a:stretch>
            <a:fillRect/>
          </a:stretch>
        </p:blipFill>
        <p:spPr>
          <a:xfrm>
            <a:off x="2209225" y="3362627"/>
            <a:ext cx="1247850" cy="1195308"/>
          </a:xfrm>
          <a:prstGeom prst="rect">
            <a:avLst/>
          </a:prstGeom>
        </p:spPr>
      </p:pic>
      <p:pic>
        <p:nvPicPr>
          <p:cNvPr id="14" name="LA second server rack" descr="LA-2nd-server.png"/>
          <p:cNvPicPr>
            <a:picLocks noChangeAspect="1"/>
          </p:cNvPicPr>
          <p:nvPr/>
        </p:nvPicPr>
        <p:blipFill>
          <a:blip r:embed="rId9"/>
          <a:srcRect/>
          <a:stretch>
            <a:fillRect/>
          </a:stretch>
        </p:blipFill>
        <p:spPr>
          <a:xfrm>
            <a:off x="2734635" y="3480843"/>
            <a:ext cx="1142767" cy="1142767"/>
          </a:xfrm>
          <a:prstGeom prst="rect">
            <a:avLst/>
          </a:prstGeom>
        </p:spPr>
      </p:pic>
      <p:pic>
        <p:nvPicPr>
          <p:cNvPr id="17" name="glow" descr="hotter-glow.png"/>
          <p:cNvPicPr>
            <a:picLocks noChangeAspect="1"/>
          </p:cNvPicPr>
          <p:nvPr/>
        </p:nvPicPr>
        <p:blipFill>
          <a:blip r:embed="rId10"/>
          <a:srcRect l="10249" t="16895" r="68090" b="47417"/>
          <a:stretch>
            <a:fillRect/>
          </a:stretch>
        </p:blipFill>
        <p:spPr>
          <a:xfrm>
            <a:off x="1276623" y="1206398"/>
            <a:ext cx="2692728" cy="2495699"/>
          </a:xfrm>
          <a:prstGeom prst="rect">
            <a:avLst/>
          </a:prstGeom>
        </p:spPr>
      </p:pic>
      <p:pic>
        <p:nvPicPr>
          <p:cNvPr id="12" name="NY- server racks" descr="NY-servers.png"/>
          <p:cNvPicPr>
            <a:picLocks noChangeAspect="1"/>
          </p:cNvPicPr>
          <p:nvPr/>
        </p:nvPicPr>
        <p:blipFill>
          <a:blip r:embed="rId11"/>
          <a:srcRect/>
          <a:stretch>
            <a:fillRect/>
          </a:stretch>
        </p:blipFill>
        <p:spPr>
          <a:xfrm>
            <a:off x="7739168" y="3336355"/>
            <a:ext cx="1589367" cy="1169038"/>
          </a:xfrm>
          <a:prstGeom prst="rect">
            <a:avLst/>
          </a:prstGeom>
        </p:spPr>
      </p:pic>
      <p:pic>
        <p:nvPicPr>
          <p:cNvPr id="16" name="NY- lines EAST coast" descr="NY-dotted-lines---EASTcoast.png"/>
          <p:cNvPicPr>
            <a:picLocks noChangeAspect="1"/>
          </p:cNvPicPr>
          <p:nvPr/>
        </p:nvPicPr>
        <p:blipFill>
          <a:blip r:embed="rId12"/>
          <a:srcRect l="49465" t="23121" r="14077" b="13415"/>
          <a:stretch>
            <a:fillRect/>
          </a:stretch>
        </p:blipFill>
        <p:spPr>
          <a:xfrm>
            <a:off x="6152961" y="1617300"/>
            <a:ext cx="4533161" cy="4438720"/>
          </a:xfrm>
          <a:prstGeom prst="rect">
            <a:avLst/>
          </a:prstGeom>
        </p:spPr>
      </p:pic>
      <p:pic>
        <p:nvPicPr>
          <p:cNvPr id="18" name="customers" descr="Customers.png"/>
          <p:cNvPicPr>
            <a:picLocks noChangeAspect="1"/>
          </p:cNvPicPr>
          <p:nvPr/>
        </p:nvPicPr>
        <p:blipFill>
          <a:blip r:embed="rId13"/>
          <a:srcRect r="13680"/>
          <a:stretch>
            <a:fillRect/>
          </a:stretch>
        </p:blipFill>
        <p:spPr>
          <a:xfrm>
            <a:off x="2502" y="912"/>
            <a:ext cx="10730840" cy="6992702"/>
          </a:xfrm>
          <a:prstGeom prst="rect">
            <a:avLst/>
          </a:prstGeom>
          <a:noFill/>
          <a:ln>
            <a:noFill/>
          </a:ln>
        </p:spPr>
      </p:pic>
    </p:spTree>
    <p:extLst>
      <p:ext uri="{BB962C8B-B14F-4D97-AF65-F5344CB8AC3E}">
        <p14:creationId xmlns:p14="http://schemas.microsoft.com/office/powerpoint/2010/main" val="304398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10" presetClass="exit" presetSubtype="0" fill="hold" nodeType="withEffect">
                                  <p:stCondLst>
                                    <p:cond delay="600"/>
                                  </p:stCondLst>
                                  <p:childTnLst>
                                    <p:animEffect transition="out" filter="fade">
                                      <p:cBhvr>
                                        <p:cTn id="14" dur="1000"/>
                                        <p:tgtEl>
                                          <p:spTgt spid="9"/>
                                        </p:tgtEl>
                                      </p:cBhvr>
                                    </p:animEffect>
                                    <p:set>
                                      <p:cBhvr>
                                        <p:cTn id="15" dur="1" fill="hold">
                                          <p:stCondLst>
                                            <p:cond delay="999"/>
                                          </p:stCondLst>
                                        </p:cTn>
                                        <p:tgtEl>
                                          <p:spTgt spid="9"/>
                                        </p:tgtEl>
                                        <p:attrNameLst>
                                          <p:attrName>style.visibility</p:attrName>
                                        </p:attrNameLst>
                                      </p:cBhvr>
                                      <p:to>
                                        <p:strVal val="hidden"/>
                                      </p:to>
                                    </p:set>
                                  </p:childTnLst>
                                </p:cTn>
                              </p:par>
                            </p:childTnLst>
                          </p:cTn>
                        </p:par>
                        <p:par>
                          <p:cTn id="16" fill="hold">
                            <p:stCondLst>
                              <p:cond delay="16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26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par>
                          <p:cTn id="24" fill="hold">
                            <p:stCondLst>
                              <p:cond delay="3600"/>
                            </p:stCondLst>
                            <p:childTnLst>
                              <p:par>
                                <p:cTn id="25" presetID="10" presetClass="exit" presetSubtype="0" fill="hold" nodeType="afterEffect">
                                  <p:stCondLst>
                                    <p:cond delay="0"/>
                                  </p:stCondLst>
                                  <p:childTnLst>
                                    <p:animEffect transition="out" filter="fade">
                                      <p:cBhvr>
                                        <p:cTn id="26" dur="1000"/>
                                        <p:tgtEl>
                                          <p:spTgt spid="17"/>
                                        </p:tgtEl>
                                      </p:cBhvr>
                                    </p:animEffect>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49" y="142767"/>
            <a:ext cx="11812976" cy="880792"/>
          </a:xfrm>
        </p:spPr>
        <p:txBody>
          <a:bodyPr/>
          <a:lstStyle/>
          <a:p>
            <a:r>
              <a:rPr lang="en-US" sz="4400" dirty="0" smtClean="0"/>
              <a:t>“</a:t>
            </a:r>
            <a:r>
              <a:rPr lang="en-US" sz="4400" spc="-102" dirty="0">
                <a:gradFill>
                  <a:gsLst>
                    <a:gs pos="1250">
                      <a:schemeClr val="tx2"/>
                    </a:gs>
                    <a:gs pos="100000">
                      <a:schemeClr val="tx2"/>
                    </a:gs>
                  </a:gsLst>
                  <a:lin ang="5400000" scaled="0"/>
                </a:gradFill>
                <a:latin typeface="+mj-lt"/>
              </a:rPr>
              <a:t>Microsoft is the productivity and platform company for the </a:t>
            </a:r>
            <a:r>
              <a:rPr lang="en-US" sz="4400" b="1" spc="-102" dirty="0">
                <a:gradFill>
                  <a:gsLst>
                    <a:gs pos="1250">
                      <a:schemeClr val="tx2"/>
                    </a:gs>
                    <a:gs pos="100000">
                      <a:schemeClr val="tx2"/>
                    </a:gs>
                  </a:gsLst>
                  <a:lin ang="5400000" scaled="0"/>
                </a:gradFill>
                <a:latin typeface="+mj-lt"/>
              </a:rPr>
              <a:t>mobile-first</a:t>
            </a:r>
            <a:r>
              <a:rPr lang="en-US" sz="4400" spc="-102" dirty="0">
                <a:gradFill>
                  <a:gsLst>
                    <a:gs pos="1250">
                      <a:schemeClr val="tx2"/>
                    </a:gs>
                    <a:gs pos="100000">
                      <a:schemeClr val="tx2"/>
                    </a:gs>
                  </a:gsLst>
                  <a:lin ang="5400000" scaled="0"/>
                </a:gradFill>
                <a:latin typeface="+mj-lt"/>
              </a:rPr>
              <a:t> and </a:t>
            </a:r>
            <a:r>
              <a:rPr lang="en-US" sz="4400" b="1" spc="-102" dirty="0">
                <a:gradFill>
                  <a:gsLst>
                    <a:gs pos="1250">
                      <a:schemeClr val="tx2"/>
                    </a:gs>
                    <a:gs pos="100000">
                      <a:schemeClr val="tx2"/>
                    </a:gs>
                  </a:gsLst>
                  <a:lin ang="5400000" scaled="0"/>
                </a:gradFill>
                <a:latin typeface="+mj-lt"/>
              </a:rPr>
              <a:t>cloud-first</a:t>
            </a:r>
            <a:r>
              <a:rPr lang="en-US" sz="4400" spc="-102" dirty="0">
                <a:gradFill>
                  <a:gsLst>
                    <a:gs pos="1250">
                      <a:schemeClr val="tx2"/>
                    </a:gs>
                    <a:gs pos="100000">
                      <a:schemeClr val="tx2"/>
                    </a:gs>
                  </a:gsLst>
                  <a:lin ang="5400000" scaled="0"/>
                </a:gradFill>
                <a:latin typeface="+mj-lt"/>
              </a:rPr>
              <a:t> </a:t>
            </a:r>
            <a:r>
              <a:rPr lang="en-US" sz="4400" spc="-102" dirty="0" smtClean="0">
                <a:gradFill>
                  <a:gsLst>
                    <a:gs pos="1250">
                      <a:schemeClr val="tx2"/>
                    </a:gs>
                    <a:gs pos="100000">
                      <a:schemeClr val="tx2"/>
                    </a:gs>
                  </a:gsLst>
                  <a:lin ang="5400000" scaled="0"/>
                </a:gradFill>
                <a:latin typeface="+mj-lt"/>
              </a:rPr>
              <a:t>world.”</a:t>
            </a:r>
            <a:r>
              <a:rPr lang="en-US" sz="4400" spc="-102" dirty="0">
                <a:gradFill>
                  <a:gsLst>
                    <a:gs pos="1250">
                      <a:schemeClr val="tx2"/>
                    </a:gs>
                    <a:gs pos="100000">
                      <a:schemeClr val="tx2"/>
                    </a:gs>
                  </a:gsLst>
                  <a:lin ang="5400000" scaled="0"/>
                </a:gradFill>
                <a:latin typeface="+mj-lt"/>
              </a:rPr>
              <a:t/>
            </a:r>
            <a:br>
              <a:rPr lang="en-US" sz="4400" spc="-102" dirty="0">
                <a:gradFill>
                  <a:gsLst>
                    <a:gs pos="1250">
                      <a:schemeClr val="tx2"/>
                    </a:gs>
                    <a:gs pos="100000">
                      <a:schemeClr val="tx2"/>
                    </a:gs>
                  </a:gsLst>
                  <a:lin ang="5400000" scaled="0"/>
                </a:gradFill>
                <a:latin typeface="+mj-lt"/>
              </a:rPr>
            </a:br>
            <a:r>
              <a:rPr lang="en-US" sz="2800" i="1" dirty="0"/>
              <a:t>Satya Nadella, Microsoft CEO</a:t>
            </a:r>
            <a:endParaRPr lang="el-GR" sz="2800" i="1"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3955" y="1950510"/>
            <a:ext cx="7348564" cy="4739075"/>
          </a:xfrm>
          <a:effectLst>
            <a:softEdge rad="63500"/>
          </a:effectLst>
        </p:spPr>
      </p:pic>
    </p:spTree>
    <p:extLst>
      <p:ext uri="{BB962C8B-B14F-4D97-AF65-F5344CB8AC3E}">
        <p14:creationId xmlns:p14="http://schemas.microsoft.com/office/powerpoint/2010/main" val="1954778934"/>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869"/>
          <a:stretch/>
        </p:blipFill>
        <p:spPr>
          <a:xfrm>
            <a:off x="1225645" y="-1"/>
            <a:ext cx="10029463" cy="6431530"/>
          </a:xfrm>
          <a:prstGeom prst="rect">
            <a:avLst/>
          </a:prstGeom>
        </p:spPr>
      </p:pic>
      <p:sp>
        <p:nvSpPr>
          <p:cNvPr id="47" name="Freeform 43"/>
          <p:cNvSpPr>
            <a:spLocks noEditPoints="1"/>
          </p:cNvSpPr>
          <p:nvPr/>
        </p:nvSpPr>
        <p:spPr bwMode="auto">
          <a:xfrm>
            <a:off x="1922802" y="2771991"/>
            <a:ext cx="1062618" cy="755908"/>
          </a:xfrm>
          <a:custGeom>
            <a:avLst/>
            <a:gdLst>
              <a:gd name="T0" fmla="*/ 480 w 523"/>
              <a:gd name="T1" fmla="*/ 78 h 372"/>
              <a:gd name="T2" fmla="*/ 380 w 523"/>
              <a:gd name="T3" fmla="*/ 126 h 372"/>
              <a:gd name="T4" fmla="*/ 304 w 523"/>
              <a:gd name="T5" fmla="*/ 342 h 372"/>
              <a:gd name="T6" fmla="*/ 295 w 523"/>
              <a:gd name="T7" fmla="*/ 352 h 372"/>
              <a:gd name="T8" fmla="*/ 258 w 523"/>
              <a:gd name="T9" fmla="*/ 370 h 372"/>
              <a:gd name="T10" fmla="*/ 252 w 523"/>
              <a:gd name="T11" fmla="*/ 366 h 372"/>
              <a:gd name="T12" fmla="*/ 272 w 523"/>
              <a:gd name="T13" fmla="*/ 178 h 372"/>
              <a:gd name="T14" fmla="*/ 246 w 523"/>
              <a:gd name="T15" fmla="*/ 190 h 372"/>
              <a:gd name="T16" fmla="*/ 82 w 523"/>
              <a:gd name="T17" fmla="*/ 223 h 372"/>
              <a:gd name="T18" fmla="*/ 0 w 523"/>
              <a:gd name="T19" fmla="*/ 139 h 372"/>
              <a:gd name="T20" fmla="*/ 22 w 523"/>
              <a:gd name="T21" fmla="*/ 128 h 372"/>
              <a:gd name="T22" fmla="*/ 118 w 523"/>
              <a:gd name="T23" fmla="*/ 159 h 372"/>
              <a:gd name="T24" fmla="*/ 423 w 523"/>
              <a:gd name="T25" fmla="*/ 13 h 372"/>
              <a:gd name="T26" fmla="*/ 516 w 523"/>
              <a:gd name="T27" fmla="*/ 25 h 372"/>
              <a:gd name="T28" fmla="*/ 480 w 523"/>
              <a:gd name="T29" fmla="*/ 78 h 372"/>
              <a:gd name="T30" fmla="*/ 113 w 523"/>
              <a:gd name="T31" fmla="*/ 44 h 372"/>
              <a:gd name="T32" fmla="*/ 196 w 523"/>
              <a:gd name="T33" fmla="*/ 98 h 372"/>
              <a:gd name="T34" fmla="*/ 277 w 523"/>
              <a:gd name="T35" fmla="*/ 59 h 372"/>
              <a:gd name="T36" fmla="*/ 164 w 523"/>
              <a:gd name="T37" fmla="*/ 19 h 372"/>
              <a:gd name="T38" fmla="*/ 151 w 523"/>
              <a:gd name="T39" fmla="*/ 20 h 372"/>
              <a:gd name="T40" fmla="*/ 113 w 523"/>
              <a:gd name="T41" fmla="*/ 38 h 372"/>
              <a:gd name="T42" fmla="*/ 113 w 523"/>
              <a:gd name="T43" fmla="*/ 4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3" h="372">
                <a:moveTo>
                  <a:pt x="480" y="78"/>
                </a:moveTo>
                <a:cubicBezTo>
                  <a:pt x="380" y="126"/>
                  <a:pt x="380" y="126"/>
                  <a:pt x="380" y="126"/>
                </a:cubicBezTo>
                <a:cubicBezTo>
                  <a:pt x="304" y="342"/>
                  <a:pt x="304" y="342"/>
                  <a:pt x="304" y="342"/>
                </a:cubicBezTo>
                <a:cubicBezTo>
                  <a:pt x="302" y="346"/>
                  <a:pt x="299" y="350"/>
                  <a:pt x="295" y="352"/>
                </a:cubicBezTo>
                <a:cubicBezTo>
                  <a:pt x="258" y="370"/>
                  <a:pt x="258" y="370"/>
                  <a:pt x="258" y="370"/>
                </a:cubicBezTo>
                <a:cubicBezTo>
                  <a:pt x="254" y="372"/>
                  <a:pt x="252" y="370"/>
                  <a:pt x="252" y="366"/>
                </a:cubicBezTo>
                <a:cubicBezTo>
                  <a:pt x="272" y="178"/>
                  <a:pt x="272" y="178"/>
                  <a:pt x="272" y="178"/>
                </a:cubicBezTo>
                <a:cubicBezTo>
                  <a:pt x="246" y="190"/>
                  <a:pt x="246" y="190"/>
                  <a:pt x="246" y="190"/>
                </a:cubicBezTo>
                <a:cubicBezTo>
                  <a:pt x="201" y="212"/>
                  <a:pt x="100" y="238"/>
                  <a:pt x="82" y="223"/>
                </a:cubicBezTo>
                <a:cubicBezTo>
                  <a:pt x="45" y="193"/>
                  <a:pt x="0" y="139"/>
                  <a:pt x="0" y="139"/>
                </a:cubicBezTo>
                <a:cubicBezTo>
                  <a:pt x="0" y="139"/>
                  <a:pt x="8" y="135"/>
                  <a:pt x="22" y="128"/>
                </a:cubicBezTo>
                <a:cubicBezTo>
                  <a:pt x="118" y="159"/>
                  <a:pt x="118" y="159"/>
                  <a:pt x="118" y="159"/>
                </a:cubicBezTo>
                <a:cubicBezTo>
                  <a:pt x="423" y="13"/>
                  <a:pt x="423" y="13"/>
                  <a:pt x="423" y="13"/>
                </a:cubicBezTo>
                <a:cubicBezTo>
                  <a:pt x="450" y="0"/>
                  <a:pt x="506" y="4"/>
                  <a:pt x="516" y="25"/>
                </a:cubicBezTo>
                <a:cubicBezTo>
                  <a:pt x="523" y="38"/>
                  <a:pt x="508" y="65"/>
                  <a:pt x="480" y="78"/>
                </a:cubicBezTo>
                <a:close/>
                <a:moveTo>
                  <a:pt x="113" y="44"/>
                </a:moveTo>
                <a:cubicBezTo>
                  <a:pt x="196" y="98"/>
                  <a:pt x="196" y="98"/>
                  <a:pt x="196" y="98"/>
                </a:cubicBezTo>
                <a:cubicBezTo>
                  <a:pt x="277" y="59"/>
                  <a:pt x="277" y="59"/>
                  <a:pt x="277" y="59"/>
                </a:cubicBezTo>
                <a:cubicBezTo>
                  <a:pt x="164" y="19"/>
                  <a:pt x="164" y="19"/>
                  <a:pt x="164" y="19"/>
                </a:cubicBezTo>
                <a:cubicBezTo>
                  <a:pt x="160" y="18"/>
                  <a:pt x="155" y="18"/>
                  <a:pt x="151" y="20"/>
                </a:cubicBezTo>
                <a:cubicBezTo>
                  <a:pt x="113" y="38"/>
                  <a:pt x="113" y="38"/>
                  <a:pt x="113" y="38"/>
                </a:cubicBezTo>
                <a:cubicBezTo>
                  <a:pt x="110" y="39"/>
                  <a:pt x="110" y="42"/>
                  <a:pt x="113" y="44"/>
                </a:cubicBezTo>
                <a:close/>
              </a:path>
            </a:pathLst>
          </a:custGeom>
          <a:solidFill>
            <a:schemeClr val="bg2"/>
          </a:solidFill>
          <a:ln>
            <a:noFill/>
          </a:ln>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48" name="Freeform 44"/>
          <p:cNvSpPr>
            <a:spLocks noEditPoints="1"/>
          </p:cNvSpPr>
          <p:nvPr/>
        </p:nvSpPr>
        <p:spPr bwMode="auto">
          <a:xfrm>
            <a:off x="1715710" y="3806080"/>
            <a:ext cx="919938" cy="997359"/>
          </a:xfrm>
          <a:custGeom>
            <a:avLst/>
            <a:gdLst>
              <a:gd name="T0" fmla="*/ 408 w 480"/>
              <a:gd name="T1" fmla="*/ 262 h 520"/>
              <a:gd name="T2" fmla="*/ 389 w 480"/>
              <a:gd name="T3" fmla="*/ 243 h 520"/>
              <a:gd name="T4" fmla="*/ 389 w 480"/>
              <a:gd name="T5" fmla="*/ 18 h 520"/>
              <a:gd name="T6" fmla="*/ 408 w 480"/>
              <a:gd name="T7" fmla="*/ 0 h 520"/>
              <a:gd name="T8" fmla="*/ 408 w 480"/>
              <a:gd name="T9" fmla="*/ 262 h 520"/>
              <a:gd name="T10" fmla="*/ 356 w 480"/>
              <a:gd name="T11" fmla="*/ 210 h 520"/>
              <a:gd name="T12" fmla="*/ 375 w 480"/>
              <a:gd name="T13" fmla="*/ 229 h 520"/>
              <a:gd name="T14" fmla="*/ 375 w 480"/>
              <a:gd name="T15" fmla="*/ 32 h 520"/>
              <a:gd name="T16" fmla="*/ 356 w 480"/>
              <a:gd name="T17" fmla="*/ 51 h 520"/>
              <a:gd name="T18" fmla="*/ 356 w 480"/>
              <a:gd name="T19" fmla="*/ 210 h 520"/>
              <a:gd name="T20" fmla="*/ 341 w 480"/>
              <a:gd name="T21" fmla="*/ 196 h 520"/>
              <a:gd name="T22" fmla="*/ 341 w 480"/>
              <a:gd name="T23" fmla="*/ 66 h 520"/>
              <a:gd name="T24" fmla="*/ 322 w 480"/>
              <a:gd name="T25" fmla="*/ 85 h 520"/>
              <a:gd name="T26" fmla="*/ 322 w 480"/>
              <a:gd name="T27" fmla="*/ 177 h 520"/>
              <a:gd name="T28" fmla="*/ 341 w 480"/>
              <a:gd name="T29" fmla="*/ 196 h 520"/>
              <a:gd name="T30" fmla="*/ 91 w 480"/>
              <a:gd name="T31" fmla="*/ 18 h 520"/>
              <a:gd name="T32" fmla="*/ 72 w 480"/>
              <a:gd name="T33" fmla="*/ 0 h 520"/>
              <a:gd name="T34" fmla="*/ 72 w 480"/>
              <a:gd name="T35" fmla="*/ 262 h 520"/>
              <a:gd name="T36" fmla="*/ 91 w 480"/>
              <a:gd name="T37" fmla="*/ 243 h 520"/>
              <a:gd name="T38" fmla="*/ 91 w 480"/>
              <a:gd name="T39" fmla="*/ 18 h 520"/>
              <a:gd name="T40" fmla="*/ 105 w 480"/>
              <a:gd name="T41" fmla="*/ 229 h 520"/>
              <a:gd name="T42" fmla="*/ 124 w 480"/>
              <a:gd name="T43" fmla="*/ 210 h 520"/>
              <a:gd name="T44" fmla="*/ 124 w 480"/>
              <a:gd name="T45" fmla="*/ 51 h 520"/>
              <a:gd name="T46" fmla="*/ 105 w 480"/>
              <a:gd name="T47" fmla="*/ 32 h 520"/>
              <a:gd name="T48" fmla="*/ 105 w 480"/>
              <a:gd name="T49" fmla="*/ 229 h 520"/>
              <a:gd name="T50" fmla="*/ 139 w 480"/>
              <a:gd name="T51" fmla="*/ 196 h 520"/>
              <a:gd name="T52" fmla="*/ 158 w 480"/>
              <a:gd name="T53" fmla="*/ 177 h 520"/>
              <a:gd name="T54" fmla="*/ 158 w 480"/>
              <a:gd name="T55" fmla="*/ 85 h 520"/>
              <a:gd name="T56" fmla="*/ 139 w 480"/>
              <a:gd name="T57" fmla="*/ 66 h 520"/>
              <a:gd name="T58" fmla="*/ 139 w 480"/>
              <a:gd name="T59" fmla="*/ 196 h 520"/>
              <a:gd name="T60" fmla="*/ 349 w 480"/>
              <a:gd name="T61" fmla="*/ 464 h 520"/>
              <a:gd name="T62" fmla="*/ 284 w 480"/>
              <a:gd name="T63" fmla="*/ 464 h 520"/>
              <a:gd name="T64" fmla="*/ 245 w 480"/>
              <a:gd name="T65" fmla="*/ 181 h 520"/>
              <a:gd name="T66" fmla="*/ 277 w 480"/>
              <a:gd name="T67" fmla="*/ 144 h 520"/>
              <a:gd name="T68" fmla="*/ 240 w 480"/>
              <a:gd name="T69" fmla="*/ 107 h 520"/>
              <a:gd name="T70" fmla="*/ 203 w 480"/>
              <a:gd name="T71" fmla="*/ 144 h 520"/>
              <a:gd name="T72" fmla="*/ 235 w 480"/>
              <a:gd name="T73" fmla="*/ 181 h 520"/>
              <a:gd name="T74" fmla="*/ 196 w 480"/>
              <a:gd name="T75" fmla="*/ 464 h 520"/>
              <a:gd name="T76" fmla="*/ 131 w 480"/>
              <a:gd name="T77" fmla="*/ 464 h 520"/>
              <a:gd name="T78" fmla="*/ 103 w 480"/>
              <a:gd name="T79" fmla="*/ 492 h 520"/>
              <a:gd name="T80" fmla="*/ 131 w 480"/>
              <a:gd name="T81" fmla="*/ 520 h 520"/>
              <a:gd name="T82" fmla="*/ 349 w 480"/>
              <a:gd name="T83" fmla="*/ 520 h 520"/>
              <a:gd name="T84" fmla="*/ 377 w 480"/>
              <a:gd name="T85" fmla="*/ 492 h 520"/>
              <a:gd name="T86" fmla="*/ 349 w 480"/>
              <a:gd name="T87" fmla="*/ 46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0" h="520">
                <a:moveTo>
                  <a:pt x="408" y="262"/>
                </a:moveTo>
                <a:cubicBezTo>
                  <a:pt x="389" y="243"/>
                  <a:pt x="389" y="243"/>
                  <a:pt x="389" y="243"/>
                </a:cubicBezTo>
                <a:cubicBezTo>
                  <a:pt x="451" y="181"/>
                  <a:pt x="450" y="80"/>
                  <a:pt x="389" y="18"/>
                </a:cubicBezTo>
                <a:cubicBezTo>
                  <a:pt x="408" y="0"/>
                  <a:pt x="408" y="0"/>
                  <a:pt x="408" y="0"/>
                </a:cubicBezTo>
                <a:cubicBezTo>
                  <a:pt x="480" y="72"/>
                  <a:pt x="480" y="190"/>
                  <a:pt x="408" y="262"/>
                </a:cubicBezTo>
                <a:close/>
                <a:moveTo>
                  <a:pt x="356" y="210"/>
                </a:moveTo>
                <a:cubicBezTo>
                  <a:pt x="375" y="229"/>
                  <a:pt x="375" y="229"/>
                  <a:pt x="375" y="229"/>
                </a:cubicBezTo>
                <a:cubicBezTo>
                  <a:pt x="429" y="175"/>
                  <a:pt x="429" y="87"/>
                  <a:pt x="375" y="32"/>
                </a:cubicBezTo>
                <a:cubicBezTo>
                  <a:pt x="356" y="51"/>
                  <a:pt x="356" y="51"/>
                  <a:pt x="356" y="51"/>
                </a:cubicBezTo>
                <a:cubicBezTo>
                  <a:pt x="400" y="95"/>
                  <a:pt x="400" y="167"/>
                  <a:pt x="356" y="210"/>
                </a:cubicBezTo>
                <a:close/>
                <a:moveTo>
                  <a:pt x="341" y="196"/>
                </a:moveTo>
                <a:cubicBezTo>
                  <a:pt x="377" y="160"/>
                  <a:pt x="377" y="102"/>
                  <a:pt x="341" y="66"/>
                </a:cubicBezTo>
                <a:cubicBezTo>
                  <a:pt x="322" y="85"/>
                  <a:pt x="322" y="85"/>
                  <a:pt x="322" y="85"/>
                </a:cubicBezTo>
                <a:cubicBezTo>
                  <a:pt x="347" y="110"/>
                  <a:pt x="347" y="151"/>
                  <a:pt x="322" y="177"/>
                </a:cubicBezTo>
                <a:lnTo>
                  <a:pt x="341" y="196"/>
                </a:lnTo>
                <a:close/>
                <a:moveTo>
                  <a:pt x="91" y="18"/>
                </a:moveTo>
                <a:cubicBezTo>
                  <a:pt x="72" y="0"/>
                  <a:pt x="72" y="0"/>
                  <a:pt x="72" y="0"/>
                </a:cubicBezTo>
                <a:cubicBezTo>
                  <a:pt x="0" y="72"/>
                  <a:pt x="0" y="190"/>
                  <a:pt x="72" y="262"/>
                </a:cubicBezTo>
                <a:cubicBezTo>
                  <a:pt x="91" y="243"/>
                  <a:pt x="91" y="243"/>
                  <a:pt x="91" y="243"/>
                </a:cubicBezTo>
                <a:cubicBezTo>
                  <a:pt x="29" y="181"/>
                  <a:pt x="29" y="80"/>
                  <a:pt x="91" y="18"/>
                </a:cubicBezTo>
                <a:close/>
                <a:moveTo>
                  <a:pt x="105" y="229"/>
                </a:moveTo>
                <a:cubicBezTo>
                  <a:pt x="124" y="210"/>
                  <a:pt x="124" y="210"/>
                  <a:pt x="124" y="210"/>
                </a:cubicBezTo>
                <a:cubicBezTo>
                  <a:pt x="80" y="167"/>
                  <a:pt x="80" y="95"/>
                  <a:pt x="124" y="51"/>
                </a:cubicBezTo>
                <a:cubicBezTo>
                  <a:pt x="105" y="32"/>
                  <a:pt x="105" y="32"/>
                  <a:pt x="105" y="32"/>
                </a:cubicBezTo>
                <a:cubicBezTo>
                  <a:pt x="51" y="87"/>
                  <a:pt x="51" y="175"/>
                  <a:pt x="105" y="229"/>
                </a:cubicBezTo>
                <a:close/>
                <a:moveTo>
                  <a:pt x="139" y="196"/>
                </a:moveTo>
                <a:cubicBezTo>
                  <a:pt x="158" y="177"/>
                  <a:pt x="158" y="177"/>
                  <a:pt x="158" y="177"/>
                </a:cubicBezTo>
                <a:cubicBezTo>
                  <a:pt x="133" y="151"/>
                  <a:pt x="133" y="110"/>
                  <a:pt x="158" y="85"/>
                </a:cubicBezTo>
                <a:cubicBezTo>
                  <a:pt x="139" y="66"/>
                  <a:pt x="139" y="66"/>
                  <a:pt x="139" y="66"/>
                </a:cubicBezTo>
                <a:cubicBezTo>
                  <a:pt x="103" y="102"/>
                  <a:pt x="103" y="160"/>
                  <a:pt x="139" y="196"/>
                </a:cubicBezTo>
                <a:close/>
                <a:moveTo>
                  <a:pt x="349" y="464"/>
                </a:moveTo>
                <a:cubicBezTo>
                  <a:pt x="284" y="464"/>
                  <a:pt x="284" y="464"/>
                  <a:pt x="284" y="464"/>
                </a:cubicBezTo>
                <a:cubicBezTo>
                  <a:pt x="245" y="181"/>
                  <a:pt x="245" y="181"/>
                  <a:pt x="245" y="181"/>
                </a:cubicBezTo>
                <a:cubicBezTo>
                  <a:pt x="263" y="179"/>
                  <a:pt x="277" y="163"/>
                  <a:pt x="277" y="144"/>
                </a:cubicBezTo>
                <a:cubicBezTo>
                  <a:pt x="277" y="124"/>
                  <a:pt x="260" y="107"/>
                  <a:pt x="240" y="107"/>
                </a:cubicBezTo>
                <a:cubicBezTo>
                  <a:pt x="219" y="107"/>
                  <a:pt x="203" y="124"/>
                  <a:pt x="203" y="144"/>
                </a:cubicBezTo>
                <a:cubicBezTo>
                  <a:pt x="203" y="163"/>
                  <a:pt x="217" y="179"/>
                  <a:pt x="235" y="181"/>
                </a:cubicBezTo>
                <a:cubicBezTo>
                  <a:pt x="196" y="464"/>
                  <a:pt x="196" y="464"/>
                  <a:pt x="196" y="464"/>
                </a:cubicBezTo>
                <a:cubicBezTo>
                  <a:pt x="131" y="464"/>
                  <a:pt x="131" y="464"/>
                  <a:pt x="131" y="464"/>
                </a:cubicBezTo>
                <a:cubicBezTo>
                  <a:pt x="115" y="464"/>
                  <a:pt x="103" y="476"/>
                  <a:pt x="103" y="492"/>
                </a:cubicBezTo>
                <a:cubicBezTo>
                  <a:pt x="103" y="507"/>
                  <a:pt x="115" y="520"/>
                  <a:pt x="131" y="520"/>
                </a:cubicBezTo>
                <a:cubicBezTo>
                  <a:pt x="349" y="520"/>
                  <a:pt x="349" y="520"/>
                  <a:pt x="349" y="520"/>
                </a:cubicBezTo>
                <a:cubicBezTo>
                  <a:pt x="364" y="520"/>
                  <a:pt x="377" y="507"/>
                  <a:pt x="377" y="492"/>
                </a:cubicBezTo>
                <a:cubicBezTo>
                  <a:pt x="377" y="476"/>
                  <a:pt x="364" y="464"/>
                  <a:pt x="349" y="464"/>
                </a:cubicBezTo>
                <a:close/>
              </a:path>
            </a:pathLst>
          </a:custGeom>
          <a:solidFill>
            <a:schemeClr val="bg2"/>
          </a:solidFill>
          <a:ln>
            <a:noFill/>
          </a:ln>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nvGrpSpPr>
          <p:cNvPr id="83" name="Group 82"/>
          <p:cNvGrpSpPr/>
          <p:nvPr/>
        </p:nvGrpSpPr>
        <p:grpSpPr>
          <a:xfrm>
            <a:off x="9822903" y="4197443"/>
            <a:ext cx="642136" cy="607980"/>
            <a:chOff x="8421342" y="4473576"/>
            <a:chExt cx="447675" cy="423863"/>
          </a:xfrm>
          <a:solidFill>
            <a:schemeClr val="bg2"/>
          </a:solidFill>
        </p:grpSpPr>
        <p:sp>
          <p:nvSpPr>
            <p:cNvPr id="57" name="Freeform 53"/>
            <p:cNvSpPr>
              <a:spLocks/>
            </p:cNvSpPr>
            <p:nvPr/>
          </p:nvSpPr>
          <p:spPr bwMode="auto">
            <a:xfrm>
              <a:off x="8421342" y="4473576"/>
              <a:ext cx="447675" cy="411163"/>
            </a:xfrm>
            <a:custGeom>
              <a:avLst/>
              <a:gdLst>
                <a:gd name="T0" fmla="*/ 295 w 335"/>
                <a:gd name="T1" fmla="*/ 15 h 308"/>
                <a:gd name="T2" fmla="*/ 204 w 335"/>
                <a:gd name="T3" fmla="*/ 14 h 308"/>
                <a:gd name="T4" fmla="*/ 142 w 335"/>
                <a:gd name="T5" fmla="*/ 75 h 308"/>
                <a:gd name="T6" fmla="*/ 128 w 335"/>
                <a:gd name="T7" fmla="*/ 82 h 308"/>
                <a:gd name="T8" fmla="*/ 131 w 335"/>
                <a:gd name="T9" fmla="*/ 96 h 308"/>
                <a:gd name="T10" fmla="*/ 129 w 335"/>
                <a:gd name="T11" fmla="*/ 101 h 308"/>
                <a:gd name="T12" fmla="*/ 69 w 335"/>
                <a:gd name="T13" fmla="*/ 232 h 308"/>
                <a:gd name="T14" fmla="*/ 53 w 335"/>
                <a:gd name="T15" fmla="*/ 238 h 308"/>
                <a:gd name="T16" fmla="*/ 59 w 335"/>
                <a:gd name="T17" fmla="*/ 254 h 308"/>
                <a:gd name="T18" fmla="*/ 59 w 335"/>
                <a:gd name="T19" fmla="*/ 254 h 308"/>
                <a:gd name="T20" fmla="*/ 46 w 335"/>
                <a:gd name="T21" fmla="*/ 284 h 308"/>
                <a:gd name="T22" fmla="*/ 13 w 335"/>
                <a:gd name="T23" fmla="*/ 284 h 308"/>
                <a:gd name="T24" fmla="*/ 0 w 335"/>
                <a:gd name="T25" fmla="*/ 296 h 308"/>
                <a:gd name="T26" fmla="*/ 13 w 335"/>
                <a:gd name="T27" fmla="*/ 308 h 308"/>
                <a:gd name="T28" fmla="*/ 74 w 335"/>
                <a:gd name="T29" fmla="*/ 308 h 308"/>
                <a:gd name="T30" fmla="*/ 86 w 335"/>
                <a:gd name="T31" fmla="*/ 296 h 308"/>
                <a:gd name="T32" fmla="*/ 74 w 335"/>
                <a:gd name="T33" fmla="*/ 284 h 308"/>
                <a:gd name="T34" fmla="*/ 73 w 335"/>
                <a:gd name="T35" fmla="*/ 284 h 308"/>
                <a:gd name="T36" fmla="*/ 81 w 335"/>
                <a:gd name="T37" fmla="*/ 265 h 308"/>
                <a:gd name="T38" fmla="*/ 85 w 335"/>
                <a:gd name="T39" fmla="*/ 265 h 308"/>
                <a:gd name="T40" fmla="*/ 96 w 335"/>
                <a:gd name="T41" fmla="*/ 259 h 308"/>
                <a:gd name="T42" fmla="*/ 91 w 335"/>
                <a:gd name="T43" fmla="*/ 243 h 308"/>
                <a:gd name="T44" fmla="*/ 153 w 335"/>
                <a:gd name="T45" fmla="*/ 108 h 308"/>
                <a:gd name="T46" fmla="*/ 158 w 335"/>
                <a:gd name="T47" fmla="*/ 109 h 308"/>
                <a:gd name="T48" fmla="*/ 169 w 335"/>
                <a:gd name="T49" fmla="*/ 102 h 308"/>
                <a:gd name="T50" fmla="*/ 164 w 335"/>
                <a:gd name="T51" fmla="*/ 86 h 308"/>
                <a:gd name="T52" fmla="*/ 213 w 335"/>
                <a:gd name="T53" fmla="*/ 36 h 308"/>
                <a:gd name="T54" fmla="*/ 283 w 335"/>
                <a:gd name="T55" fmla="*/ 36 h 308"/>
                <a:gd name="T56" fmla="*/ 306 w 335"/>
                <a:gd name="T57" fmla="*/ 74 h 308"/>
                <a:gd name="T58" fmla="*/ 298 w 335"/>
                <a:gd name="T59" fmla="*/ 137 h 308"/>
                <a:gd name="T60" fmla="*/ 295 w 335"/>
                <a:gd name="T61" fmla="*/ 139 h 308"/>
                <a:gd name="T62" fmla="*/ 295 w 335"/>
                <a:gd name="T63" fmla="*/ 167 h 308"/>
                <a:gd name="T64" fmla="*/ 316 w 335"/>
                <a:gd name="T65" fmla="*/ 153 h 308"/>
                <a:gd name="T66" fmla="*/ 331 w 335"/>
                <a:gd name="T67" fmla="*/ 71 h 308"/>
                <a:gd name="T68" fmla="*/ 295 w 335"/>
                <a:gd name="T69"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5" h="308">
                  <a:moveTo>
                    <a:pt x="295" y="15"/>
                  </a:moveTo>
                  <a:cubicBezTo>
                    <a:pt x="270" y="0"/>
                    <a:pt x="235" y="0"/>
                    <a:pt x="204" y="14"/>
                  </a:cubicBezTo>
                  <a:cubicBezTo>
                    <a:pt x="175" y="26"/>
                    <a:pt x="154" y="54"/>
                    <a:pt x="142" y="75"/>
                  </a:cubicBezTo>
                  <a:cubicBezTo>
                    <a:pt x="136" y="74"/>
                    <a:pt x="130" y="77"/>
                    <a:pt x="128" y="82"/>
                  </a:cubicBezTo>
                  <a:cubicBezTo>
                    <a:pt x="125" y="87"/>
                    <a:pt x="127" y="93"/>
                    <a:pt x="131" y="96"/>
                  </a:cubicBezTo>
                  <a:cubicBezTo>
                    <a:pt x="130" y="99"/>
                    <a:pt x="129" y="101"/>
                    <a:pt x="129" y="101"/>
                  </a:cubicBezTo>
                  <a:cubicBezTo>
                    <a:pt x="69" y="232"/>
                    <a:pt x="69" y="232"/>
                    <a:pt x="69" y="232"/>
                  </a:cubicBezTo>
                  <a:cubicBezTo>
                    <a:pt x="63" y="229"/>
                    <a:pt x="56" y="232"/>
                    <a:pt x="53" y="238"/>
                  </a:cubicBezTo>
                  <a:cubicBezTo>
                    <a:pt x="50" y="244"/>
                    <a:pt x="53" y="251"/>
                    <a:pt x="59" y="254"/>
                  </a:cubicBezTo>
                  <a:cubicBezTo>
                    <a:pt x="59" y="254"/>
                    <a:pt x="59" y="254"/>
                    <a:pt x="59" y="254"/>
                  </a:cubicBezTo>
                  <a:cubicBezTo>
                    <a:pt x="46" y="284"/>
                    <a:pt x="46" y="284"/>
                    <a:pt x="46" y="284"/>
                  </a:cubicBezTo>
                  <a:cubicBezTo>
                    <a:pt x="13" y="284"/>
                    <a:pt x="13" y="284"/>
                    <a:pt x="13" y="284"/>
                  </a:cubicBezTo>
                  <a:cubicBezTo>
                    <a:pt x="6" y="284"/>
                    <a:pt x="0" y="289"/>
                    <a:pt x="0" y="296"/>
                  </a:cubicBezTo>
                  <a:cubicBezTo>
                    <a:pt x="0" y="303"/>
                    <a:pt x="6" y="308"/>
                    <a:pt x="13" y="308"/>
                  </a:cubicBezTo>
                  <a:cubicBezTo>
                    <a:pt x="74" y="308"/>
                    <a:pt x="74" y="308"/>
                    <a:pt x="74" y="308"/>
                  </a:cubicBezTo>
                  <a:cubicBezTo>
                    <a:pt x="81" y="308"/>
                    <a:pt x="86" y="303"/>
                    <a:pt x="86" y="296"/>
                  </a:cubicBezTo>
                  <a:cubicBezTo>
                    <a:pt x="86" y="289"/>
                    <a:pt x="81" y="284"/>
                    <a:pt x="74" y="284"/>
                  </a:cubicBezTo>
                  <a:cubicBezTo>
                    <a:pt x="73" y="284"/>
                    <a:pt x="73" y="284"/>
                    <a:pt x="73" y="284"/>
                  </a:cubicBezTo>
                  <a:cubicBezTo>
                    <a:pt x="81" y="265"/>
                    <a:pt x="81" y="265"/>
                    <a:pt x="81" y="265"/>
                  </a:cubicBezTo>
                  <a:cubicBezTo>
                    <a:pt x="82" y="265"/>
                    <a:pt x="84" y="265"/>
                    <a:pt x="85" y="265"/>
                  </a:cubicBezTo>
                  <a:cubicBezTo>
                    <a:pt x="89" y="265"/>
                    <a:pt x="94" y="263"/>
                    <a:pt x="96" y="259"/>
                  </a:cubicBezTo>
                  <a:cubicBezTo>
                    <a:pt x="99" y="253"/>
                    <a:pt x="97" y="246"/>
                    <a:pt x="91" y="243"/>
                  </a:cubicBezTo>
                  <a:cubicBezTo>
                    <a:pt x="153" y="108"/>
                    <a:pt x="153" y="108"/>
                    <a:pt x="153" y="108"/>
                  </a:cubicBezTo>
                  <a:cubicBezTo>
                    <a:pt x="155" y="108"/>
                    <a:pt x="156" y="109"/>
                    <a:pt x="158" y="109"/>
                  </a:cubicBezTo>
                  <a:cubicBezTo>
                    <a:pt x="163" y="109"/>
                    <a:pt x="167" y="106"/>
                    <a:pt x="169" y="102"/>
                  </a:cubicBezTo>
                  <a:cubicBezTo>
                    <a:pt x="172" y="96"/>
                    <a:pt x="170" y="89"/>
                    <a:pt x="164" y="86"/>
                  </a:cubicBezTo>
                  <a:cubicBezTo>
                    <a:pt x="175" y="68"/>
                    <a:pt x="191" y="46"/>
                    <a:pt x="213" y="36"/>
                  </a:cubicBezTo>
                  <a:cubicBezTo>
                    <a:pt x="237" y="26"/>
                    <a:pt x="264" y="26"/>
                    <a:pt x="283" y="36"/>
                  </a:cubicBezTo>
                  <a:cubicBezTo>
                    <a:pt x="297" y="44"/>
                    <a:pt x="304" y="57"/>
                    <a:pt x="306" y="74"/>
                  </a:cubicBezTo>
                  <a:cubicBezTo>
                    <a:pt x="310" y="105"/>
                    <a:pt x="307" y="126"/>
                    <a:pt x="298" y="137"/>
                  </a:cubicBezTo>
                  <a:cubicBezTo>
                    <a:pt x="297" y="138"/>
                    <a:pt x="296" y="138"/>
                    <a:pt x="295" y="139"/>
                  </a:cubicBezTo>
                  <a:cubicBezTo>
                    <a:pt x="295" y="167"/>
                    <a:pt x="295" y="167"/>
                    <a:pt x="295" y="167"/>
                  </a:cubicBezTo>
                  <a:cubicBezTo>
                    <a:pt x="303" y="164"/>
                    <a:pt x="310" y="160"/>
                    <a:pt x="316" y="153"/>
                  </a:cubicBezTo>
                  <a:cubicBezTo>
                    <a:pt x="330" y="137"/>
                    <a:pt x="335" y="110"/>
                    <a:pt x="331" y="71"/>
                  </a:cubicBezTo>
                  <a:cubicBezTo>
                    <a:pt x="328" y="47"/>
                    <a:pt x="315" y="27"/>
                    <a:pt x="29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58" name="Freeform 54"/>
            <p:cNvSpPr>
              <a:spLocks/>
            </p:cNvSpPr>
            <p:nvPr/>
          </p:nvSpPr>
          <p:spPr bwMode="auto">
            <a:xfrm>
              <a:off x="8618192" y="4638676"/>
              <a:ext cx="180975" cy="246063"/>
            </a:xfrm>
            <a:custGeom>
              <a:avLst/>
              <a:gdLst>
                <a:gd name="T0" fmla="*/ 112 w 135"/>
                <a:gd name="T1" fmla="*/ 99 h 185"/>
                <a:gd name="T2" fmla="*/ 135 w 135"/>
                <a:gd name="T3" fmla="*/ 104 h 185"/>
                <a:gd name="T4" fmla="*/ 135 w 135"/>
                <a:gd name="T5" fmla="*/ 46 h 185"/>
                <a:gd name="T6" fmla="*/ 135 w 135"/>
                <a:gd name="T7" fmla="*/ 22 h 185"/>
                <a:gd name="T8" fmla="*/ 135 w 135"/>
                <a:gd name="T9" fmla="*/ 7 h 185"/>
                <a:gd name="T10" fmla="*/ 129 w 135"/>
                <a:gd name="T11" fmla="*/ 1 h 185"/>
                <a:gd name="T12" fmla="*/ 105 w 135"/>
                <a:gd name="T13" fmla="*/ 1 h 185"/>
                <a:gd name="T14" fmla="*/ 11 w 135"/>
                <a:gd name="T15" fmla="*/ 96 h 185"/>
                <a:gd name="T16" fmla="*/ 0 w 135"/>
                <a:gd name="T17" fmla="*/ 170 h 185"/>
                <a:gd name="T18" fmla="*/ 12 w 135"/>
                <a:gd name="T19" fmla="*/ 185 h 185"/>
                <a:gd name="T20" fmla="*/ 70 w 135"/>
                <a:gd name="T21" fmla="*/ 185 h 185"/>
                <a:gd name="T22" fmla="*/ 59 w 135"/>
                <a:gd name="T23" fmla="*/ 153 h 185"/>
                <a:gd name="T24" fmla="*/ 112 w 135"/>
                <a:gd name="T25" fmla="*/ 9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85">
                  <a:moveTo>
                    <a:pt x="112" y="99"/>
                  </a:moveTo>
                  <a:cubicBezTo>
                    <a:pt x="120" y="99"/>
                    <a:pt x="128" y="101"/>
                    <a:pt x="135" y="104"/>
                  </a:cubicBezTo>
                  <a:cubicBezTo>
                    <a:pt x="135" y="46"/>
                    <a:pt x="135" y="46"/>
                    <a:pt x="135" y="46"/>
                  </a:cubicBezTo>
                  <a:cubicBezTo>
                    <a:pt x="135" y="22"/>
                    <a:pt x="135" y="22"/>
                    <a:pt x="135" y="22"/>
                  </a:cubicBezTo>
                  <a:cubicBezTo>
                    <a:pt x="135" y="7"/>
                    <a:pt x="135" y="7"/>
                    <a:pt x="135" y="7"/>
                  </a:cubicBezTo>
                  <a:cubicBezTo>
                    <a:pt x="135" y="0"/>
                    <a:pt x="135" y="1"/>
                    <a:pt x="129" y="1"/>
                  </a:cubicBezTo>
                  <a:cubicBezTo>
                    <a:pt x="105" y="1"/>
                    <a:pt x="105" y="1"/>
                    <a:pt x="105" y="1"/>
                  </a:cubicBezTo>
                  <a:cubicBezTo>
                    <a:pt x="98" y="1"/>
                    <a:pt x="29" y="7"/>
                    <a:pt x="11" y="96"/>
                  </a:cubicBezTo>
                  <a:cubicBezTo>
                    <a:pt x="0" y="170"/>
                    <a:pt x="0" y="170"/>
                    <a:pt x="0" y="170"/>
                  </a:cubicBezTo>
                  <a:cubicBezTo>
                    <a:pt x="0" y="177"/>
                    <a:pt x="5" y="185"/>
                    <a:pt x="12" y="185"/>
                  </a:cubicBezTo>
                  <a:cubicBezTo>
                    <a:pt x="70" y="185"/>
                    <a:pt x="70" y="185"/>
                    <a:pt x="70" y="185"/>
                  </a:cubicBezTo>
                  <a:cubicBezTo>
                    <a:pt x="63" y="176"/>
                    <a:pt x="59" y="165"/>
                    <a:pt x="59" y="153"/>
                  </a:cubicBezTo>
                  <a:cubicBezTo>
                    <a:pt x="59" y="123"/>
                    <a:pt x="83" y="99"/>
                    <a:pt x="11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59" name="Freeform 55"/>
            <p:cNvSpPr>
              <a:spLocks noEditPoints="1"/>
            </p:cNvSpPr>
            <p:nvPr/>
          </p:nvSpPr>
          <p:spPr bwMode="auto">
            <a:xfrm>
              <a:off x="8713442" y="4787901"/>
              <a:ext cx="109538" cy="109538"/>
            </a:xfrm>
            <a:custGeom>
              <a:avLst/>
              <a:gdLst>
                <a:gd name="T0" fmla="*/ 70 w 82"/>
                <a:gd name="T1" fmla="*/ 11 h 82"/>
                <a:gd name="T2" fmla="*/ 64 w 82"/>
                <a:gd name="T3" fmla="*/ 6 h 82"/>
                <a:gd name="T4" fmla="*/ 41 w 82"/>
                <a:gd name="T5" fmla="*/ 0 h 82"/>
                <a:gd name="T6" fmla="*/ 0 w 82"/>
                <a:gd name="T7" fmla="*/ 41 h 82"/>
                <a:gd name="T8" fmla="*/ 16 w 82"/>
                <a:gd name="T9" fmla="*/ 73 h 82"/>
                <a:gd name="T10" fmla="*/ 28 w 82"/>
                <a:gd name="T11" fmla="*/ 79 h 82"/>
                <a:gd name="T12" fmla="*/ 41 w 82"/>
                <a:gd name="T13" fmla="*/ 82 h 82"/>
                <a:gd name="T14" fmla="*/ 55 w 82"/>
                <a:gd name="T15" fmla="*/ 79 h 82"/>
                <a:gd name="T16" fmla="*/ 67 w 82"/>
                <a:gd name="T17" fmla="*/ 73 h 82"/>
                <a:gd name="T18" fmla="*/ 75 w 82"/>
                <a:gd name="T19" fmla="*/ 64 h 82"/>
                <a:gd name="T20" fmla="*/ 82 w 82"/>
                <a:gd name="T21" fmla="*/ 41 h 82"/>
                <a:gd name="T22" fmla="*/ 76 w 82"/>
                <a:gd name="T23" fmla="*/ 19 h 82"/>
                <a:gd name="T24" fmla="*/ 70 w 82"/>
                <a:gd name="T25" fmla="*/ 11 h 82"/>
                <a:gd name="T26" fmla="*/ 41 w 82"/>
                <a:gd name="T27" fmla="*/ 20 h 82"/>
                <a:gd name="T28" fmla="*/ 62 w 82"/>
                <a:gd name="T29" fmla="*/ 41 h 82"/>
                <a:gd name="T30" fmla="*/ 41 w 82"/>
                <a:gd name="T31" fmla="*/ 61 h 82"/>
                <a:gd name="T32" fmla="*/ 21 w 82"/>
                <a:gd name="T33" fmla="*/ 41 h 82"/>
                <a:gd name="T34" fmla="*/ 41 w 82"/>
                <a:gd name="T35"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2">
                  <a:moveTo>
                    <a:pt x="70" y="11"/>
                  </a:moveTo>
                  <a:cubicBezTo>
                    <a:pt x="68" y="9"/>
                    <a:pt x="66" y="8"/>
                    <a:pt x="64" y="6"/>
                  </a:cubicBezTo>
                  <a:cubicBezTo>
                    <a:pt x="57" y="2"/>
                    <a:pt x="50" y="0"/>
                    <a:pt x="41" y="0"/>
                  </a:cubicBezTo>
                  <a:cubicBezTo>
                    <a:pt x="19" y="0"/>
                    <a:pt x="0" y="18"/>
                    <a:pt x="0" y="41"/>
                  </a:cubicBezTo>
                  <a:cubicBezTo>
                    <a:pt x="0" y="54"/>
                    <a:pt x="7" y="66"/>
                    <a:pt x="16" y="73"/>
                  </a:cubicBezTo>
                  <a:cubicBezTo>
                    <a:pt x="20" y="76"/>
                    <a:pt x="24" y="78"/>
                    <a:pt x="28" y="79"/>
                  </a:cubicBezTo>
                  <a:cubicBezTo>
                    <a:pt x="32" y="81"/>
                    <a:pt x="37" y="82"/>
                    <a:pt x="41" y="82"/>
                  </a:cubicBezTo>
                  <a:cubicBezTo>
                    <a:pt x="46" y="82"/>
                    <a:pt x="50" y="81"/>
                    <a:pt x="55" y="79"/>
                  </a:cubicBezTo>
                  <a:cubicBezTo>
                    <a:pt x="59" y="78"/>
                    <a:pt x="63" y="76"/>
                    <a:pt x="67" y="73"/>
                  </a:cubicBezTo>
                  <a:cubicBezTo>
                    <a:pt x="70" y="70"/>
                    <a:pt x="73" y="67"/>
                    <a:pt x="75" y="64"/>
                  </a:cubicBezTo>
                  <a:cubicBezTo>
                    <a:pt x="80" y="57"/>
                    <a:pt x="82" y="49"/>
                    <a:pt x="82" y="41"/>
                  </a:cubicBezTo>
                  <a:cubicBezTo>
                    <a:pt x="82" y="33"/>
                    <a:pt x="80" y="25"/>
                    <a:pt x="76" y="19"/>
                  </a:cubicBezTo>
                  <a:cubicBezTo>
                    <a:pt x="74" y="16"/>
                    <a:pt x="72" y="13"/>
                    <a:pt x="70" y="11"/>
                  </a:cubicBezTo>
                  <a:close/>
                  <a:moveTo>
                    <a:pt x="41" y="20"/>
                  </a:moveTo>
                  <a:cubicBezTo>
                    <a:pt x="53" y="20"/>
                    <a:pt x="62" y="29"/>
                    <a:pt x="62" y="41"/>
                  </a:cubicBezTo>
                  <a:cubicBezTo>
                    <a:pt x="62" y="52"/>
                    <a:pt x="53" y="61"/>
                    <a:pt x="41" y="61"/>
                  </a:cubicBezTo>
                  <a:cubicBezTo>
                    <a:pt x="30" y="61"/>
                    <a:pt x="21" y="52"/>
                    <a:pt x="21" y="41"/>
                  </a:cubicBezTo>
                  <a:cubicBezTo>
                    <a:pt x="21" y="29"/>
                    <a:pt x="30" y="20"/>
                    <a:pt x="4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sp>
        <p:nvSpPr>
          <p:cNvPr id="60" name="Freeform 56"/>
          <p:cNvSpPr>
            <a:spLocks noEditPoints="1"/>
          </p:cNvSpPr>
          <p:nvPr/>
        </p:nvSpPr>
        <p:spPr bwMode="auto">
          <a:xfrm>
            <a:off x="4136607" y="1577186"/>
            <a:ext cx="551609" cy="649411"/>
          </a:xfrm>
          <a:custGeom>
            <a:avLst/>
            <a:gdLst>
              <a:gd name="T0" fmla="*/ 59 w 168"/>
              <a:gd name="T1" fmla="*/ 50 h 197"/>
              <a:gd name="T2" fmla="*/ 98 w 168"/>
              <a:gd name="T3" fmla="*/ 0 h 197"/>
              <a:gd name="T4" fmla="*/ 150 w 168"/>
              <a:gd name="T5" fmla="*/ 90 h 197"/>
              <a:gd name="T6" fmla="*/ 84 w 168"/>
              <a:gd name="T7" fmla="*/ 99 h 197"/>
              <a:gd name="T8" fmla="*/ 91 w 168"/>
              <a:gd name="T9" fmla="*/ 106 h 197"/>
              <a:gd name="T10" fmla="*/ 84 w 168"/>
              <a:gd name="T11" fmla="*/ 155 h 197"/>
              <a:gd name="T12" fmla="*/ 91 w 168"/>
              <a:gd name="T13" fmla="*/ 162 h 197"/>
              <a:gd name="T14" fmla="*/ 84 w 168"/>
              <a:gd name="T15" fmla="*/ 127 h 197"/>
              <a:gd name="T16" fmla="*/ 91 w 168"/>
              <a:gd name="T17" fmla="*/ 134 h 197"/>
              <a:gd name="T18" fmla="*/ 84 w 168"/>
              <a:gd name="T19" fmla="*/ 183 h 197"/>
              <a:gd name="T20" fmla="*/ 91 w 168"/>
              <a:gd name="T21" fmla="*/ 190 h 197"/>
              <a:gd name="T22" fmla="*/ 167 w 168"/>
              <a:gd name="T23" fmla="*/ 180 h 197"/>
              <a:gd name="T24" fmla="*/ 161 w 168"/>
              <a:gd name="T25" fmla="*/ 189 h 197"/>
              <a:gd name="T26" fmla="*/ 158 w 168"/>
              <a:gd name="T27" fmla="*/ 155 h 197"/>
              <a:gd name="T28" fmla="*/ 145 w 168"/>
              <a:gd name="T29" fmla="*/ 160 h 197"/>
              <a:gd name="T30" fmla="*/ 144 w 168"/>
              <a:gd name="T31" fmla="*/ 138 h 197"/>
              <a:gd name="T32" fmla="*/ 140 w 168"/>
              <a:gd name="T33" fmla="*/ 125 h 197"/>
              <a:gd name="T34" fmla="*/ 144 w 168"/>
              <a:gd name="T35" fmla="*/ 138 h 197"/>
              <a:gd name="T36" fmla="*/ 139 w 168"/>
              <a:gd name="T37" fmla="*/ 104 h 197"/>
              <a:gd name="T38" fmla="*/ 133 w 168"/>
              <a:gd name="T39" fmla="*/ 113 h 197"/>
              <a:gd name="T40" fmla="*/ 129 w 168"/>
              <a:gd name="T41" fmla="*/ 185 h 197"/>
              <a:gd name="T42" fmla="*/ 116 w 168"/>
              <a:gd name="T43" fmla="*/ 188 h 197"/>
              <a:gd name="T44" fmla="*/ 119 w 168"/>
              <a:gd name="T45" fmla="*/ 166 h 197"/>
              <a:gd name="T46" fmla="*/ 117 w 168"/>
              <a:gd name="T47" fmla="*/ 153 h 197"/>
              <a:gd name="T48" fmla="*/ 119 w 168"/>
              <a:gd name="T49" fmla="*/ 166 h 197"/>
              <a:gd name="T50" fmla="*/ 120 w 168"/>
              <a:gd name="T51" fmla="*/ 132 h 197"/>
              <a:gd name="T52" fmla="*/ 114 w 168"/>
              <a:gd name="T53" fmla="*/ 140 h 197"/>
              <a:gd name="T54" fmla="*/ 116 w 168"/>
              <a:gd name="T55" fmla="*/ 105 h 197"/>
              <a:gd name="T56" fmla="*/ 103 w 168"/>
              <a:gd name="T57" fmla="*/ 108 h 197"/>
              <a:gd name="T58" fmla="*/ 14 w 168"/>
              <a:gd name="T59" fmla="*/ 185 h 197"/>
              <a:gd name="T60" fmla="*/ 1 w 168"/>
              <a:gd name="T61" fmla="*/ 180 h 197"/>
              <a:gd name="T62" fmla="*/ 14 w 168"/>
              <a:gd name="T63" fmla="*/ 185 h 197"/>
              <a:gd name="T64" fmla="*/ 19 w 168"/>
              <a:gd name="T65" fmla="*/ 151 h 197"/>
              <a:gd name="T66" fmla="*/ 17 w 168"/>
              <a:gd name="T67" fmla="*/ 164 h 197"/>
              <a:gd name="T68" fmla="*/ 33 w 168"/>
              <a:gd name="T69" fmla="*/ 134 h 197"/>
              <a:gd name="T70" fmla="*/ 24 w 168"/>
              <a:gd name="T71" fmla="*/ 138 h 197"/>
              <a:gd name="T72" fmla="*/ 42 w 168"/>
              <a:gd name="T73" fmla="*/ 109 h 197"/>
              <a:gd name="T74" fmla="*/ 29 w 168"/>
              <a:gd name="T75" fmla="*/ 104 h 197"/>
              <a:gd name="T76" fmla="*/ 42 w 168"/>
              <a:gd name="T77" fmla="*/ 109 h 197"/>
              <a:gd name="T78" fmla="*/ 47 w 168"/>
              <a:gd name="T79" fmla="*/ 180 h 197"/>
              <a:gd name="T80" fmla="*/ 46 w 168"/>
              <a:gd name="T81" fmla="*/ 193 h 197"/>
              <a:gd name="T82" fmla="*/ 57 w 168"/>
              <a:gd name="T83" fmla="*/ 160 h 197"/>
              <a:gd name="T84" fmla="*/ 49 w 168"/>
              <a:gd name="T85" fmla="*/ 166 h 197"/>
              <a:gd name="T86" fmla="*/ 61 w 168"/>
              <a:gd name="T87" fmla="*/ 134 h 197"/>
              <a:gd name="T88" fmla="*/ 48 w 168"/>
              <a:gd name="T89" fmla="*/ 132 h 197"/>
              <a:gd name="T90" fmla="*/ 61 w 168"/>
              <a:gd name="T91" fmla="*/ 134 h 197"/>
              <a:gd name="T92" fmla="*/ 60 w 168"/>
              <a:gd name="T93" fmla="*/ 100 h 197"/>
              <a:gd name="T94" fmla="*/ 58 w 168"/>
              <a:gd name="T95" fmla="*/ 11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 h="197">
                <a:moveTo>
                  <a:pt x="150" y="90"/>
                </a:moveTo>
                <a:cubicBezTo>
                  <a:pt x="18" y="90"/>
                  <a:pt x="18" y="90"/>
                  <a:pt x="18" y="90"/>
                </a:cubicBezTo>
                <a:cubicBezTo>
                  <a:pt x="18" y="68"/>
                  <a:pt x="36" y="50"/>
                  <a:pt x="59" y="50"/>
                </a:cubicBezTo>
                <a:cubicBezTo>
                  <a:pt x="70" y="50"/>
                  <a:pt x="70" y="50"/>
                  <a:pt x="70" y="50"/>
                </a:cubicBezTo>
                <a:cubicBezTo>
                  <a:pt x="70" y="0"/>
                  <a:pt x="70" y="0"/>
                  <a:pt x="70" y="0"/>
                </a:cubicBezTo>
                <a:cubicBezTo>
                  <a:pt x="98" y="0"/>
                  <a:pt x="98" y="0"/>
                  <a:pt x="98" y="0"/>
                </a:cubicBezTo>
                <a:cubicBezTo>
                  <a:pt x="98" y="50"/>
                  <a:pt x="98" y="50"/>
                  <a:pt x="98" y="50"/>
                </a:cubicBezTo>
                <a:cubicBezTo>
                  <a:pt x="110" y="50"/>
                  <a:pt x="110" y="50"/>
                  <a:pt x="110" y="50"/>
                </a:cubicBezTo>
                <a:cubicBezTo>
                  <a:pt x="132" y="50"/>
                  <a:pt x="150" y="68"/>
                  <a:pt x="150" y="90"/>
                </a:cubicBezTo>
                <a:close/>
                <a:moveTo>
                  <a:pt x="91" y="106"/>
                </a:moveTo>
                <a:cubicBezTo>
                  <a:pt x="91" y="106"/>
                  <a:pt x="91" y="106"/>
                  <a:pt x="91" y="106"/>
                </a:cubicBezTo>
                <a:cubicBezTo>
                  <a:pt x="91" y="102"/>
                  <a:pt x="88" y="99"/>
                  <a:pt x="84" y="99"/>
                </a:cubicBezTo>
                <a:cubicBezTo>
                  <a:pt x="80" y="99"/>
                  <a:pt x="77" y="103"/>
                  <a:pt x="77" y="106"/>
                </a:cubicBezTo>
                <a:cubicBezTo>
                  <a:pt x="77" y="110"/>
                  <a:pt x="80" y="113"/>
                  <a:pt x="84" y="113"/>
                </a:cubicBezTo>
                <a:cubicBezTo>
                  <a:pt x="88" y="113"/>
                  <a:pt x="91" y="110"/>
                  <a:pt x="91" y="106"/>
                </a:cubicBezTo>
                <a:close/>
                <a:moveTo>
                  <a:pt x="91" y="162"/>
                </a:moveTo>
                <a:cubicBezTo>
                  <a:pt x="91" y="162"/>
                  <a:pt x="91" y="162"/>
                  <a:pt x="91" y="162"/>
                </a:cubicBezTo>
                <a:cubicBezTo>
                  <a:pt x="91" y="158"/>
                  <a:pt x="88" y="155"/>
                  <a:pt x="84" y="155"/>
                </a:cubicBezTo>
                <a:cubicBezTo>
                  <a:pt x="80" y="155"/>
                  <a:pt x="77" y="158"/>
                  <a:pt x="77" y="162"/>
                </a:cubicBezTo>
                <a:cubicBezTo>
                  <a:pt x="77" y="166"/>
                  <a:pt x="80" y="169"/>
                  <a:pt x="84" y="169"/>
                </a:cubicBezTo>
                <a:cubicBezTo>
                  <a:pt x="88" y="169"/>
                  <a:pt x="91" y="166"/>
                  <a:pt x="91" y="162"/>
                </a:cubicBezTo>
                <a:close/>
                <a:moveTo>
                  <a:pt x="91" y="134"/>
                </a:moveTo>
                <a:cubicBezTo>
                  <a:pt x="91" y="134"/>
                  <a:pt x="91" y="134"/>
                  <a:pt x="91" y="134"/>
                </a:cubicBezTo>
                <a:cubicBezTo>
                  <a:pt x="91" y="130"/>
                  <a:pt x="88" y="127"/>
                  <a:pt x="84" y="127"/>
                </a:cubicBezTo>
                <a:cubicBezTo>
                  <a:pt x="80" y="127"/>
                  <a:pt x="77" y="130"/>
                  <a:pt x="77" y="134"/>
                </a:cubicBezTo>
                <a:cubicBezTo>
                  <a:pt x="77" y="138"/>
                  <a:pt x="80" y="141"/>
                  <a:pt x="84" y="141"/>
                </a:cubicBezTo>
                <a:cubicBezTo>
                  <a:pt x="88" y="141"/>
                  <a:pt x="91" y="138"/>
                  <a:pt x="91" y="134"/>
                </a:cubicBezTo>
                <a:close/>
                <a:moveTo>
                  <a:pt x="91" y="190"/>
                </a:moveTo>
                <a:cubicBezTo>
                  <a:pt x="91" y="190"/>
                  <a:pt x="91" y="190"/>
                  <a:pt x="91" y="190"/>
                </a:cubicBezTo>
                <a:cubicBezTo>
                  <a:pt x="91" y="186"/>
                  <a:pt x="88" y="183"/>
                  <a:pt x="84" y="183"/>
                </a:cubicBezTo>
                <a:cubicBezTo>
                  <a:pt x="80" y="183"/>
                  <a:pt x="77" y="186"/>
                  <a:pt x="77" y="190"/>
                </a:cubicBezTo>
                <a:cubicBezTo>
                  <a:pt x="77" y="194"/>
                  <a:pt x="80" y="197"/>
                  <a:pt x="84" y="197"/>
                </a:cubicBezTo>
                <a:cubicBezTo>
                  <a:pt x="88" y="197"/>
                  <a:pt x="91" y="194"/>
                  <a:pt x="91" y="190"/>
                </a:cubicBezTo>
                <a:close/>
                <a:moveTo>
                  <a:pt x="163" y="189"/>
                </a:moveTo>
                <a:cubicBezTo>
                  <a:pt x="167" y="187"/>
                  <a:pt x="168" y="183"/>
                  <a:pt x="167" y="180"/>
                </a:cubicBezTo>
                <a:cubicBezTo>
                  <a:pt x="167" y="180"/>
                  <a:pt x="167" y="180"/>
                  <a:pt x="167" y="180"/>
                </a:cubicBezTo>
                <a:cubicBezTo>
                  <a:pt x="165" y="176"/>
                  <a:pt x="162" y="175"/>
                  <a:pt x="158" y="176"/>
                </a:cubicBezTo>
                <a:cubicBezTo>
                  <a:pt x="155" y="178"/>
                  <a:pt x="153" y="182"/>
                  <a:pt x="154" y="185"/>
                </a:cubicBezTo>
                <a:cubicBezTo>
                  <a:pt x="155" y="188"/>
                  <a:pt x="158" y="189"/>
                  <a:pt x="161" y="189"/>
                </a:cubicBezTo>
                <a:cubicBezTo>
                  <a:pt x="161" y="189"/>
                  <a:pt x="162" y="189"/>
                  <a:pt x="163" y="189"/>
                </a:cubicBezTo>
                <a:close/>
                <a:moveTo>
                  <a:pt x="154" y="163"/>
                </a:moveTo>
                <a:cubicBezTo>
                  <a:pt x="157" y="162"/>
                  <a:pt x="159" y="158"/>
                  <a:pt x="158" y="155"/>
                </a:cubicBezTo>
                <a:cubicBezTo>
                  <a:pt x="157" y="154"/>
                  <a:pt x="157" y="154"/>
                  <a:pt x="157" y="154"/>
                </a:cubicBezTo>
                <a:cubicBezTo>
                  <a:pt x="156" y="151"/>
                  <a:pt x="152" y="149"/>
                  <a:pt x="149" y="151"/>
                </a:cubicBezTo>
                <a:cubicBezTo>
                  <a:pt x="145" y="152"/>
                  <a:pt x="144" y="156"/>
                  <a:pt x="145" y="160"/>
                </a:cubicBezTo>
                <a:cubicBezTo>
                  <a:pt x="146" y="162"/>
                  <a:pt x="149" y="164"/>
                  <a:pt x="151" y="164"/>
                </a:cubicBezTo>
                <a:cubicBezTo>
                  <a:pt x="152" y="164"/>
                  <a:pt x="153" y="164"/>
                  <a:pt x="154" y="163"/>
                </a:cubicBezTo>
                <a:close/>
                <a:moveTo>
                  <a:pt x="144" y="138"/>
                </a:moveTo>
                <a:cubicBezTo>
                  <a:pt x="147" y="137"/>
                  <a:pt x="150" y="133"/>
                  <a:pt x="148" y="130"/>
                </a:cubicBezTo>
                <a:cubicBezTo>
                  <a:pt x="148" y="130"/>
                  <a:pt x="148" y="130"/>
                  <a:pt x="148" y="130"/>
                </a:cubicBezTo>
                <a:cubicBezTo>
                  <a:pt x="147" y="126"/>
                  <a:pt x="144" y="124"/>
                  <a:pt x="140" y="125"/>
                </a:cubicBezTo>
                <a:cubicBezTo>
                  <a:pt x="136" y="126"/>
                  <a:pt x="134" y="130"/>
                  <a:pt x="136" y="134"/>
                </a:cubicBezTo>
                <a:cubicBezTo>
                  <a:pt x="136" y="137"/>
                  <a:pt x="139" y="138"/>
                  <a:pt x="142" y="138"/>
                </a:cubicBezTo>
                <a:cubicBezTo>
                  <a:pt x="143" y="138"/>
                  <a:pt x="143" y="138"/>
                  <a:pt x="144" y="138"/>
                </a:cubicBezTo>
                <a:close/>
                <a:moveTo>
                  <a:pt x="135" y="113"/>
                </a:moveTo>
                <a:cubicBezTo>
                  <a:pt x="139" y="111"/>
                  <a:pt x="140" y="107"/>
                  <a:pt x="139" y="104"/>
                </a:cubicBezTo>
                <a:cubicBezTo>
                  <a:pt x="139" y="104"/>
                  <a:pt x="139" y="104"/>
                  <a:pt x="139" y="104"/>
                </a:cubicBezTo>
                <a:cubicBezTo>
                  <a:pt x="138" y="100"/>
                  <a:pt x="134" y="99"/>
                  <a:pt x="130" y="100"/>
                </a:cubicBezTo>
                <a:cubicBezTo>
                  <a:pt x="127" y="101"/>
                  <a:pt x="125" y="105"/>
                  <a:pt x="126" y="109"/>
                </a:cubicBezTo>
                <a:cubicBezTo>
                  <a:pt x="128" y="111"/>
                  <a:pt x="130" y="113"/>
                  <a:pt x="133" y="113"/>
                </a:cubicBezTo>
                <a:cubicBezTo>
                  <a:pt x="134" y="113"/>
                  <a:pt x="134" y="113"/>
                  <a:pt x="135" y="113"/>
                </a:cubicBezTo>
                <a:close/>
                <a:moveTo>
                  <a:pt x="123" y="193"/>
                </a:moveTo>
                <a:cubicBezTo>
                  <a:pt x="127" y="192"/>
                  <a:pt x="129" y="189"/>
                  <a:pt x="129" y="185"/>
                </a:cubicBezTo>
                <a:cubicBezTo>
                  <a:pt x="129" y="185"/>
                  <a:pt x="129" y="185"/>
                  <a:pt x="129" y="185"/>
                </a:cubicBezTo>
                <a:cubicBezTo>
                  <a:pt x="128" y="181"/>
                  <a:pt x="124" y="179"/>
                  <a:pt x="121" y="180"/>
                </a:cubicBezTo>
                <a:cubicBezTo>
                  <a:pt x="117" y="181"/>
                  <a:pt x="115" y="184"/>
                  <a:pt x="116" y="188"/>
                </a:cubicBezTo>
                <a:cubicBezTo>
                  <a:pt x="116" y="191"/>
                  <a:pt x="119" y="193"/>
                  <a:pt x="122" y="193"/>
                </a:cubicBezTo>
                <a:cubicBezTo>
                  <a:pt x="123" y="193"/>
                  <a:pt x="123" y="193"/>
                  <a:pt x="123" y="193"/>
                </a:cubicBezTo>
                <a:close/>
                <a:moveTo>
                  <a:pt x="119" y="166"/>
                </a:moveTo>
                <a:cubicBezTo>
                  <a:pt x="122" y="166"/>
                  <a:pt x="125" y="163"/>
                  <a:pt x="125" y="159"/>
                </a:cubicBezTo>
                <a:cubicBezTo>
                  <a:pt x="125" y="159"/>
                  <a:pt x="125" y="159"/>
                  <a:pt x="125" y="159"/>
                </a:cubicBezTo>
                <a:cubicBezTo>
                  <a:pt x="124" y="155"/>
                  <a:pt x="121" y="153"/>
                  <a:pt x="117" y="153"/>
                </a:cubicBezTo>
                <a:cubicBezTo>
                  <a:pt x="114" y="153"/>
                  <a:pt x="111" y="157"/>
                  <a:pt x="111" y="160"/>
                </a:cubicBezTo>
                <a:cubicBezTo>
                  <a:pt x="112" y="164"/>
                  <a:pt x="115" y="167"/>
                  <a:pt x="118" y="167"/>
                </a:cubicBezTo>
                <a:cubicBezTo>
                  <a:pt x="118" y="167"/>
                  <a:pt x="118" y="167"/>
                  <a:pt x="119" y="166"/>
                </a:cubicBezTo>
                <a:close/>
                <a:moveTo>
                  <a:pt x="115" y="140"/>
                </a:moveTo>
                <a:cubicBezTo>
                  <a:pt x="119" y="139"/>
                  <a:pt x="121" y="135"/>
                  <a:pt x="120" y="132"/>
                </a:cubicBezTo>
                <a:cubicBezTo>
                  <a:pt x="120" y="132"/>
                  <a:pt x="120" y="132"/>
                  <a:pt x="120" y="132"/>
                </a:cubicBezTo>
                <a:cubicBezTo>
                  <a:pt x="120" y="128"/>
                  <a:pt x="116" y="126"/>
                  <a:pt x="112" y="126"/>
                </a:cubicBezTo>
                <a:cubicBezTo>
                  <a:pt x="109" y="127"/>
                  <a:pt x="106" y="131"/>
                  <a:pt x="107" y="134"/>
                </a:cubicBezTo>
                <a:cubicBezTo>
                  <a:pt x="108" y="138"/>
                  <a:pt x="111" y="140"/>
                  <a:pt x="114" y="140"/>
                </a:cubicBezTo>
                <a:cubicBezTo>
                  <a:pt x="114" y="140"/>
                  <a:pt x="115" y="140"/>
                  <a:pt x="115" y="140"/>
                </a:cubicBezTo>
                <a:close/>
                <a:moveTo>
                  <a:pt x="111" y="113"/>
                </a:moveTo>
                <a:cubicBezTo>
                  <a:pt x="115" y="112"/>
                  <a:pt x="117" y="109"/>
                  <a:pt x="116" y="105"/>
                </a:cubicBezTo>
                <a:cubicBezTo>
                  <a:pt x="116" y="105"/>
                  <a:pt x="116" y="105"/>
                  <a:pt x="116" y="105"/>
                </a:cubicBezTo>
                <a:cubicBezTo>
                  <a:pt x="115" y="101"/>
                  <a:pt x="112" y="99"/>
                  <a:pt x="108" y="100"/>
                </a:cubicBezTo>
                <a:cubicBezTo>
                  <a:pt x="105" y="100"/>
                  <a:pt x="102" y="104"/>
                  <a:pt x="103" y="108"/>
                </a:cubicBezTo>
                <a:cubicBezTo>
                  <a:pt x="104" y="111"/>
                  <a:pt x="106" y="113"/>
                  <a:pt x="110" y="113"/>
                </a:cubicBezTo>
                <a:cubicBezTo>
                  <a:pt x="110" y="113"/>
                  <a:pt x="111" y="113"/>
                  <a:pt x="111" y="113"/>
                </a:cubicBezTo>
                <a:close/>
                <a:moveTo>
                  <a:pt x="14" y="185"/>
                </a:moveTo>
                <a:cubicBezTo>
                  <a:pt x="14" y="185"/>
                  <a:pt x="14" y="185"/>
                  <a:pt x="14" y="185"/>
                </a:cubicBezTo>
                <a:cubicBezTo>
                  <a:pt x="15" y="181"/>
                  <a:pt x="13" y="178"/>
                  <a:pt x="10" y="176"/>
                </a:cubicBezTo>
                <a:cubicBezTo>
                  <a:pt x="7" y="175"/>
                  <a:pt x="3" y="177"/>
                  <a:pt x="1" y="180"/>
                </a:cubicBezTo>
                <a:cubicBezTo>
                  <a:pt x="0" y="183"/>
                  <a:pt x="2" y="187"/>
                  <a:pt x="5" y="189"/>
                </a:cubicBezTo>
                <a:cubicBezTo>
                  <a:pt x="6" y="189"/>
                  <a:pt x="7" y="189"/>
                  <a:pt x="7" y="189"/>
                </a:cubicBezTo>
                <a:cubicBezTo>
                  <a:pt x="10" y="189"/>
                  <a:pt x="13" y="188"/>
                  <a:pt x="14" y="185"/>
                </a:cubicBezTo>
                <a:close/>
                <a:moveTo>
                  <a:pt x="23" y="160"/>
                </a:moveTo>
                <a:cubicBezTo>
                  <a:pt x="23" y="159"/>
                  <a:pt x="23" y="159"/>
                  <a:pt x="23" y="159"/>
                </a:cubicBezTo>
                <a:cubicBezTo>
                  <a:pt x="24" y="156"/>
                  <a:pt x="23" y="152"/>
                  <a:pt x="19" y="151"/>
                </a:cubicBezTo>
                <a:cubicBezTo>
                  <a:pt x="16" y="149"/>
                  <a:pt x="12" y="151"/>
                  <a:pt x="11" y="155"/>
                </a:cubicBezTo>
                <a:cubicBezTo>
                  <a:pt x="9" y="158"/>
                  <a:pt x="11" y="162"/>
                  <a:pt x="14" y="163"/>
                </a:cubicBezTo>
                <a:cubicBezTo>
                  <a:pt x="15" y="164"/>
                  <a:pt x="16" y="164"/>
                  <a:pt x="17" y="164"/>
                </a:cubicBezTo>
                <a:cubicBezTo>
                  <a:pt x="19" y="164"/>
                  <a:pt x="22" y="162"/>
                  <a:pt x="23" y="160"/>
                </a:cubicBezTo>
                <a:close/>
                <a:moveTo>
                  <a:pt x="33" y="134"/>
                </a:moveTo>
                <a:cubicBezTo>
                  <a:pt x="33" y="134"/>
                  <a:pt x="33" y="134"/>
                  <a:pt x="33" y="134"/>
                </a:cubicBezTo>
                <a:cubicBezTo>
                  <a:pt x="34" y="130"/>
                  <a:pt x="32" y="126"/>
                  <a:pt x="28" y="125"/>
                </a:cubicBezTo>
                <a:cubicBezTo>
                  <a:pt x="24" y="124"/>
                  <a:pt x="21" y="126"/>
                  <a:pt x="20" y="130"/>
                </a:cubicBezTo>
                <a:cubicBezTo>
                  <a:pt x="19" y="133"/>
                  <a:pt x="21" y="137"/>
                  <a:pt x="24" y="138"/>
                </a:cubicBezTo>
                <a:cubicBezTo>
                  <a:pt x="25" y="138"/>
                  <a:pt x="25" y="138"/>
                  <a:pt x="26" y="138"/>
                </a:cubicBezTo>
                <a:cubicBezTo>
                  <a:pt x="29" y="138"/>
                  <a:pt x="32" y="137"/>
                  <a:pt x="33" y="134"/>
                </a:cubicBezTo>
                <a:close/>
                <a:moveTo>
                  <a:pt x="42" y="109"/>
                </a:moveTo>
                <a:cubicBezTo>
                  <a:pt x="42" y="109"/>
                  <a:pt x="42" y="109"/>
                  <a:pt x="42" y="109"/>
                </a:cubicBezTo>
                <a:cubicBezTo>
                  <a:pt x="43" y="105"/>
                  <a:pt x="41" y="101"/>
                  <a:pt x="38" y="100"/>
                </a:cubicBezTo>
                <a:cubicBezTo>
                  <a:pt x="34" y="99"/>
                  <a:pt x="30" y="100"/>
                  <a:pt x="29" y="104"/>
                </a:cubicBezTo>
                <a:cubicBezTo>
                  <a:pt x="28" y="107"/>
                  <a:pt x="29" y="111"/>
                  <a:pt x="33" y="113"/>
                </a:cubicBezTo>
                <a:cubicBezTo>
                  <a:pt x="34" y="113"/>
                  <a:pt x="35" y="113"/>
                  <a:pt x="35" y="113"/>
                </a:cubicBezTo>
                <a:cubicBezTo>
                  <a:pt x="38" y="113"/>
                  <a:pt x="41" y="111"/>
                  <a:pt x="42" y="109"/>
                </a:cubicBezTo>
                <a:close/>
                <a:moveTo>
                  <a:pt x="53" y="188"/>
                </a:moveTo>
                <a:cubicBezTo>
                  <a:pt x="53" y="188"/>
                  <a:pt x="53" y="188"/>
                  <a:pt x="53" y="188"/>
                </a:cubicBezTo>
                <a:cubicBezTo>
                  <a:pt x="53" y="184"/>
                  <a:pt x="51" y="181"/>
                  <a:pt x="47" y="180"/>
                </a:cubicBezTo>
                <a:cubicBezTo>
                  <a:pt x="44" y="179"/>
                  <a:pt x="40" y="182"/>
                  <a:pt x="39" y="185"/>
                </a:cubicBezTo>
                <a:cubicBezTo>
                  <a:pt x="39" y="189"/>
                  <a:pt x="41" y="192"/>
                  <a:pt x="45" y="193"/>
                </a:cubicBezTo>
                <a:cubicBezTo>
                  <a:pt x="45" y="193"/>
                  <a:pt x="46" y="193"/>
                  <a:pt x="46" y="193"/>
                </a:cubicBezTo>
                <a:cubicBezTo>
                  <a:pt x="49" y="193"/>
                  <a:pt x="52" y="191"/>
                  <a:pt x="53" y="188"/>
                </a:cubicBezTo>
                <a:close/>
                <a:moveTo>
                  <a:pt x="57" y="160"/>
                </a:moveTo>
                <a:cubicBezTo>
                  <a:pt x="57" y="160"/>
                  <a:pt x="57" y="160"/>
                  <a:pt x="57" y="160"/>
                </a:cubicBezTo>
                <a:cubicBezTo>
                  <a:pt x="57" y="157"/>
                  <a:pt x="55" y="153"/>
                  <a:pt x="51" y="153"/>
                </a:cubicBezTo>
                <a:cubicBezTo>
                  <a:pt x="47" y="153"/>
                  <a:pt x="44" y="155"/>
                  <a:pt x="43" y="159"/>
                </a:cubicBezTo>
                <a:cubicBezTo>
                  <a:pt x="43" y="163"/>
                  <a:pt x="46" y="166"/>
                  <a:pt x="49" y="166"/>
                </a:cubicBezTo>
                <a:cubicBezTo>
                  <a:pt x="50" y="167"/>
                  <a:pt x="50" y="167"/>
                  <a:pt x="50" y="167"/>
                </a:cubicBezTo>
                <a:cubicBezTo>
                  <a:pt x="54" y="167"/>
                  <a:pt x="56" y="164"/>
                  <a:pt x="57" y="160"/>
                </a:cubicBezTo>
                <a:close/>
                <a:moveTo>
                  <a:pt x="61" y="134"/>
                </a:moveTo>
                <a:cubicBezTo>
                  <a:pt x="61" y="134"/>
                  <a:pt x="61" y="134"/>
                  <a:pt x="61" y="134"/>
                </a:cubicBezTo>
                <a:cubicBezTo>
                  <a:pt x="62" y="131"/>
                  <a:pt x="59" y="127"/>
                  <a:pt x="56" y="126"/>
                </a:cubicBezTo>
                <a:cubicBezTo>
                  <a:pt x="52" y="126"/>
                  <a:pt x="48" y="128"/>
                  <a:pt x="48" y="132"/>
                </a:cubicBezTo>
                <a:cubicBezTo>
                  <a:pt x="47" y="135"/>
                  <a:pt x="49" y="139"/>
                  <a:pt x="53" y="140"/>
                </a:cubicBezTo>
                <a:cubicBezTo>
                  <a:pt x="53" y="140"/>
                  <a:pt x="54" y="140"/>
                  <a:pt x="54" y="140"/>
                </a:cubicBezTo>
                <a:cubicBezTo>
                  <a:pt x="57" y="140"/>
                  <a:pt x="60" y="138"/>
                  <a:pt x="61" y="134"/>
                </a:cubicBezTo>
                <a:close/>
                <a:moveTo>
                  <a:pt x="65" y="108"/>
                </a:moveTo>
                <a:cubicBezTo>
                  <a:pt x="65" y="107"/>
                  <a:pt x="65" y="107"/>
                  <a:pt x="65" y="107"/>
                </a:cubicBezTo>
                <a:cubicBezTo>
                  <a:pt x="66" y="104"/>
                  <a:pt x="63" y="100"/>
                  <a:pt x="60" y="100"/>
                </a:cubicBezTo>
                <a:cubicBezTo>
                  <a:pt x="56" y="99"/>
                  <a:pt x="53" y="101"/>
                  <a:pt x="52" y="105"/>
                </a:cubicBezTo>
                <a:cubicBezTo>
                  <a:pt x="51" y="109"/>
                  <a:pt x="53" y="112"/>
                  <a:pt x="57" y="113"/>
                </a:cubicBezTo>
                <a:cubicBezTo>
                  <a:pt x="58" y="113"/>
                  <a:pt x="58" y="113"/>
                  <a:pt x="58" y="113"/>
                </a:cubicBezTo>
                <a:cubicBezTo>
                  <a:pt x="62" y="113"/>
                  <a:pt x="64" y="111"/>
                  <a:pt x="65" y="108"/>
                </a:cubicBezTo>
                <a:close/>
              </a:path>
            </a:pathLst>
          </a:custGeom>
          <a:solidFill>
            <a:schemeClr val="bg2"/>
          </a:solidFill>
          <a:ln>
            <a:noFill/>
          </a:ln>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74" name="Freeform 70"/>
          <p:cNvSpPr>
            <a:spLocks noEditPoints="1"/>
          </p:cNvSpPr>
          <p:nvPr/>
        </p:nvSpPr>
        <p:spPr bwMode="auto">
          <a:xfrm>
            <a:off x="2745400" y="3314898"/>
            <a:ext cx="842518" cy="596594"/>
          </a:xfrm>
          <a:custGeom>
            <a:avLst/>
            <a:gdLst>
              <a:gd name="T0" fmla="*/ 226 w 439"/>
              <a:gd name="T1" fmla="*/ 89 h 311"/>
              <a:gd name="T2" fmla="*/ 266 w 439"/>
              <a:gd name="T3" fmla="*/ 3 h 311"/>
              <a:gd name="T4" fmla="*/ 246 w 439"/>
              <a:gd name="T5" fmla="*/ 11 h 311"/>
              <a:gd name="T6" fmla="*/ 233 w 439"/>
              <a:gd name="T7" fmla="*/ 53 h 311"/>
              <a:gd name="T8" fmla="*/ 0 w 439"/>
              <a:gd name="T9" fmla="*/ 113 h 311"/>
              <a:gd name="T10" fmla="*/ 430 w 439"/>
              <a:gd name="T11" fmla="*/ 311 h 311"/>
              <a:gd name="T12" fmla="*/ 430 w 439"/>
              <a:gd name="T13" fmla="*/ 103 h 311"/>
              <a:gd name="T14" fmla="*/ 185 w 439"/>
              <a:gd name="T15" fmla="*/ 135 h 311"/>
              <a:gd name="T16" fmla="*/ 185 w 439"/>
              <a:gd name="T17" fmla="*/ 168 h 311"/>
              <a:gd name="T18" fmla="*/ 158 w 439"/>
              <a:gd name="T19" fmla="*/ 142 h 311"/>
              <a:gd name="T20" fmla="*/ 128 w 439"/>
              <a:gd name="T21" fmla="*/ 135 h 311"/>
              <a:gd name="T22" fmla="*/ 128 w 439"/>
              <a:gd name="T23" fmla="*/ 168 h 311"/>
              <a:gd name="T24" fmla="*/ 101 w 439"/>
              <a:gd name="T25" fmla="*/ 142 h 311"/>
              <a:gd name="T26" fmla="*/ 128 w 439"/>
              <a:gd name="T27" fmla="*/ 192 h 311"/>
              <a:gd name="T28" fmla="*/ 128 w 439"/>
              <a:gd name="T29" fmla="*/ 225 h 311"/>
              <a:gd name="T30" fmla="*/ 101 w 439"/>
              <a:gd name="T31" fmla="*/ 199 h 311"/>
              <a:gd name="T32" fmla="*/ 51 w 439"/>
              <a:gd name="T33" fmla="*/ 282 h 311"/>
              <a:gd name="T34" fmla="*/ 51 w 439"/>
              <a:gd name="T35" fmla="*/ 249 h 311"/>
              <a:gd name="T36" fmla="*/ 77 w 439"/>
              <a:gd name="T37" fmla="*/ 276 h 311"/>
              <a:gd name="T38" fmla="*/ 51 w 439"/>
              <a:gd name="T39" fmla="*/ 225 h 311"/>
              <a:gd name="T40" fmla="*/ 51 w 439"/>
              <a:gd name="T41" fmla="*/ 192 h 311"/>
              <a:gd name="T42" fmla="*/ 77 w 439"/>
              <a:gd name="T43" fmla="*/ 219 h 311"/>
              <a:gd name="T44" fmla="*/ 51 w 439"/>
              <a:gd name="T45" fmla="*/ 168 h 311"/>
              <a:gd name="T46" fmla="*/ 51 w 439"/>
              <a:gd name="T47" fmla="*/ 135 h 311"/>
              <a:gd name="T48" fmla="*/ 77 w 439"/>
              <a:gd name="T49" fmla="*/ 162 h 311"/>
              <a:gd name="T50" fmla="*/ 108 w 439"/>
              <a:gd name="T51" fmla="*/ 282 h 311"/>
              <a:gd name="T52" fmla="*/ 108 w 439"/>
              <a:gd name="T53" fmla="*/ 249 h 311"/>
              <a:gd name="T54" fmla="*/ 191 w 439"/>
              <a:gd name="T55" fmla="*/ 276 h 311"/>
              <a:gd name="T56" fmla="*/ 222 w 439"/>
              <a:gd name="T57" fmla="*/ 282 h 311"/>
              <a:gd name="T58" fmla="*/ 222 w 439"/>
              <a:gd name="T59" fmla="*/ 249 h 311"/>
              <a:gd name="T60" fmla="*/ 248 w 439"/>
              <a:gd name="T61" fmla="*/ 276 h 311"/>
              <a:gd name="T62" fmla="*/ 165 w 439"/>
              <a:gd name="T63" fmla="*/ 225 h 311"/>
              <a:gd name="T64" fmla="*/ 165 w 439"/>
              <a:gd name="T65" fmla="*/ 192 h 311"/>
              <a:gd name="T66" fmla="*/ 215 w 439"/>
              <a:gd name="T67" fmla="*/ 142 h 311"/>
              <a:gd name="T68" fmla="*/ 248 w 439"/>
              <a:gd name="T69" fmla="*/ 142 h 311"/>
              <a:gd name="T70" fmla="*/ 310 w 439"/>
              <a:gd name="T71" fmla="*/ 273 h 311"/>
              <a:gd name="T72" fmla="*/ 284 w 439"/>
              <a:gd name="T73" fmla="*/ 246 h 311"/>
              <a:gd name="T74" fmla="*/ 317 w 439"/>
              <a:gd name="T75" fmla="*/ 246 h 311"/>
              <a:gd name="T76" fmla="*/ 310 w 439"/>
              <a:gd name="T77" fmla="*/ 225 h 311"/>
              <a:gd name="T78" fmla="*/ 284 w 439"/>
              <a:gd name="T79" fmla="*/ 199 h 311"/>
              <a:gd name="T80" fmla="*/ 317 w 439"/>
              <a:gd name="T81" fmla="*/ 199 h 311"/>
              <a:gd name="T82" fmla="*/ 310 w 439"/>
              <a:gd name="T83" fmla="*/ 178 h 311"/>
              <a:gd name="T84" fmla="*/ 284 w 439"/>
              <a:gd name="T85" fmla="*/ 152 h 311"/>
              <a:gd name="T86" fmla="*/ 317 w 439"/>
              <a:gd name="T87" fmla="*/ 152 h 311"/>
              <a:gd name="T88" fmla="*/ 358 w 439"/>
              <a:gd name="T89" fmla="*/ 273 h 311"/>
              <a:gd name="T90" fmla="*/ 331 w 439"/>
              <a:gd name="T91" fmla="*/ 246 h 311"/>
              <a:gd name="T92" fmla="*/ 364 w 439"/>
              <a:gd name="T93" fmla="*/ 246 h 311"/>
              <a:gd name="T94" fmla="*/ 358 w 439"/>
              <a:gd name="T95" fmla="*/ 225 h 311"/>
              <a:gd name="T96" fmla="*/ 331 w 439"/>
              <a:gd name="T97" fmla="*/ 199 h 311"/>
              <a:gd name="T98" fmla="*/ 364 w 439"/>
              <a:gd name="T99" fmla="*/ 199 h 311"/>
              <a:gd name="T100" fmla="*/ 358 w 439"/>
              <a:gd name="T101" fmla="*/ 178 h 311"/>
              <a:gd name="T102" fmla="*/ 331 w 439"/>
              <a:gd name="T103" fmla="*/ 152 h 311"/>
              <a:gd name="T104" fmla="*/ 364 w 439"/>
              <a:gd name="T105" fmla="*/ 152 h 311"/>
              <a:gd name="T106" fmla="*/ 405 w 439"/>
              <a:gd name="T107" fmla="*/ 273 h 311"/>
              <a:gd name="T108" fmla="*/ 379 w 439"/>
              <a:gd name="T109" fmla="*/ 199 h 311"/>
              <a:gd name="T110" fmla="*/ 412 w 439"/>
              <a:gd name="T111" fmla="*/ 199 h 311"/>
              <a:gd name="T112" fmla="*/ 405 w 439"/>
              <a:gd name="T113" fmla="*/ 178 h 311"/>
              <a:gd name="T114" fmla="*/ 379 w 439"/>
              <a:gd name="T115" fmla="*/ 152 h 311"/>
              <a:gd name="T116" fmla="*/ 412 w 439"/>
              <a:gd name="T117" fmla="*/ 15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9" h="311">
                <a:moveTo>
                  <a:pt x="430" y="103"/>
                </a:moveTo>
                <a:cubicBezTo>
                  <a:pt x="225" y="103"/>
                  <a:pt x="225" y="103"/>
                  <a:pt x="225" y="103"/>
                </a:cubicBezTo>
                <a:cubicBezTo>
                  <a:pt x="222" y="95"/>
                  <a:pt x="225" y="91"/>
                  <a:pt x="226" y="89"/>
                </a:cubicBezTo>
                <a:cubicBezTo>
                  <a:pt x="228" y="87"/>
                  <a:pt x="236" y="83"/>
                  <a:pt x="244" y="79"/>
                </a:cubicBezTo>
                <a:cubicBezTo>
                  <a:pt x="265" y="70"/>
                  <a:pt x="278" y="56"/>
                  <a:pt x="280" y="39"/>
                </a:cubicBezTo>
                <a:cubicBezTo>
                  <a:pt x="282" y="27"/>
                  <a:pt x="277" y="14"/>
                  <a:pt x="266" y="3"/>
                </a:cubicBezTo>
                <a:cubicBezTo>
                  <a:pt x="265" y="1"/>
                  <a:pt x="262" y="0"/>
                  <a:pt x="260" y="0"/>
                </a:cubicBezTo>
                <a:cubicBezTo>
                  <a:pt x="257" y="0"/>
                  <a:pt x="255" y="1"/>
                  <a:pt x="253" y="3"/>
                </a:cubicBezTo>
                <a:cubicBezTo>
                  <a:pt x="246" y="11"/>
                  <a:pt x="246" y="11"/>
                  <a:pt x="246" y="11"/>
                </a:cubicBezTo>
                <a:cubicBezTo>
                  <a:pt x="243" y="15"/>
                  <a:pt x="244" y="20"/>
                  <a:pt x="247" y="23"/>
                </a:cubicBezTo>
                <a:cubicBezTo>
                  <a:pt x="251" y="28"/>
                  <a:pt x="252" y="32"/>
                  <a:pt x="252" y="35"/>
                </a:cubicBezTo>
                <a:cubicBezTo>
                  <a:pt x="251" y="42"/>
                  <a:pt x="244" y="48"/>
                  <a:pt x="233" y="53"/>
                </a:cubicBezTo>
                <a:cubicBezTo>
                  <a:pt x="207" y="65"/>
                  <a:pt x="194" y="72"/>
                  <a:pt x="197" y="103"/>
                </a:cubicBezTo>
                <a:cubicBezTo>
                  <a:pt x="9" y="103"/>
                  <a:pt x="9" y="103"/>
                  <a:pt x="9" y="103"/>
                </a:cubicBezTo>
                <a:cubicBezTo>
                  <a:pt x="4" y="103"/>
                  <a:pt x="0" y="108"/>
                  <a:pt x="0" y="113"/>
                </a:cubicBezTo>
                <a:cubicBezTo>
                  <a:pt x="0" y="302"/>
                  <a:pt x="0" y="302"/>
                  <a:pt x="0" y="302"/>
                </a:cubicBezTo>
                <a:cubicBezTo>
                  <a:pt x="0" y="307"/>
                  <a:pt x="4" y="311"/>
                  <a:pt x="9" y="311"/>
                </a:cubicBezTo>
                <a:cubicBezTo>
                  <a:pt x="430" y="311"/>
                  <a:pt x="430" y="311"/>
                  <a:pt x="430" y="311"/>
                </a:cubicBezTo>
                <a:cubicBezTo>
                  <a:pt x="435" y="311"/>
                  <a:pt x="439" y="307"/>
                  <a:pt x="439" y="302"/>
                </a:cubicBezTo>
                <a:cubicBezTo>
                  <a:pt x="439" y="113"/>
                  <a:pt x="439" y="113"/>
                  <a:pt x="439" y="113"/>
                </a:cubicBezTo>
                <a:cubicBezTo>
                  <a:pt x="439" y="108"/>
                  <a:pt x="435" y="103"/>
                  <a:pt x="430" y="103"/>
                </a:cubicBezTo>
                <a:close/>
                <a:moveTo>
                  <a:pt x="158" y="142"/>
                </a:moveTo>
                <a:cubicBezTo>
                  <a:pt x="158" y="138"/>
                  <a:pt x="161" y="135"/>
                  <a:pt x="165" y="135"/>
                </a:cubicBezTo>
                <a:cubicBezTo>
                  <a:pt x="185" y="135"/>
                  <a:pt x="185" y="135"/>
                  <a:pt x="185" y="135"/>
                </a:cubicBezTo>
                <a:cubicBezTo>
                  <a:pt x="188" y="135"/>
                  <a:pt x="191" y="138"/>
                  <a:pt x="191" y="142"/>
                </a:cubicBezTo>
                <a:cubicBezTo>
                  <a:pt x="191" y="162"/>
                  <a:pt x="191" y="162"/>
                  <a:pt x="191" y="162"/>
                </a:cubicBezTo>
                <a:cubicBezTo>
                  <a:pt x="191" y="165"/>
                  <a:pt x="188" y="168"/>
                  <a:pt x="185" y="168"/>
                </a:cubicBezTo>
                <a:cubicBezTo>
                  <a:pt x="165" y="168"/>
                  <a:pt x="165" y="168"/>
                  <a:pt x="165" y="168"/>
                </a:cubicBezTo>
                <a:cubicBezTo>
                  <a:pt x="161" y="168"/>
                  <a:pt x="158" y="165"/>
                  <a:pt x="158" y="162"/>
                </a:cubicBezTo>
                <a:lnTo>
                  <a:pt x="158" y="142"/>
                </a:lnTo>
                <a:close/>
                <a:moveTo>
                  <a:pt x="101" y="142"/>
                </a:moveTo>
                <a:cubicBezTo>
                  <a:pt x="101" y="138"/>
                  <a:pt x="104" y="135"/>
                  <a:pt x="108" y="135"/>
                </a:cubicBezTo>
                <a:cubicBezTo>
                  <a:pt x="128" y="135"/>
                  <a:pt x="128" y="135"/>
                  <a:pt x="128" y="135"/>
                </a:cubicBezTo>
                <a:cubicBezTo>
                  <a:pt x="131" y="135"/>
                  <a:pt x="134" y="138"/>
                  <a:pt x="134" y="142"/>
                </a:cubicBezTo>
                <a:cubicBezTo>
                  <a:pt x="134" y="162"/>
                  <a:pt x="134" y="162"/>
                  <a:pt x="134" y="162"/>
                </a:cubicBezTo>
                <a:cubicBezTo>
                  <a:pt x="134" y="165"/>
                  <a:pt x="131" y="168"/>
                  <a:pt x="128" y="168"/>
                </a:cubicBezTo>
                <a:cubicBezTo>
                  <a:pt x="108" y="168"/>
                  <a:pt x="108" y="168"/>
                  <a:pt x="108" y="168"/>
                </a:cubicBezTo>
                <a:cubicBezTo>
                  <a:pt x="104" y="168"/>
                  <a:pt x="101" y="165"/>
                  <a:pt x="101" y="162"/>
                </a:cubicBezTo>
                <a:lnTo>
                  <a:pt x="101" y="142"/>
                </a:lnTo>
                <a:close/>
                <a:moveTo>
                  <a:pt x="101" y="199"/>
                </a:moveTo>
                <a:cubicBezTo>
                  <a:pt x="101" y="195"/>
                  <a:pt x="104" y="192"/>
                  <a:pt x="108" y="192"/>
                </a:cubicBezTo>
                <a:cubicBezTo>
                  <a:pt x="128" y="192"/>
                  <a:pt x="128" y="192"/>
                  <a:pt x="128" y="192"/>
                </a:cubicBezTo>
                <a:cubicBezTo>
                  <a:pt x="131" y="192"/>
                  <a:pt x="134" y="195"/>
                  <a:pt x="134" y="199"/>
                </a:cubicBezTo>
                <a:cubicBezTo>
                  <a:pt x="134" y="219"/>
                  <a:pt x="134" y="219"/>
                  <a:pt x="134" y="219"/>
                </a:cubicBezTo>
                <a:cubicBezTo>
                  <a:pt x="134" y="222"/>
                  <a:pt x="131" y="225"/>
                  <a:pt x="128" y="225"/>
                </a:cubicBezTo>
                <a:cubicBezTo>
                  <a:pt x="108" y="225"/>
                  <a:pt x="108" y="225"/>
                  <a:pt x="108" y="225"/>
                </a:cubicBezTo>
                <a:cubicBezTo>
                  <a:pt x="104" y="225"/>
                  <a:pt x="101" y="222"/>
                  <a:pt x="101" y="219"/>
                </a:cubicBezTo>
                <a:lnTo>
                  <a:pt x="101" y="199"/>
                </a:lnTo>
                <a:close/>
                <a:moveTo>
                  <a:pt x="77" y="276"/>
                </a:moveTo>
                <a:cubicBezTo>
                  <a:pt x="77" y="279"/>
                  <a:pt x="74" y="282"/>
                  <a:pt x="71" y="282"/>
                </a:cubicBezTo>
                <a:cubicBezTo>
                  <a:pt x="51" y="282"/>
                  <a:pt x="51" y="282"/>
                  <a:pt x="51" y="282"/>
                </a:cubicBezTo>
                <a:cubicBezTo>
                  <a:pt x="47" y="282"/>
                  <a:pt x="44" y="279"/>
                  <a:pt x="44" y="276"/>
                </a:cubicBezTo>
                <a:cubicBezTo>
                  <a:pt x="44" y="256"/>
                  <a:pt x="44" y="256"/>
                  <a:pt x="44" y="256"/>
                </a:cubicBezTo>
                <a:cubicBezTo>
                  <a:pt x="44" y="252"/>
                  <a:pt x="47" y="249"/>
                  <a:pt x="51" y="249"/>
                </a:cubicBezTo>
                <a:cubicBezTo>
                  <a:pt x="71" y="249"/>
                  <a:pt x="71" y="249"/>
                  <a:pt x="71" y="249"/>
                </a:cubicBezTo>
                <a:cubicBezTo>
                  <a:pt x="74" y="249"/>
                  <a:pt x="77" y="252"/>
                  <a:pt x="77" y="256"/>
                </a:cubicBezTo>
                <a:lnTo>
                  <a:pt x="77" y="276"/>
                </a:lnTo>
                <a:close/>
                <a:moveTo>
                  <a:pt x="77" y="219"/>
                </a:moveTo>
                <a:cubicBezTo>
                  <a:pt x="77" y="222"/>
                  <a:pt x="74" y="225"/>
                  <a:pt x="71" y="225"/>
                </a:cubicBezTo>
                <a:cubicBezTo>
                  <a:pt x="51" y="225"/>
                  <a:pt x="51" y="225"/>
                  <a:pt x="51" y="225"/>
                </a:cubicBezTo>
                <a:cubicBezTo>
                  <a:pt x="47" y="225"/>
                  <a:pt x="44" y="222"/>
                  <a:pt x="44" y="219"/>
                </a:cubicBezTo>
                <a:cubicBezTo>
                  <a:pt x="44" y="199"/>
                  <a:pt x="44" y="199"/>
                  <a:pt x="44" y="199"/>
                </a:cubicBezTo>
                <a:cubicBezTo>
                  <a:pt x="44" y="195"/>
                  <a:pt x="47" y="192"/>
                  <a:pt x="51" y="192"/>
                </a:cubicBezTo>
                <a:cubicBezTo>
                  <a:pt x="71" y="192"/>
                  <a:pt x="71" y="192"/>
                  <a:pt x="71" y="192"/>
                </a:cubicBezTo>
                <a:cubicBezTo>
                  <a:pt x="74" y="192"/>
                  <a:pt x="77" y="195"/>
                  <a:pt x="77" y="199"/>
                </a:cubicBezTo>
                <a:lnTo>
                  <a:pt x="77" y="219"/>
                </a:lnTo>
                <a:close/>
                <a:moveTo>
                  <a:pt x="77" y="162"/>
                </a:moveTo>
                <a:cubicBezTo>
                  <a:pt x="77" y="165"/>
                  <a:pt x="74" y="168"/>
                  <a:pt x="71" y="168"/>
                </a:cubicBezTo>
                <a:cubicBezTo>
                  <a:pt x="51" y="168"/>
                  <a:pt x="51" y="168"/>
                  <a:pt x="51" y="168"/>
                </a:cubicBezTo>
                <a:cubicBezTo>
                  <a:pt x="47" y="168"/>
                  <a:pt x="44" y="165"/>
                  <a:pt x="44" y="162"/>
                </a:cubicBezTo>
                <a:cubicBezTo>
                  <a:pt x="44" y="142"/>
                  <a:pt x="44" y="142"/>
                  <a:pt x="44" y="142"/>
                </a:cubicBezTo>
                <a:cubicBezTo>
                  <a:pt x="44" y="138"/>
                  <a:pt x="47" y="135"/>
                  <a:pt x="51" y="135"/>
                </a:cubicBezTo>
                <a:cubicBezTo>
                  <a:pt x="71" y="135"/>
                  <a:pt x="71" y="135"/>
                  <a:pt x="71" y="135"/>
                </a:cubicBezTo>
                <a:cubicBezTo>
                  <a:pt x="74" y="135"/>
                  <a:pt x="77" y="138"/>
                  <a:pt x="77" y="142"/>
                </a:cubicBezTo>
                <a:lnTo>
                  <a:pt x="77" y="162"/>
                </a:lnTo>
                <a:close/>
                <a:moveTo>
                  <a:pt x="191" y="276"/>
                </a:moveTo>
                <a:cubicBezTo>
                  <a:pt x="191" y="279"/>
                  <a:pt x="188" y="282"/>
                  <a:pt x="185" y="282"/>
                </a:cubicBezTo>
                <a:cubicBezTo>
                  <a:pt x="108" y="282"/>
                  <a:pt x="108" y="282"/>
                  <a:pt x="108" y="282"/>
                </a:cubicBezTo>
                <a:cubicBezTo>
                  <a:pt x="104" y="282"/>
                  <a:pt x="101" y="279"/>
                  <a:pt x="101" y="276"/>
                </a:cubicBezTo>
                <a:cubicBezTo>
                  <a:pt x="101" y="256"/>
                  <a:pt x="101" y="256"/>
                  <a:pt x="101" y="256"/>
                </a:cubicBezTo>
                <a:cubicBezTo>
                  <a:pt x="101" y="252"/>
                  <a:pt x="104" y="249"/>
                  <a:pt x="108" y="249"/>
                </a:cubicBezTo>
                <a:cubicBezTo>
                  <a:pt x="185" y="249"/>
                  <a:pt x="185" y="249"/>
                  <a:pt x="185" y="249"/>
                </a:cubicBezTo>
                <a:cubicBezTo>
                  <a:pt x="188" y="249"/>
                  <a:pt x="191" y="252"/>
                  <a:pt x="191" y="256"/>
                </a:cubicBezTo>
                <a:lnTo>
                  <a:pt x="191" y="276"/>
                </a:lnTo>
                <a:close/>
                <a:moveTo>
                  <a:pt x="248" y="276"/>
                </a:moveTo>
                <a:cubicBezTo>
                  <a:pt x="248" y="279"/>
                  <a:pt x="245" y="282"/>
                  <a:pt x="241" y="282"/>
                </a:cubicBezTo>
                <a:cubicBezTo>
                  <a:pt x="222" y="282"/>
                  <a:pt x="222" y="282"/>
                  <a:pt x="222" y="282"/>
                </a:cubicBezTo>
                <a:cubicBezTo>
                  <a:pt x="218" y="282"/>
                  <a:pt x="215" y="279"/>
                  <a:pt x="215" y="276"/>
                </a:cubicBezTo>
                <a:cubicBezTo>
                  <a:pt x="215" y="256"/>
                  <a:pt x="215" y="256"/>
                  <a:pt x="215" y="256"/>
                </a:cubicBezTo>
                <a:cubicBezTo>
                  <a:pt x="215" y="252"/>
                  <a:pt x="218" y="249"/>
                  <a:pt x="222" y="249"/>
                </a:cubicBezTo>
                <a:cubicBezTo>
                  <a:pt x="241" y="249"/>
                  <a:pt x="241" y="249"/>
                  <a:pt x="241" y="249"/>
                </a:cubicBezTo>
                <a:cubicBezTo>
                  <a:pt x="245" y="249"/>
                  <a:pt x="248" y="252"/>
                  <a:pt x="248" y="256"/>
                </a:cubicBezTo>
                <a:lnTo>
                  <a:pt x="248" y="276"/>
                </a:lnTo>
                <a:close/>
                <a:moveTo>
                  <a:pt x="248" y="219"/>
                </a:moveTo>
                <a:cubicBezTo>
                  <a:pt x="248" y="222"/>
                  <a:pt x="245" y="225"/>
                  <a:pt x="241" y="225"/>
                </a:cubicBezTo>
                <a:cubicBezTo>
                  <a:pt x="165" y="225"/>
                  <a:pt x="165" y="225"/>
                  <a:pt x="165" y="225"/>
                </a:cubicBezTo>
                <a:cubicBezTo>
                  <a:pt x="161" y="225"/>
                  <a:pt x="158" y="222"/>
                  <a:pt x="158" y="219"/>
                </a:cubicBezTo>
                <a:cubicBezTo>
                  <a:pt x="158" y="199"/>
                  <a:pt x="158" y="199"/>
                  <a:pt x="158" y="199"/>
                </a:cubicBezTo>
                <a:cubicBezTo>
                  <a:pt x="158" y="195"/>
                  <a:pt x="161" y="192"/>
                  <a:pt x="165" y="192"/>
                </a:cubicBezTo>
                <a:cubicBezTo>
                  <a:pt x="213" y="192"/>
                  <a:pt x="213" y="192"/>
                  <a:pt x="213" y="192"/>
                </a:cubicBezTo>
                <a:cubicBezTo>
                  <a:pt x="214" y="192"/>
                  <a:pt x="215" y="191"/>
                  <a:pt x="215" y="190"/>
                </a:cubicBezTo>
                <a:cubicBezTo>
                  <a:pt x="215" y="142"/>
                  <a:pt x="215" y="142"/>
                  <a:pt x="215" y="142"/>
                </a:cubicBezTo>
                <a:cubicBezTo>
                  <a:pt x="215" y="138"/>
                  <a:pt x="218" y="135"/>
                  <a:pt x="222" y="135"/>
                </a:cubicBezTo>
                <a:cubicBezTo>
                  <a:pt x="241" y="135"/>
                  <a:pt x="241" y="135"/>
                  <a:pt x="241" y="135"/>
                </a:cubicBezTo>
                <a:cubicBezTo>
                  <a:pt x="245" y="135"/>
                  <a:pt x="248" y="138"/>
                  <a:pt x="248" y="142"/>
                </a:cubicBezTo>
                <a:cubicBezTo>
                  <a:pt x="248" y="219"/>
                  <a:pt x="248" y="219"/>
                  <a:pt x="248" y="219"/>
                </a:cubicBezTo>
                <a:close/>
                <a:moveTo>
                  <a:pt x="317" y="266"/>
                </a:moveTo>
                <a:cubicBezTo>
                  <a:pt x="317" y="270"/>
                  <a:pt x="314" y="273"/>
                  <a:pt x="310" y="273"/>
                </a:cubicBezTo>
                <a:cubicBezTo>
                  <a:pt x="291" y="273"/>
                  <a:pt x="291" y="273"/>
                  <a:pt x="291" y="273"/>
                </a:cubicBezTo>
                <a:cubicBezTo>
                  <a:pt x="287" y="273"/>
                  <a:pt x="284" y="270"/>
                  <a:pt x="284" y="266"/>
                </a:cubicBezTo>
                <a:cubicBezTo>
                  <a:pt x="284" y="246"/>
                  <a:pt x="284" y="246"/>
                  <a:pt x="284" y="246"/>
                </a:cubicBezTo>
                <a:cubicBezTo>
                  <a:pt x="284" y="243"/>
                  <a:pt x="287" y="240"/>
                  <a:pt x="291" y="240"/>
                </a:cubicBezTo>
                <a:cubicBezTo>
                  <a:pt x="310" y="240"/>
                  <a:pt x="310" y="240"/>
                  <a:pt x="310" y="240"/>
                </a:cubicBezTo>
                <a:cubicBezTo>
                  <a:pt x="314" y="240"/>
                  <a:pt x="317" y="243"/>
                  <a:pt x="317" y="246"/>
                </a:cubicBezTo>
                <a:lnTo>
                  <a:pt x="317" y="266"/>
                </a:lnTo>
                <a:close/>
                <a:moveTo>
                  <a:pt x="317" y="219"/>
                </a:moveTo>
                <a:cubicBezTo>
                  <a:pt x="317" y="222"/>
                  <a:pt x="314" y="225"/>
                  <a:pt x="310" y="225"/>
                </a:cubicBezTo>
                <a:cubicBezTo>
                  <a:pt x="291" y="225"/>
                  <a:pt x="291" y="225"/>
                  <a:pt x="291" y="225"/>
                </a:cubicBezTo>
                <a:cubicBezTo>
                  <a:pt x="287" y="225"/>
                  <a:pt x="284" y="222"/>
                  <a:pt x="284" y="219"/>
                </a:cubicBezTo>
                <a:cubicBezTo>
                  <a:pt x="284" y="199"/>
                  <a:pt x="284" y="199"/>
                  <a:pt x="284" y="199"/>
                </a:cubicBezTo>
                <a:cubicBezTo>
                  <a:pt x="284" y="195"/>
                  <a:pt x="287" y="192"/>
                  <a:pt x="291" y="192"/>
                </a:cubicBezTo>
                <a:cubicBezTo>
                  <a:pt x="310" y="192"/>
                  <a:pt x="310" y="192"/>
                  <a:pt x="310" y="192"/>
                </a:cubicBezTo>
                <a:cubicBezTo>
                  <a:pt x="314" y="192"/>
                  <a:pt x="317" y="195"/>
                  <a:pt x="317" y="199"/>
                </a:cubicBezTo>
                <a:lnTo>
                  <a:pt x="317" y="219"/>
                </a:lnTo>
                <a:close/>
                <a:moveTo>
                  <a:pt x="317" y="171"/>
                </a:moveTo>
                <a:cubicBezTo>
                  <a:pt x="317" y="175"/>
                  <a:pt x="314" y="178"/>
                  <a:pt x="310" y="178"/>
                </a:cubicBezTo>
                <a:cubicBezTo>
                  <a:pt x="291" y="178"/>
                  <a:pt x="291" y="178"/>
                  <a:pt x="291" y="178"/>
                </a:cubicBezTo>
                <a:cubicBezTo>
                  <a:pt x="287" y="178"/>
                  <a:pt x="284" y="175"/>
                  <a:pt x="284" y="171"/>
                </a:cubicBezTo>
                <a:cubicBezTo>
                  <a:pt x="284" y="152"/>
                  <a:pt x="284" y="152"/>
                  <a:pt x="284" y="152"/>
                </a:cubicBezTo>
                <a:cubicBezTo>
                  <a:pt x="284" y="148"/>
                  <a:pt x="287" y="145"/>
                  <a:pt x="291" y="145"/>
                </a:cubicBezTo>
                <a:cubicBezTo>
                  <a:pt x="310" y="145"/>
                  <a:pt x="310" y="145"/>
                  <a:pt x="310" y="145"/>
                </a:cubicBezTo>
                <a:cubicBezTo>
                  <a:pt x="314" y="145"/>
                  <a:pt x="317" y="148"/>
                  <a:pt x="317" y="152"/>
                </a:cubicBezTo>
                <a:lnTo>
                  <a:pt x="317" y="171"/>
                </a:lnTo>
                <a:close/>
                <a:moveTo>
                  <a:pt x="364" y="266"/>
                </a:moveTo>
                <a:cubicBezTo>
                  <a:pt x="364" y="270"/>
                  <a:pt x="361" y="273"/>
                  <a:pt x="358" y="273"/>
                </a:cubicBezTo>
                <a:cubicBezTo>
                  <a:pt x="338" y="273"/>
                  <a:pt x="338" y="273"/>
                  <a:pt x="338" y="273"/>
                </a:cubicBezTo>
                <a:cubicBezTo>
                  <a:pt x="334" y="273"/>
                  <a:pt x="331" y="270"/>
                  <a:pt x="331" y="266"/>
                </a:cubicBezTo>
                <a:cubicBezTo>
                  <a:pt x="331" y="246"/>
                  <a:pt x="331" y="246"/>
                  <a:pt x="331" y="246"/>
                </a:cubicBezTo>
                <a:cubicBezTo>
                  <a:pt x="331" y="243"/>
                  <a:pt x="334" y="240"/>
                  <a:pt x="338" y="240"/>
                </a:cubicBezTo>
                <a:cubicBezTo>
                  <a:pt x="358" y="240"/>
                  <a:pt x="358" y="240"/>
                  <a:pt x="358" y="240"/>
                </a:cubicBezTo>
                <a:cubicBezTo>
                  <a:pt x="361" y="240"/>
                  <a:pt x="364" y="243"/>
                  <a:pt x="364" y="246"/>
                </a:cubicBezTo>
                <a:lnTo>
                  <a:pt x="364" y="266"/>
                </a:lnTo>
                <a:close/>
                <a:moveTo>
                  <a:pt x="364" y="219"/>
                </a:moveTo>
                <a:cubicBezTo>
                  <a:pt x="364" y="222"/>
                  <a:pt x="361" y="225"/>
                  <a:pt x="358" y="225"/>
                </a:cubicBezTo>
                <a:cubicBezTo>
                  <a:pt x="338" y="225"/>
                  <a:pt x="338" y="225"/>
                  <a:pt x="338" y="225"/>
                </a:cubicBezTo>
                <a:cubicBezTo>
                  <a:pt x="334" y="225"/>
                  <a:pt x="331" y="222"/>
                  <a:pt x="331" y="219"/>
                </a:cubicBezTo>
                <a:cubicBezTo>
                  <a:pt x="331" y="199"/>
                  <a:pt x="331" y="199"/>
                  <a:pt x="331" y="199"/>
                </a:cubicBezTo>
                <a:cubicBezTo>
                  <a:pt x="331" y="195"/>
                  <a:pt x="334" y="192"/>
                  <a:pt x="338" y="192"/>
                </a:cubicBezTo>
                <a:cubicBezTo>
                  <a:pt x="358" y="192"/>
                  <a:pt x="358" y="192"/>
                  <a:pt x="358" y="192"/>
                </a:cubicBezTo>
                <a:cubicBezTo>
                  <a:pt x="361" y="192"/>
                  <a:pt x="364" y="195"/>
                  <a:pt x="364" y="199"/>
                </a:cubicBezTo>
                <a:lnTo>
                  <a:pt x="364" y="219"/>
                </a:lnTo>
                <a:close/>
                <a:moveTo>
                  <a:pt x="364" y="171"/>
                </a:moveTo>
                <a:cubicBezTo>
                  <a:pt x="364" y="175"/>
                  <a:pt x="361" y="178"/>
                  <a:pt x="358" y="178"/>
                </a:cubicBezTo>
                <a:cubicBezTo>
                  <a:pt x="338" y="178"/>
                  <a:pt x="338" y="178"/>
                  <a:pt x="338" y="178"/>
                </a:cubicBezTo>
                <a:cubicBezTo>
                  <a:pt x="334" y="178"/>
                  <a:pt x="331" y="175"/>
                  <a:pt x="331" y="171"/>
                </a:cubicBezTo>
                <a:cubicBezTo>
                  <a:pt x="331" y="152"/>
                  <a:pt x="331" y="152"/>
                  <a:pt x="331" y="152"/>
                </a:cubicBezTo>
                <a:cubicBezTo>
                  <a:pt x="331" y="148"/>
                  <a:pt x="334" y="145"/>
                  <a:pt x="338" y="145"/>
                </a:cubicBezTo>
                <a:cubicBezTo>
                  <a:pt x="358" y="145"/>
                  <a:pt x="358" y="145"/>
                  <a:pt x="358" y="145"/>
                </a:cubicBezTo>
                <a:cubicBezTo>
                  <a:pt x="361" y="145"/>
                  <a:pt x="364" y="148"/>
                  <a:pt x="364" y="152"/>
                </a:cubicBezTo>
                <a:lnTo>
                  <a:pt x="364" y="171"/>
                </a:lnTo>
                <a:close/>
                <a:moveTo>
                  <a:pt x="412" y="266"/>
                </a:moveTo>
                <a:cubicBezTo>
                  <a:pt x="412" y="270"/>
                  <a:pt x="409" y="273"/>
                  <a:pt x="405" y="273"/>
                </a:cubicBezTo>
                <a:cubicBezTo>
                  <a:pt x="385" y="273"/>
                  <a:pt x="385" y="273"/>
                  <a:pt x="385" y="273"/>
                </a:cubicBezTo>
                <a:cubicBezTo>
                  <a:pt x="382" y="273"/>
                  <a:pt x="379" y="270"/>
                  <a:pt x="379" y="266"/>
                </a:cubicBezTo>
                <a:cubicBezTo>
                  <a:pt x="379" y="199"/>
                  <a:pt x="379" y="199"/>
                  <a:pt x="379" y="199"/>
                </a:cubicBezTo>
                <a:cubicBezTo>
                  <a:pt x="379" y="195"/>
                  <a:pt x="382" y="192"/>
                  <a:pt x="385" y="192"/>
                </a:cubicBezTo>
                <a:cubicBezTo>
                  <a:pt x="405" y="192"/>
                  <a:pt x="405" y="192"/>
                  <a:pt x="405" y="192"/>
                </a:cubicBezTo>
                <a:cubicBezTo>
                  <a:pt x="409" y="192"/>
                  <a:pt x="412" y="195"/>
                  <a:pt x="412" y="199"/>
                </a:cubicBezTo>
                <a:lnTo>
                  <a:pt x="412" y="266"/>
                </a:lnTo>
                <a:close/>
                <a:moveTo>
                  <a:pt x="412" y="171"/>
                </a:moveTo>
                <a:cubicBezTo>
                  <a:pt x="412" y="175"/>
                  <a:pt x="409" y="178"/>
                  <a:pt x="405" y="178"/>
                </a:cubicBezTo>
                <a:cubicBezTo>
                  <a:pt x="385" y="178"/>
                  <a:pt x="385" y="178"/>
                  <a:pt x="385" y="178"/>
                </a:cubicBezTo>
                <a:cubicBezTo>
                  <a:pt x="382" y="178"/>
                  <a:pt x="379" y="175"/>
                  <a:pt x="379" y="171"/>
                </a:cubicBezTo>
                <a:cubicBezTo>
                  <a:pt x="379" y="152"/>
                  <a:pt x="379" y="152"/>
                  <a:pt x="379" y="152"/>
                </a:cubicBezTo>
                <a:cubicBezTo>
                  <a:pt x="379" y="148"/>
                  <a:pt x="382" y="145"/>
                  <a:pt x="385" y="145"/>
                </a:cubicBezTo>
                <a:cubicBezTo>
                  <a:pt x="405" y="145"/>
                  <a:pt x="405" y="145"/>
                  <a:pt x="405" y="145"/>
                </a:cubicBezTo>
                <a:cubicBezTo>
                  <a:pt x="409" y="145"/>
                  <a:pt x="412" y="148"/>
                  <a:pt x="412" y="152"/>
                </a:cubicBezTo>
                <a:lnTo>
                  <a:pt x="412" y="171"/>
                </a:lnTo>
                <a:close/>
              </a:path>
            </a:pathLst>
          </a:custGeom>
          <a:solidFill>
            <a:schemeClr val="bg2"/>
          </a:solidFill>
          <a:ln>
            <a:noFill/>
          </a:ln>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80" name="Freeform 76"/>
          <p:cNvSpPr>
            <a:spLocks noEditPoints="1"/>
          </p:cNvSpPr>
          <p:nvPr/>
        </p:nvSpPr>
        <p:spPr bwMode="auto">
          <a:xfrm>
            <a:off x="3247956" y="2319322"/>
            <a:ext cx="847932" cy="877315"/>
          </a:xfrm>
          <a:custGeom>
            <a:avLst/>
            <a:gdLst>
              <a:gd name="T0" fmla="*/ 253 w 480"/>
              <a:gd name="T1" fmla="*/ 9 h 498"/>
              <a:gd name="T2" fmla="*/ 0 w 480"/>
              <a:gd name="T3" fmla="*/ 90 h 498"/>
              <a:gd name="T4" fmla="*/ 33 w 480"/>
              <a:gd name="T5" fmla="*/ 161 h 498"/>
              <a:gd name="T6" fmla="*/ 22 w 480"/>
              <a:gd name="T7" fmla="*/ 279 h 498"/>
              <a:gd name="T8" fmla="*/ 42 w 480"/>
              <a:gd name="T9" fmla="*/ 354 h 498"/>
              <a:gd name="T10" fmla="*/ 30 w 480"/>
              <a:gd name="T11" fmla="*/ 407 h 498"/>
              <a:gd name="T12" fmla="*/ 87 w 480"/>
              <a:gd name="T13" fmla="*/ 403 h 498"/>
              <a:gd name="T14" fmla="*/ 47 w 480"/>
              <a:gd name="T15" fmla="*/ 403 h 498"/>
              <a:gd name="T16" fmla="*/ 67 w 480"/>
              <a:gd name="T17" fmla="*/ 354 h 498"/>
              <a:gd name="T18" fmla="*/ 87 w 480"/>
              <a:gd name="T19" fmla="*/ 279 h 498"/>
              <a:gd name="T20" fmla="*/ 76 w 480"/>
              <a:gd name="T21" fmla="*/ 161 h 498"/>
              <a:gd name="T22" fmla="*/ 135 w 480"/>
              <a:gd name="T23" fmla="*/ 197 h 498"/>
              <a:gd name="T24" fmla="*/ 211 w 480"/>
              <a:gd name="T25" fmla="*/ 236 h 498"/>
              <a:gd name="T26" fmla="*/ 168 w 480"/>
              <a:gd name="T27" fmla="*/ 405 h 498"/>
              <a:gd name="T28" fmla="*/ 371 w 480"/>
              <a:gd name="T29" fmla="*/ 498 h 498"/>
              <a:gd name="T30" fmla="*/ 329 w 480"/>
              <a:gd name="T31" fmla="*/ 405 h 498"/>
              <a:gd name="T32" fmla="*/ 379 w 480"/>
              <a:gd name="T33" fmla="*/ 161 h 498"/>
              <a:gd name="T34" fmla="*/ 472 w 480"/>
              <a:gd name="T35" fmla="*/ 236 h 498"/>
              <a:gd name="T36" fmla="*/ 480 w 480"/>
              <a:gd name="T37" fmla="*/ 161 h 498"/>
              <a:gd name="T38" fmla="*/ 468 w 480"/>
              <a:gd name="T39" fmla="*/ 88 h 498"/>
              <a:gd name="T40" fmla="*/ 295 w 480"/>
              <a:gd name="T41" fmla="*/ 0 h 498"/>
              <a:gd name="T42" fmla="*/ 303 w 480"/>
              <a:gd name="T43" fmla="*/ 213 h 498"/>
              <a:gd name="T44" fmla="*/ 264 w 480"/>
              <a:gd name="T45" fmla="*/ 253 h 498"/>
              <a:gd name="T46" fmla="*/ 277 w 480"/>
              <a:gd name="T47" fmla="*/ 287 h 498"/>
              <a:gd name="T48" fmla="*/ 236 w 480"/>
              <a:gd name="T49" fmla="*/ 287 h 498"/>
              <a:gd name="T50" fmla="*/ 236 w 480"/>
              <a:gd name="T51" fmla="*/ 235 h 498"/>
              <a:gd name="T52" fmla="*/ 278 w 480"/>
              <a:gd name="T53" fmla="*/ 194 h 498"/>
              <a:gd name="T54" fmla="*/ 236 w 480"/>
              <a:gd name="T55" fmla="*/ 93 h 498"/>
              <a:gd name="T56" fmla="*/ 240 w 480"/>
              <a:gd name="T57" fmla="*/ 135 h 498"/>
              <a:gd name="T58" fmla="*/ 236 w 480"/>
              <a:gd name="T59" fmla="*/ 93 h 498"/>
              <a:gd name="T60" fmla="*/ 270 w 480"/>
              <a:gd name="T61" fmla="*/ 371 h 498"/>
              <a:gd name="T62" fmla="*/ 236 w 480"/>
              <a:gd name="T63" fmla="*/ 397 h 498"/>
              <a:gd name="T64" fmla="*/ 303 w 480"/>
              <a:gd name="T65" fmla="*/ 338 h 498"/>
              <a:gd name="T66" fmla="*/ 303 w 480"/>
              <a:gd name="T67" fmla="*/ 307 h 498"/>
              <a:gd name="T68" fmla="*/ 303 w 480"/>
              <a:gd name="T69" fmla="*/ 135 h 498"/>
              <a:gd name="T70" fmla="*/ 303 w 480"/>
              <a:gd name="T71" fmla="*/ 97 h 498"/>
              <a:gd name="T72" fmla="*/ 303 w 480"/>
              <a:gd name="T73" fmla="*/ 397 h 498"/>
              <a:gd name="T74" fmla="*/ 303 w 480"/>
              <a:gd name="T75" fmla="*/ 370 h 498"/>
              <a:gd name="T76" fmla="*/ 253 w 480"/>
              <a:gd name="T77" fmla="*/ 27 h 498"/>
              <a:gd name="T78" fmla="*/ 95 w 480"/>
              <a:gd name="T79" fmla="*/ 79 h 498"/>
              <a:gd name="T80" fmla="*/ 43 w 480"/>
              <a:gd name="T81" fmla="*/ 286 h 498"/>
              <a:gd name="T82" fmla="*/ 67 w 480"/>
              <a:gd name="T83" fmla="*/ 286 h 498"/>
              <a:gd name="T84" fmla="*/ 43 w 480"/>
              <a:gd name="T85" fmla="*/ 286 h 498"/>
              <a:gd name="T86" fmla="*/ 63 w 480"/>
              <a:gd name="T87" fmla="*/ 253 h 498"/>
              <a:gd name="T88" fmla="*/ 42 w 480"/>
              <a:gd name="T89" fmla="*/ 257 h 498"/>
              <a:gd name="T90" fmla="*/ 67 w 480"/>
              <a:gd name="T91" fmla="*/ 161 h 498"/>
              <a:gd name="T92" fmla="*/ 76 w 480"/>
              <a:gd name="T93" fmla="*/ 144 h 498"/>
              <a:gd name="T94" fmla="*/ 42 w 480"/>
              <a:gd name="T95" fmla="*/ 144 h 498"/>
              <a:gd name="T96" fmla="*/ 17 w 480"/>
              <a:gd name="T97" fmla="*/ 144 h 498"/>
              <a:gd name="T98" fmla="*/ 211 w 480"/>
              <a:gd name="T99" fmla="*/ 82 h 498"/>
              <a:gd name="T100" fmla="*/ 211 w 480"/>
              <a:gd name="T101" fmla="*/ 135 h 498"/>
              <a:gd name="T102" fmla="*/ 76 w 480"/>
              <a:gd name="T103" fmla="*/ 144 h 498"/>
              <a:gd name="T104" fmla="*/ 329 w 480"/>
              <a:gd name="T105" fmla="*/ 135 h 498"/>
              <a:gd name="T106" fmla="*/ 331 w 480"/>
              <a:gd name="T107" fmla="*/ 85 h 498"/>
              <a:gd name="T108" fmla="*/ 463 w 480"/>
              <a:gd name="T109" fmla="*/ 144 h 498"/>
              <a:gd name="T110" fmla="*/ 406 w 480"/>
              <a:gd name="T111" fmla="*/ 79 h 498"/>
              <a:gd name="T112" fmla="*/ 295 w 480"/>
              <a:gd name="T113" fmla="*/ 3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498">
                <a:moveTo>
                  <a:pt x="253" y="0"/>
                </a:moveTo>
                <a:cubicBezTo>
                  <a:pt x="253" y="9"/>
                  <a:pt x="253" y="9"/>
                  <a:pt x="253" y="9"/>
                </a:cubicBezTo>
                <a:cubicBezTo>
                  <a:pt x="13" y="88"/>
                  <a:pt x="13" y="88"/>
                  <a:pt x="13" y="88"/>
                </a:cubicBezTo>
                <a:cubicBezTo>
                  <a:pt x="0" y="90"/>
                  <a:pt x="0" y="90"/>
                  <a:pt x="0" y="90"/>
                </a:cubicBezTo>
                <a:cubicBezTo>
                  <a:pt x="0" y="161"/>
                  <a:pt x="0" y="161"/>
                  <a:pt x="0" y="161"/>
                </a:cubicBezTo>
                <a:cubicBezTo>
                  <a:pt x="33" y="161"/>
                  <a:pt x="33" y="161"/>
                  <a:pt x="33" y="161"/>
                </a:cubicBezTo>
                <a:cubicBezTo>
                  <a:pt x="33" y="266"/>
                  <a:pt x="33" y="266"/>
                  <a:pt x="33" y="266"/>
                </a:cubicBezTo>
                <a:cubicBezTo>
                  <a:pt x="22" y="279"/>
                  <a:pt x="22" y="279"/>
                  <a:pt x="22" y="279"/>
                </a:cubicBezTo>
                <a:cubicBezTo>
                  <a:pt x="32" y="354"/>
                  <a:pt x="32" y="354"/>
                  <a:pt x="32" y="354"/>
                </a:cubicBezTo>
                <a:cubicBezTo>
                  <a:pt x="42" y="354"/>
                  <a:pt x="42" y="354"/>
                  <a:pt x="42" y="354"/>
                </a:cubicBezTo>
                <a:cubicBezTo>
                  <a:pt x="42" y="377"/>
                  <a:pt x="42" y="377"/>
                  <a:pt x="42" y="377"/>
                </a:cubicBezTo>
                <a:cubicBezTo>
                  <a:pt x="42" y="377"/>
                  <a:pt x="30" y="378"/>
                  <a:pt x="30" y="407"/>
                </a:cubicBezTo>
                <a:cubicBezTo>
                  <a:pt x="30" y="426"/>
                  <a:pt x="41" y="433"/>
                  <a:pt x="61" y="433"/>
                </a:cubicBezTo>
                <a:cubicBezTo>
                  <a:pt x="83" y="433"/>
                  <a:pt x="87" y="421"/>
                  <a:pt x="87" y="403"/>
                </a:cubicBezTo>
                <a:cubicBezTo>
                  <a:pt x="87" y="403"/>
                  <a:pt x="80" y="416"/>
                  <a:pt x="62" y="416"/>
                </a:cubicBezTo>
                <a:cubicBezTo>
                  <a:pt x="49" y="416"/>
                  <a:pt x="47" y="409"/>
                  <a:pt x="47" y="403"/>
                </a:cubicBezTo>
                <a:cubicBezTo>
                  <a:pt x="47" y="396"/>
                  <a:pt x="48" y="389"/>
                  <a:pt x="67" y="389"/>
                </a:cubicBezTo>
                <a:cubicBezTo>
                  <a:pt x="67" y="354"/>
                  <a:pt x="67" y="354"/>
                  <a:pt x="67" y="354"/>
                </a:cubicBezTo>
                <a:cubicBezTo>
                  <a:pt x="77" y="354"/>
                  <a:pt x="77" y="354"/>
                  <a:pt x="77" y="354"/>
                </a:cubicBezTo>
                <a:cubicBezTo>
                  <a:pt x="87" y="279"/>
                  <a:pt x="87" y="279"/>
                  <a:pt x="87" y="279"/>
                </a:cubicBezTo>
                <a:cubicBezTo>
                  <a:pt x="76" y="266"/>
                  <a:pt x="76" y="266"/>
                  <a:pt x="76" y="266"/>
                </a:cubicBezTo>
                <a:cubicBezTo>
                  <a:pt x="76" y="161"/>
                  <a:pt x="76" y="161"/>
                  <a:pt x="76" y="161"/>
                </a:cubicBezTo>
                <a:cubicBezTo>
                  <a:pt x="135" y="161"/>
                  <a:pt x="135" y="161"/>
                  <a:pt x="135" y="161"/>
                </a:cubicBezTo>
                <a:cubicBezTo>
                  <a:pt x="135" y="197"/>
                  <a:pt x="135" y="197"/>
                  <a:pt x="135" y="197"/>
                </a:cubicBezTo>
                <a:cubicBezTo>
                  <a:pt x="160" y="236"/>
                  <a:pt x="160" y="236"/>
                  <a:pt x="160" y="236"/>
                </a:cubicBezTo>
                <a:cubicBezTo>
                  <a:pt x="211" y="236"/>
                  <a:pt x="211" y="236"/>
                  <a:pt x="211" y="236"/>
                </a:cubicBezTo>
                <a:cubicBezTo>
                  <a:pt x="211" y="405"/>
                  <a:pt x="211" y="405"/>
                  <a:pt x="211" y="405"/>
                </a:cubicBezTo>
                <a:cubicBezTo>
                  <a:pt x="168" y="405"/>
                  <a:pt x="168" y="405"/>
                  <a:pt x="168" y="405"/>
                </a:cubicBezTo>
                <a:cubicBezTo>
                  <a:pt x="168" y="498"/>
                  <a:pt x="168" y="498"/>
                  <a:pt x="168" y="498"/>
                </a:cubicBezTo>
                <a:cubicBezTo>
                  <a:pt x="371" y="498"/>
                  <a:pt x="371" y="498"/>
                  <a:pt x="371" y="498"/>
                </a:cubicBezTo>
                <a:cubicBezTo>
                  <a:pt x="371" y="405"/>
                  <a:pt x="371" y="405"/>
                  <a:pt x="371" y="405"/>
                </a:cubicBezTo>
                <a:cubicBezTo>
                  <a:pt x="329" y="405"/>
                  <a:pt x="329" y="405"/>
                  <a:pt x="329" y="405"/>
                </a:cubicBezTo>
                <a:cubicBezTo>
                  <a:pt x="329" y="161"/>
                  <a:pt x="329" y="161"/>
                  <a:pt x="329" y="161"/>
                </a:cubicBezTo>
                <a:cubicBezTo>
                  <a:pt x="379" y="161"/>
                  <a:pt x="379" y="161"/>
                  <a:pt x="379" y="161"/>
                </a:cubicBezTo>
                <a:cubicBezTo>
                  <a:pt x="379" y="236"/>
                  <a:pt x="379" y="236"/>
                  <a:pt x="379" y="236"/>
                </a:cubicBezTo>
                <a:cubicBezTo>
                  <a:pt x="472" y="236"/>
                  <a:pt x="472" y="236"/>
                  <a:pt x="472" y="236"/>
                </a:cubicBezTo>
                <a:cubicBezTo>
                  <a:pt x="472" y="161"/>
                  <a:pt x="472" y="161"/>
                  <a:pt x="472" y="161"/>
                </a:cubicBezTo>
                <a:cubicBezTo>
                  <a:pt x="480" y="161"/>
                  <a:pt x="480" y="161"/>
                  <a:pt x="480" y="161"/>
                </a:cubicBezTo>
                <a:cubicBezTo>
                  <a:pt x="480" y="90"/>
                  <a:pt x="480" y="90"/>
                  <a:pt x="480" y="90"/>
                </a:cubicBezTo>
                <a:cubicBezTo>
                  <a:pt x="468" y="88"/>
                  <a:pt x="468" y="88"/>
                  <a:pt x="468" y="88"/>
                </a:cubicBezTo>
                <a:cubicBezTo>
                  <a:pt x="295" y="11"/>
                  <a:pt x="295" y="11"/>
                  <a:pt x="295" y="11"/>
                </a:cubicBezTo>
                <a:cubicBezTo>
                  <a:pt x="295" y="0"/>
                  <a:pt x="295" y="0"/>
                  <a:pt x="295" y="0"/>
                </a:cubicBezTo>
                <a:lnTo>
                  <a:pt x="253" y="0"/>
                </a:lnTo>
                <a:close/>
                <a:moveTo>
                  <a:pt x="303" y="213"/>
                </a:moveTo>
                <a:cubicBezTo>
                  <a:pt x="303" y="253"/>
                  <a:pt x="303" y="253"/>
                  <a:pt x="303" y="253"/>
                </a:cubicBezTo>
                <a:cubicBezTo>
                  <a:pt x="264" y="253"/>
                  <a:pt x="264" y="253"/>
                  <a:pt x="264" y="253"/>
                </a:cubicBezTo>
                <a:lnTo>
                  <a:pt x="303" y="213"/>
                </a:lnTo>
                <a:close/>
                <a:moveTo>
                  <a:pt x="277" y="287"/>
                </a:moveTo>
                <a:cubicBezTo>
                  <a:pt x="236" y="326"/>
                  <a:pt x="236" y="326"/>
                  <a:pt x="236" y="326"/>
                </a:cubicBezTo>
                <a:cubicBezTo>
                  <a:pt x="236" y="287"/>
                  <a:pt x="236" y="287"/>
                  <a:pt x="236" y="287"/>
                </a:cubicBezTo>
                <a:lnTo>
                  <a:pt x="277" y="287"/>
                </a:lnTo>
                <a:close/>
                <a:moveTo>
                  <a:pt x="236" y="235"/>
                </a:moveTo>
                <a:cubicBezTo>
                  <a:pt x="236" y="194"/>
                  <a:pt x="236" y="194"/>
                  <a:pt x="236" y="194"/>
                </a:cubicBezTo>
                <a:cubicBezTo>
                  <a:pt x="278" y="194"/>
                  <a:pt x="278" y="194"/>
                  <a:pt x="278" y="194"/>
                </a:cubicBezTo>
                <a:lnTo>
                  <a:pt x="236" y="235"/>
                </a:lnTo>
                <a:close/>
                <a:moveTo>
                  <a:pt x="236" y="93"/>
                </a:moveTo>
                <a:cubicBezTo>
                  <a:pt x="281" y="93"/>
                  <a:pt x="281" y="93"/>
                  <a:pt x="281" y="93"/>
                </a:cubicBezTo>
                <a:cubicBezTo>
                  <a:pt x="240" y="135"/>
                  <a:pt x="240" y="135"/>
                  <a:pt x="240" y="135"/>
                </a:cubicBezTo>
                <a:cubicBezTo>
                  <a:pt x="236" y="135"/>
                  <a:pt x="236" y="135"/>
                  <a:pt x="236" y="135"/>
                </a:cubicBezTo>
                <a:lnTo>
                  <a:pt x="236" y="93"/>
                </a:lnTo>
                <a:close/>
                <a:moveTo>
                  <a:pt x="236" y="371"/>
                </a:moveTo>
                <a:cubicBezTo>
                  <a:pt x="270" y="371"/>
                  <a:pt x="270" y="371"/>
                  <a:pt x="270" y="371"/>
                </a:cubicBezTo>
                <a:cubicBezTo>
                  <a:pt x="244" y="397"/>
                  <a:pt x="244" y="397"/>
                  <a:pt x="244" y="397"/>
                </a:cubicBezTo>
                <a:cubicBezTo>
                  <a:pt x="236" y="397"/>
                  <a:pt x="236" y="397"/>
                  <a:pt x="236" y="397"/>
                </a:cubicBezTo>
                <a:lnTo>
                  <a:pt x="236" y="371"/>
                </a:lnTo>
                <a:close/>
                <a:moveTo>
                  <a:pt x="303" y="338"/>
                </a:moveTo>
                <a:cubicBezTo>
                  <a:pt x="274" y="338"/>
                  <a:pt x="274" y="338"/>
                  <a:pt x="274" y="338"/>
                </a:cubicBezTo>
                <a:cubicBezTo>
                  <a:pt x="303" y="307"/>
                  <a:pt x="303" y="307"/>
                  <a:pt x="303" y="307"/>
                </a:cubicBezTo>
                <a:lnTo>
                  <a:pt x="303" y="338"/>
                </a:lnTo>
                <a:close/>
                <a:moveTo>
                  <a:pt x="303" y="135"/>
                </a:moveTo>
                <a:cubicBezTo>
                  <a:pt x="266" y="135"/>
                  <a:pt x="266" y="135"/>
                  <a:pt x="266" y="135"/>
                </a:cubicBezTo>
                <a:cubicBezTo>
                  <a:pt x="303" y="97"/>
                  <a:pt x="303" y="97"/>
                  <a:pt x="303" y="97"/>
                </a:cubicBezTo>
                <a:lnTo>
                  <a:pt x="303" y="135"/>
                </a:lnTo>
                <a:close/>
                <a:moveTo>
                  <a:pt x="303" y="397"/>
                </a:moveTo>
                <a:cubicBezTo>
                  <a:pt x="275" y="397"/>
                  <a:pt x="275" y="397"/>
                  <a:pt x="275" y="397"/>
                </a:cubicBezTo>
                <a:cubicBezTo>
                  <a:pt x="303" y="370"/>
                  <a:pt x="303" y="370"/>
                  <a:pt x="303" y="370"/>
                </a:cubicBezTo>
                <a:lnTo>
                  <a:pt x="303" y="397"/>
                </a:lnTo>
                <a:close/>
                <a:moveTo>
                  <a:pt x="253" y="27"/>
                </a:moveTo>
                <a:cubicBezTo>
                  <a:pt x="253" y="61"/>
                  <a:pt x="253" y="61"/>
                  <a:pt x="253" y="61"/>
                </a:cubicBezTo>
                <a:cubicBezTo>
                  <a:pt x="95" y="79"/>
                  <a:pt x="95" y="79"/>
                  <a:pt x="95" y="79"/>
                </a:cubicBezTo>
                <a:lnTo>
                  <a:pt x="253" y="27"/>
                </a:lnTo>
                <a:close/>
                <a:moveTo>
                  <a:pt x="43" y="286"/>
                </a:moveTo>
                <a:cubicBezTo>
                  <a:pt x="43" y="279"/>
                  <a:pt x="48" y="274"/>
                  <a:pt x="55" y="274"/>
                </a:cubicBezTo>
                <a:cubicBezTo>
                  <a:pt x="61" y="274"/>
                  <a:pt x="67" y="279"/>
                  <a:pt x="67" y="286"/>
                </a:cubicBezTo>
                <a:cubicBezTo>
                  <a:pt x="67" y="293"/>
                  <a:pt x="61" y="298"/>
                  <a:pt x="55" y="298"/>
                </a:cubicBezTo>
                <a:cubicBezTo>
                  <a:pt x="48" y="298"/>
                  <a:pt x="43" y="293"/>
                  <a:pt x="43" y="286"/>
                </a:cubicBezTo>
                <a:close/>
                <a:moveTo>
                  <a:pt x="67" y="257"/>
                </a:moveTo>
                <a:cubicBezTo>
                  <a:pt x="63" y="253"/>
                  <a:pt x="63" y="253"/>
                  <a:pt x="63" y="253"/>
                </a:cubicBezTo>
                <a:cubicBezTo>
                  <a:pt x="45" y="253"/>
                  <a:pt x="45" y="253"/>
                  <a:pt x="45" y="253"/>
                </a:cubicBezTo>
                <a:cubicBezTo>
                  <a:pt x="42" y="257"/>
                  <a:pt x="42" y="257"/>
                  <a:pt x="42" y="257"/>
                </a:cubicBezTo>
                <a:cubicBezTo>
                  <a:pt x="42" y="161"/>
                  <a:pt x="42" y="161"/>
                  <a:pt x="42" y="161"/>
                </a:cubicBezTo>
                <a:cubicBezTo>
                  <a:pt x="67" y="161"/>
                  <a:pt x="67" y="161"/>
                  <a:pt x="67" y="161"/>
                </a:cubicBezTo>
                <a:lnTo>
                  <a:pt x="67" y="257"/>
                </a:lnTo>
                <a:close/>
                <a:moveTo>
                  <a:pt x="76" y="144"/>
                </a:moveTo>
                <a:cubicBezTo>
                  <a:pt x="67" y="144"/>
                  <a:pt x="67" y="144"/>
                  <a:pt x="67" y="144"/>
                </a:cubicBezTo>
                <a:cubicBezTo>
                  <a:pt x="42" y="144"/>
                  <a:pt x="42" y="144"/>
                  <a:pt x="42" y="144"/>
                </a:cubicBezTo>
                <a:cubicBezTo>
                  <a:pt x="33" y="144"/>
                  <a:pt x="33" y="144"/>
                  <a:pt x="33" y="144"/>
                </a:cubicBezTo>
                <a:cubicBezTo>
                  <a:pt x="17" y="144"/>
                  <a:pt x="17" y="144"/>
                  <a:pt x="17" y="144"/>
                </a:cubicBezTo>
                <a:cubicBezTo>
                  <a:pt x="17" y="105"/>
                  <a:pt x="17" y="105"/>
                  <a:pt x="17" y="105"/>
                </a:cubicBezTo>
                <a:cubicBezTo>
                  <a:pt x="211" y="82"/>
                  <a:pt x="211" y="82"/>
                  <a:pt x="211" y="82"/>
                </a:cubicBezTo>
                <a:cubicBezTo>
                  <a:pt x="211" y="95"/>
                  <a:pt x="211" y="95"/>
                  <a:pt x="211" y="95"/>
                </a:cubicBezTo>
                <a:cubicBezTo>
                  <a:pt x="211" y="135"/>
                  <a:pt x="211" y="135"/>
                  <a:pt x="211" y="135"/>
                </a:cubicBezTo>
                <a:cubicBezTo>
                  <a:pt x="211" y="144"/>
                  <a:pt x="211" y="144"/>
                  <a:pt x="211" y="144"/>
                </a:cubicBezTo>
                <a:lnTo>
                  <a:pt x="76" y="144"/>
                </a:lnTo>
                <a:close/>
                <a:moveTo>
                  <a:pt x="329" y="144"/>
                </a:moveTo>
                <a:cubicBezTo>
                  <a:pt x="329" y="135"/>
                  <a:pt x="329" y="135"/>
                  <a:pt x="329" y="135"/>
                </a:cubicBezTo>
                <a:cubicBezTo>
                  <a:pt x="329" y="87"/>
                  <a:pt x="329" y="87"/>
                  <a:pt x="329" y="87"/>
                </a:cubicBezTo>
                <a:cubicBezTo>
                  <a:pt x="331" y="85"/>
                  <a:pt x="331" y="85"/>
                  <a:pt x="331" y="85"/>
                </a:cubicBezTo>
                <a:cubicBezTo>
                  <a:pt x="463" y="105"/>
                  <a:pt x="463" y="105"/>
                  <a:pt x="463" y="105"/>
                </a:cubicBezTo>
                <a:cubicBezTo>
                  <a:pt x="463" y="144"/>
                  <a:pt x="463" y="144"/>
                  <a:pt x="463" y="144"/>
                </a:cubicBezTo>
                <a:lnTo>
                  <a:pt x="329" y="144"/>
                </a:lnTo>
                <a:close/>
                <a:moveTo>
                  <a:pt x="406" y="79"/>
                </a:moveTo>
                <a:cubicBezTo>
                  <a:pt x="295" y="62"/>
                  <a:pt x="295" y="62"/>
                  <a:pt x="295" y="62"/>
                </a:cubicBezTo>
                <a:cubicBezTo>
                  <a:pt x="295" y="30"/>
                  <a:pt x="295" y="30"/>
                  <a:pt x="295" y="30"/>
                </a:cubicBezTo>
                <a:lnTo>
                  <a:pt x="406" y="79"/>
                </a:lnTo>
                <a:close/>
              </a:path>
            </a:pathLst>
          </a:custGeom>
          <a:solidFill>
            <a:schemeClr val="bg2"/>
          </a:solidFill>
          <a:ln>
            <a:noFill/>
          </a:ln>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100" name="Freeform 17"/>
          <p:cNvSpPr>
            <a:spLocks noEditPoints="1"/>
          </p:cNvSpPr>
          <p:nvPr/>
        </p:nvSpPr>
        <p:spPr bwMode="auto">
          <a:xfrm>
            <a:off x="2617616" y="1622304"/>
            <a:ext cx="782554" cy="679307"/>
          </a:xfrm>
          <a:custGeom>
            <a:avLst/>
            <a:gdLst>
              <a:gd name="T0" fmla="*/ 1882 w 2067"/>
              <a:gd name="T1" fmla="*/ 592 h 1793"/>
              <a:gd name="T2" fmla="*/ 1712 w 2067"/>
              <a:gd name="T3" fmla="*/ 155 h 1793"/>
              <a:gd name="T4" fmla="*/ 1476 w 2067"/>
              <a:gd name="T5" fmla="*/ 0 h 1793"/>
              <a:gd name="T6" fmla="*/ 1240 w 2067"/>
              <a:gd name="T7" fmla="*/ 0 h 1793"/>
              <a:gd name="T8" fmla="*/ 834 w 2067"/>
              <a:gd name="T9" fmla="*/ 0 h 1793"/>
              <a:gd name="T10" fmla="*/ 590 w 2067"/>
              <a:gd name="T11" fmla="*/ 0 h 1793"/>
              <a:gd name="T12" fmla="*/ 354 w 2067"/>
              <a:gd name="T13" fmla="*/ 155 h 1793"/>
              <a:gd name="T14" fmla="*/ 184 w 2067"/>
              <a:gd name="T15" fmla="*/ 592 h 1793"/>
              <a:gd name="T16" fmla="*/ 0 w 2067"/>
              <a:gd name="T17" fmla="*/ 830 h 1793"/>
              <a:gd name="T18" fmla="*/ 0 w 2067"/>
              <a:gd name="T19" fmla="*/ 1393 h 1793"/>
              <a:gd name="T20" fmla="*/ 162 w 2067"/>
              <a:gd name="T21" fmla="*/ 1393 h 1793"/>
              <a:gd name="T22" fmla="*/ 162 w 2067"/>
              <a:gd name="T23" fmla="*/ 1571 h 1793"/>
              <a:gd name="T24" fmla="*/ 472 w 2067"/>
              <a:gd name="T25" fmla="*/ 1571 h 1793"/>
              <a:gd name="T26" fmla="*/ 472 w 2067"/>
              <a:gd name="T27" fmla="*/ 1393 h 1793"/>
              <a:gd name="T28" fmla="*/ 1033 w 2067"/>
              <a:gd name="T29" fmla="*/ 1393 h 1793"/>
              <a:gd name="T30" fmla="*/ 1587 w 2067"/>
              <a:gd name="T31" fmla="*/ 1393 h 1793"/>
              <a:gd name="T32" fmla="*/ 1587 w 2067"/>
              <a:gd name="T33" fmla="*/ 1571 h 1793"/>
              <a:gd name="T34" fmla="*/ 1904 w 2067"/>
              <a:gd name="T35" fmla="*/ 1571 h 1793"/>
              <a:gd name="T36" fmla="*/ 1904 w 2067"/>
              <a:gd name="T37" fmla="*/ 1393 h 1793"/>
              <a:gd name="T38" fmla="*/ 2067 w 2067"/>
              <a:gd name="T39" fmla="*/ 1393 h 1793"/>
              <a:gd name="T40" fmla="*/ 2067 w 2067"/>
              <a:gd name="T41" fmla="*/ 830 h 1793"/>
              <a:gd name="T42" fmla="*/ 1882 w 2067"/>
              <a:gd name="T43" fmla="*/ 592 h 1793"/>
              <a:gd name="T44" fmla="*/ 325 w 2067"/>
              <a:gd name="T45" fmla="*/ 1052 h 1793"/>
              <a:gd name="T46" fmla="*/ 184 w 2067"/>
              <a:gd name="T47" fmla="*/ 904 h 1793"/>
              <a:gd name="T48" fmla="*/ 325 w 2067"/>
              <a:gd name="T49" fmla="*/ 756 h 1793"/>
              <a:gd name="T50" fmla="*/ 465 w 2067"/>
              <a:gd name="T51" fmla="*/ 904 h 1793"/>
              <a:gd name="T52" fmla="*/ 325 w 2067"/>
              <a:gd name="T53" fmla="*/ 1052 h 1793"/>
              <a:gd name="T54" fmla="*/ 1033 w 2067"/>
              <a:gd name="T55" fmla="*/ 592 h 1793"/>
              <a:gd name="T56" fmla="*/ 1033 w 2067"/>
              <a:gd name="T57" fmla="*/ 592 h 1793"/>
              <a:gd name="T58" fmla="*/ 362 w 2067"/>
              <a:gd name="T59" fmla="*/ 592 h 1793"/>
              <a:gd name="T60" fmla="*/ 487 w 2067"/>
              <a:gd name="T61" fmla="*/ 244 h 1793"/>
              <a:gd name="T62" fmla="*/ 583 w 2067"/>
              <a:gd name="T63" fmla="*/ 163 h 1793"/>
              <a:gd name="T64" fmla="*/ 1033 w 2067"/>
              <a:gd name="T65" fmla="*/ 163 h 1793"/>
              <a:gd name="T66" fmla="*/ 1033 w 2067"/>
              <a:gd name="T67" fmla="*/ 163 h 1793"/>
              <a:gd name="T68" fmla="*/ 1483 w 2067"/>
              <a:gd name="T69" fmla="*/ 163 h 1793"/>
              <a:gd name="T70" fmla="*/ 1579 w 2067"/>
              <a:gd name="T71" fmla="*/ 244 h 1793"/>
              <a:gd name="T72" fmla="*/ 1705 w 2067"/>
              <a:gd name="T73" fmla="*/ 592 h 1793"/>
              <a:gd name="T74" fmla="*/ 1033 w 2067"/>
              <a:gd name="T75" fmla="*/ 592 h 1793"/>
              <a:gd name="T76" fmla="*/ 1033 w 2067"/>
              <a:gd name="T77" fmla="*/ 592 h 1793"/>
              <a:gd name="T78" fmla="*/ 1742 w 2067"/>
              <a:gd name="T79" fmla="*/ 1052 h 1793"/>
              <a:gd name="T80" fmla="*/ 1594 w 2067"/>
              <a:gd name="T81" fmla="*/ 904 h 1793"/>
              <a:gd name="T82" fmla="*/ 1742 w 2067"/>
              <a:gd name="T83" fmla="*/ 756 h 1793"/>
              <a:gd name="T84" fmla="*/ 1882 w 2067"/>
              <a:gd name="T85" fmla="*/ 904 h 1793"/>
              <a:gd name="T86" fmla="*/ 1742 w 2067"/>
              <a:gd name="T87" fmla="*/ 1052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7" h="1793">
                <a:moveTo>
                  <a:pt x="1882" y="592"/>
                </a:moveTo>
                <a:cubicBezTo>
                  <a:pt x="1712" y="155"/>
                  <a:pt x="1712" y="155"/>
                  <a:pt x="1712" y="155"/>
                </a:cubicBezTo>
                <a:cubicBezTo>
                  <a:pt x="1675" y="74"/>
                  <a:pt x="1609" y="0"/>
                  <a:pt x="1476" y="0"/>
                </a:cubicBezTo>
                <a:cubicBezTo>
                  <a:pt x="1240" y="0"/>
                  <a:pt x="1240" y="0"/>
                  <a:pt x="1240" y="0"/>
                </a:cubicBezTo>
                <a:cubicBezTo>
                  <a:pt x="834" y="0"/>
                  <a:pt x="834" y="0"/>
                  <a:pt x="834" y="0"/>
                </a:cubicBezTo>
                <a:cubicBezTo>
                  <a:pt x="590" y="0"/>
                  <a:pt x="590" y="0"/>
                  <a:pt x="590" y="0"/>
                </a:cubicBezTo>
                <a:cubicBezTo>
                  <a:pt x="458" y="0"/>
                  <a:pt x="391" y="74"/>
                  <a:pt x="354" y="155"/>
                </a:cubicBezTo>
                <a:cubicBezTo>
                  <a:pt x="184" y="592"/>
                  <a:pt x="184" y="592"/>
                  <a:pt x="184" y="592"/>
                </a:cubicBezTo>
                <a:cubicBezTo>
                  <a:pt x="118" y="600"/>
                  <a:pt x="0" y="681"/>
                  <a:pt x="0" y="830"/>
                </a:cubicBezTo>
                <a:cubicBezTo>
                  <a:pt x="0" y="1393"/>
                  <a:pt x="0" y="1393"/>
                  <a:pt x="0" y="1393"/>
                </a:cubicBezTo>
                <a:cubicBezTo>
                  <a:pt x="162" y="1393"/>
                  <a:pt x="162" y="1393"/>
                  <a:pt x="162" y="1393"/>
                </a:cubicBezTo>
                <a:cubicBezTo>
                  <a:pt x="162" y="1571"/>
                  <a:pt x="162" y="1571"/>
                  <a:pt x="162" y="1571"/>
                </a:cubicBezTo>
                <a:cubicBezTo>
                  <a:pt x="162" y="1793"/>
                  <a:pt x="472" y="1786"/>
                  <a:pt x="472" y="1571"/>
                </a:cubicBezTo>
                <a:cubicBezTo>
                  <a:pt x="472" y="1393"/>
                  <a:pt x="472" y="1393"/>
                  <a:pt x="472" y="1393"/>
                </a:cubicBezTo>
                <a:cubicBezTo>
                  <a:pt x="1033" y="1393"/>
                  <a:pt x="1033" y="1393"/>
                  <a:pt x="1033" y="1393"/>
                </a:cubicBezTo>
                <a:cubicBezTo>
                  <a:pt x="1587" y="1393"/>
                  <a:pt x="1587" y="1393"/>
                  <a:pt x="1587" y="1393"/>
                </a:cubicBezTo>
                <a:cubicBezTo>
                  <a:pt x="1587" y="1571"/>
                  <a:pt x="1587" y="1571"/>
                  <a:pt x="1587" y="1571"/>
                </a:cubicBezTo>
                <a:cubicBezTo>
                  <a:pt x="1594" y="1786"/>
                  <a:pt x="1904" y="1793"/>
                  <a:pt x="1904" y="1571"/>
                </a:cubicBezTo>
                <a:cubicBezTo>
                  <a:pt x="1904" y="1393"/>
                  <a:pt x="1904" y="1393"/>
                  <a:pt x="1904" y="1393"/>
                </a:cubicBezTo>
                <a:cubicBezTo>
                  <a:pt x="2067" y="1393"/>
                  <a:pt x="2067" y="1393"/>
                  <a:pt x="2067" y="1393"/>
                </a:cubicBezTo>
                <a:cubicBezTo>
                  <a:pt x="2067" y="830"/>
                  <a:pt x="2067" y="830"/>
                  <a:pt x="2067" y="830"/>
                </a:cubicBezTo>
                <a:cubicBezTo>
                  <a:pt x="2067" y="681"/>
                  <a:pt x="1949" y="600"/>
                  <a:pt x="1882" y="592"/>
                </a:cubicBezTo>
                <a:close/>
                <a:moveTo>
                  <a:pt x="325" y="1052"/>
                </a:moveTo>
                <a:cubicBezTo>
                  <a:pt x="243" y="1052"/>
                  <a:pt x="184" y="985"/>
                  <a:pt x="184" y="904"/>
                </a:cubicBezTo>
                <a:cubicBezTo>
                  <a:pt x="184" y="822"/>
                  <a:pt x="243" y="756"/>
                  <a:pt x="325" y="756"/>
                </a:cubicBezTo>
                <a:cubicBezTo>
                  <a:pt x="406" y="756"/>
                  <a:pt x="465" y="822"/>
                  <a:pt x="465" y="904"/>
                </a:cubicBezTo>
                <a:cubicBezTo>
                  <a:pt x="465" y="985"/>
                  <a:pt x="406" y="1052"/>
                  <a:pt x="325" y="1052"/>
                </a:cubicBezTo>
                <a:close/>
                <a:moveTo>
                  <a:pt x="1033" y="592"/>
                </a:moveTo>
                <a:cubicBezTo>
                  <a:pt x="1033" y="592"/>
                  <a:pt x="1033" y="592"/>
                  <a:pt x="1033" y="592"/>
                </a:cubicBezTo>
                <a:cubicBezTo>
                  <a:pt x="362" y="592"/>
                  <a:pt x="362" y="592"/>
                  <a:pt x="362" y="592"/>
                </a:cubicBezTo>
                <a:cubicBezTo>
                  <a:pt x="487" y="244"/>
                  <a:pt x="487" y="244"/>
                  <a:pt x="487" y="244"/>
                </a:cubicBezTo>
                <a:cubicBezTo>
                  <a:pt x="509" y="192"/>
                  <a:pt x="531" y="163"/>
                  <a:pt x="583" y="163"/>
                </a:cubicBezTo>
                <a:cubicBezTo>
                  <a:pt x="1033" y="163"/>
                  <a:pt x="1033" y="163"/>
                  <a:pt x="1033" y="163"/>
                </a:cubicBezTo>
                <a:cubicBezTo>
                  <a:pt x="1033" y="163"/>
                  <a:pt x="1033" y="163"/>
                  <a:pt x="1033" y="163"/>
                </a:cubicBezTo>
                <a:cubicBezTo>
                  <a:pt x="1483" y="163"/>
                  <a:pt x="1483" y="163"/>
                  <a:pt x="1483" y="163"/>
                </a:cubicBezTo>
                <a:cubicBezTo>
                  <a:pt x="1535" y="163"/>
                  <a:pt x="1557" y="192"/>
                  <a:pt x="1579" y="244"/>
                </a:cubicBezTo>
                <a:cubicBezTo>
                  <a:pt x="1705" y="592"/>
                  <a:pt x="1705" y="592"/>
                  <a:pt x="1705" y="592"/>
                </a:cubicBezTo>
                <a:cubicBezTo>
                  <a:pt x="1033" y="592"/>
                  <a:pt x="1033" y="592"/>
                  <a:pt x="1033" y="592"/>
                </a:cubicBezTo>
                <a:cubicBezTo>
                  <a:pt x="1033" y="592"/>
                  <a:pt x="1033" y="592"/>
                  <a:pt x="1033" y="592"/>
                </a:cubicBezTo>
                <a:close/>
                <a:moveTo>
                  <a:pt x="1742" y="1052"/>
                </a:moveTo>
                <a:cubicBezTo>
                  <a:pt x="1661" y="1052"/>
                  <a:pt x="1594" y="985"/>
                  <a:pt x="1594" y="904"/>
                </a:cubicBezTo>
                <a:cubicBezTo>
                  <a:pt x="1594" y="822"/>
                  <a:pt x="1661" y="756"/>
                  <a:pt x="1742" y="756"/>
                </a:cubicBezTo>
                <a:cubicBezTo>
                  <a:pt x="1823" y="756"/>
                  <a:pt x="1882" y="822"/>
                  <a:pt x="1882" y="904"/>
                </a:cubicBezTo>
                <a:cubicBezTo>
                  <a:pt x="1882" y="985"/>
                  <a:pt x="1823" y="1052"/>
                  <a:pt x="1742" y="1052"/>
                </a:cubicBezTo>
                <a:close/>
              </a:path>
            </a:pathLst>
          </a:custGeom>
          <a:solidFill>
            <a:schemeClr val="bg2"/>
          </a:solidFill>
          <a:ln>
            <a:noFill/>
          </a:ln>
        </p:spPr>
        <p:txBody>
          <a:bodyPr vert="horz" wrap="square" lIns="93247" tIns="46623" rIns="93247" bIns="46623" numCol="1" anchor="t" anchorCtr="0" compatLnSpc="1">
            <a:prstTxWarp prst="textNoShape">
              <a:avLst/>
            </a:prstTxWarp>
          </a:bodyPr>
          <a:lstStyle/>
          <a:p>
            <a:pPr defTabSz="951066"/>
            <a:endParaRPr lang="en-US" sz="1873">
              <a:solidFill>
                <a:srgbClr val="FFFFFF"/>
              </a:solidFill>
            </a:endParaRPr>
          </a:p>
        </p:txBody>
      </p:sp>
      <p:sp>
        <p:nvSpPr>
          <p:cNvPr id="46" name="Freeform 42"/>
          <p:cNvSpPr>
            <a:spLocks noEditPoints="1"/>
          </p:cNvSpPr>
          <p:nvPr/>
        </p:nvSpPr>
        <p:spPr bwMode="auto">
          <a:xfrm>
            <a:off x="8469864" y="4126304"/>
            <a:ext cx="1130006" cy="858294"/>
          </a:xfrm>
          <a:custGeom>
            <a:avLst/>
            <a:gdLst>
              <a:gd name="T0" fmla="*/ 803 w 840"/>
              <a:gd name="T1" fmla="*/ 504 h 638"/>
              <a:gd name="T2" fmla="*/ 789 w 840"/>
              <a:gd name="T3" fmla="*/ 308 h 638"/>
              <a:gd name="T4" fmla="*/ 651 w 840"/>
              <a:gd name="T5" fmla="*/ 173 h 638"/>
              <a:gd name="T6" fmla="*/ 527 w 840"/>
              <a:gd name="T7" fmla="*/ 194 h 638"/>
              <a:gd name="T8" fmla="*/ 360 w 840"/>
              <a:gd name="T9" fmla="*/ 504 h 638"/>
              <a:gd name="T10" fmla="*/ 566 w 840"/>
              <a:gd name="T11" fmla="*/ 558 h 638"/>
              <a:gd name="T12" fmla="*/ 742 w 840"/>
              <a:gd name="T13" fmla="*/ 558 h 638"/>
              <a:gd name="T14" fmla="*/ 840 w 840"/>
              <a:gd name="T15" fmla="*/ 547 h 638"/>
              <a:gd name="T16" fmla="*/ 830 w 840"/>
              <a:gd name="T17" fmla="*/ 504 h 638"/>
              <a:gd name="T18" fmla="*/ 587 w 840"/>
              <a:gd name="T19" fmla="*/ 328 h 638"/>
              <a:gd name="T20" fmla="*/ 576 w 840"/>
              <a:gd name="T21" fmla="*/ 242 h 638"/>
              <a:gd name="T22" fmla="*/ 669 w 840"/>
              <a:gd name="T23" fmla="*/ 232 h 638"/>
              <a:gd name="T24" fmla="*/ 731 w 840"/>
              <a:gd name="T25" fmla="*/ 311 h 638"/>
              <a:gd name="T26" fmla="*/ 654 w 840"/>
              <a:gd name="T27" fmla="*/ 504 h 638"/>
              <a:gd name="T28" fmla="*/ 654 w 840"/>
              <a:gd name="T29" fmla="*/ 638 h 638"/>
              <a:gd name="T30" fmla="*/ 654 w 840"/>
              <a:gd name="T31" fmla="*/ 504 h 638"/>
              <a:gd name="T32" fmla="*/ 621 w 840"/>
              <a:gd name="T33" fmla="*/ 571 h 638"/>
              <a:gd name="T34" fmla="*/ 688 w 840"/>
              <a:gd name="T35" fmla="*/ 571 h 638"/>
              <a:gd name="T36" fmla="*/ 94 w 840"/>
              <a:gd name="T37" fmla="*/ 504 h 638"/>
              <a:gd name="T38" fmla="*/ 83 w 840"/>
              <a:gd name="T39" fmla="*/ 547 h 638"/>
              <a:gd name="T40" fmla="*/ 215 w 840"/>
              <a:gd name="T41" fmla="*/ 558 h 638"/>
              <a:gd name="T42" fmla="*/ 94 w 840"/>
              <a:gd name="T43" fmla="*/ 504 h 638"/>
              <a:gd name="T44" fmla="*/ 235 w 840"/>
              <a:gd name="T45" fmla="*/ 571 h 638"/>
              <a:gd name="T46" fmla="*/ 370 w 840"/>
              <a:gd name="T47" fmla="*/ 571 h 638"/>
              <a:gd name="T48" fmla="*/ 302 w 840"/>
              <a:gd name="T49" fmla="*/ 605 h 638"/>
              <a:gd name="T50" fmla="*/ 302 w 840"/>
              <a:gd name="T51" fmla="*/ 537 h 638"/>
              <a:gd name="T52" fmla="*/ 302 w 840"/>
              <a:gd name="T53" fmla="*/ 605 h 638"/>
              <a:gd name="T54" fmla="*/ 339 w 840"/>
              <a:gd name="T55" fmla="*/ 106 h 638"/>
              <a:gd name="T56" fmla="*/ 163 w 840"/>
              <a:gd name="T57" fmla="*/ 349 h 638"/>
              <a:gd name="T58" fmla="*/ 110 w 840"/>
              <a:gd name="T59" fmla="*/ 460 h 638"/>
              <a:gd name="T60" fmla="*/ 486 w 840"/>
              <a:gd name="T61" fmla="*/ 471 h 638"/>
              <a:gd name="T62" fmla="*/ 496 w 840"/>
              <a:gd name="T63" fmla="*/ 138 h 638"/>
              <a:gd name="T64" fmla="*/ 163 w 840"/>
              <a:gd name="T65" fmla="*/ 0 h 638"/>
              <a:gd name="T66" fmla="*/ 163 w 840"/>
              <a:gd name="T67" fmla="*/ 327 h 638"/>
              <a:gd name="T68" fmla="*/ 163 w 840"/>
              <a:gd name="T69" fmla="*/ 0 h 638"/>
              <a:gd name="T70" fmla="*/ 37 w 840"/>
              <a:gd name="T71" fmla="*/ 164 h 638"/>
              <a:gd name="T72" fmla="*/ 289 w 840"/>
              <a:gd name="T73" fmla="*/ 164 h 638"/>
              <a:gd name="T74" fmla="*/ 211 w 840"/>
              <a:gd name="T75" fmla="*/ 190 h 638"/>
              <a:gd name="T76" fmla="*/ 154 w 840"/>
              <a:gd name="T77" fmla="*/ 176 h 638"/>
              <a:gd name="T78" fmla="*/ 142 w 840"/>
              <a:gd name="T79" fmla="*/ 79 h 638"/>
              <a:gd name="T80" fmla="*/ 175 w 840"/>
              <a:gd name="T81" fmla="*/ 79 h 638"/>
              <a:gd name="T82" fmla="*/ 216 w 840"/>
              <a:gd name="T83" fmla="*/ 159 h 638"/>
              <a:gd name="T84" fmla="*/ 211 w 840"/>
              <a:gd name="T85" fmla="*/ 19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0" h="638">
                <a:moveTo>
                  <a:pt x="830" y="504"/>
                </a:moveTo>
                <a:cubicBezTo>
                  <a:pt x="803" y="504"/>
                  <a:pt x="803" y="504"/>
                  <a:pt x="803" y="504"/>
                </a:cubicBezTo>
                <a:cubicBezTo>
                  <a:pt x="803" y="357"/>
                  <a:pt x="803" y="357"/>
                  <a:pt x="803" y="357"/>
                </a:cubicBezTo>
                <a:cubicBezTo>
                  <a:pt x="803" y="340"/>
                  <a:pt x="798" y="323"/>
                  <a:pt x="789" y="308"/>
                </a:cubicBezTo>
                <a:cubicBezTo>
                  <a:pt x="723" y="211"/>
                  <a:pt x="723" y="211"/>
                  <a:pt x="723" y="211"/>
                </a:cubicBezTo>
                <a:cubicBezTo>
                  <a:pt x="707" y="187"/>
                  <a:pt x="680" y="173"/>
                  <a:pt x="651" y="173"/>
                </a:cubicBezTo>
                <a:cubicBezTo>
                  <a:pt x="549" y="173"/>
                  <a:pt x="549" y="173"/>
                  <a:pt x="549" y="173"/>
                </a:cubicBezTo>
                <a:cubicBezTo>
                  <a:pt x="537" y="173"/>
                  <a:pt x="527" y="183"/>
                  <a:pt x="527" y="194"/>
                </a:cubicBezTo>
                <a:cubicBezTo>
                  <a:pt x="527" y="504"/>
                  <a:pt x="527" y="504"/>
                  <a:pt x="527" y="504"/>
                </a:cubicBezTo>
                <a:cubicBezTo>
                  <a:pt x="360" y="504"/>
                  <a:pt x="360" y="504"/>
                  <a:pt x="360" y="504"/>
                </a:cubicBezTo>
                <a:cubicBezTo>
                  <a:pt x="376" y="517"/>
                  <a:pt x="387" y="536"/>
                  <a:pt x="390" y="558"/>
                </a:cubicBezTo>
                <a:cubicBezTo>
                  <a:pt x="566" y="558"/>
                  <a:pt x="566" y="558"/>
                  <a:pt x="566" y="558"/>
                </a:cubicBezTo>
                <a:cubicBezTo>
                  <a:pt x="573" y="515"/>
                  <a:pt x="610" y="482"/>
                  <a:pt x="654" y="482"/>
                </a:cubicBezTo>
                <a:cubicBezTo>
                  <a:pt x="699" y="482"/>
                  <a:pt x="736" y="515"/>
                  <a:pt x="742" y="558"/>
                </a:cubicBezTo>
                <a:cubicBezTo>
                  <a:pt x="830" y="558"/>
                  <a:pt x="830" y="558"/>
                  <a:pt x="830" y="558"/>
                </a:cubicBezTo>
                <a:cubicBezTo>
                  <a:pt x="836" y="558"/>
                  <a:pt x="840" y="553"/>
                  <a:pt x="840" y="547"/>
                </a:cubicBezTo>
                <a:cubicBezTo>
                  <a:pt x="840" y="514"/>
                  <a:pt x="840" y="514"/>
                  <a:pt x="840" y="514"/>
                </a:cubicBezTo>
                <a:cubicBezTo>
                  <a:pt x="840" y="508"/>
                  <a:pt x="836" y="504"/>
                  <a:pt x="830" y="504"/>
                </a:cubicBezTo>
                <a:close/>
                <a:moveTo>
                  <a:pt x="722" y="328"/>
                </a:moveTo>
                <a:cubicBezTo>
                  <a:pt x="587" y="328"/>
                  <a:pt x="587" y="328"/>
                  <a:pt x="587" y="328"/>
                </a:cubicBezTo>
                <a:cubicBezTo>
                  <a:pt x="581" y="328"/>
                  <a:pt x="576" y="323"/>
                  <a:pt x="576" y="317"/>
                </a:cubicBezTo>
                <a:cubicBezTo>
                  <a:pt x="576" y="242"/>
                  <a:pt x="576" y="242"/>
                  <a:pt x="576" y="242"/>
                </a:cubicBezTo>
                <a:cubicBezTo>
                  <a:pt x="576" y="236"/>
                  <a:pt x="581" y="232"/>
                  <a:pt x="587" y="232"/>
                </a:cubicBezTo>
                <a:cubicBezTo>
                  <a:pt x="669" y="232"/>
                  <a:pt x="669" y="232"/>
                  <a:pt x="669" y="232"/>
                </a:cubicBezTo>
                <a:cubicBezTo>
                  <a:pt x="673" y="232"/>
                  <a:pt x="676" y="233"/>
                  <a:pt x="678" y="236"/>
                </a:cubicBezTo>
                <a:cubicBezTo>
                  <a:pt x="731" y="311"/>
                  <a:pt x="731" y="311"/>
                  <a:pt x="731" y="311"/>
                </a:cubicBezTo>
                <a:cubicBezTo>
                  <a:pt x="736" y="318"/>
                  <a:pt x="731" y="328"/>
                  <a:pt x="722" y="328"/>
                </a:cubicBezTo>
                <a:close/>
                <a:moveTo>
                  <a:pt x="654" y="504"/>
                </a:moveTo>
                <a:cubicBezTo>
                  <a:pt x="617" y="504"/>
                  <a:pt x="587" y="534"/>
                  <a:pt x="587" y="571"/>
                </a:cubicBezTo>
                <a:cubicBezTo>
                  <a:pt x="587" y="608"/>
                  <a:pt x="617" y="638"/>
                  <a:pt x="654" y="638"/>
                </a:cubicBezTo>
                <a:cubicBezTo>
                  <a:pt x="691" y="638"/>
                  <a:pt x="722" y="608"/>
                  <a:pt x="722" y="571"/>
                </a:cubicBezTo>
                <a:cubicBezTo>
                  <a:pt x="722" y="534"/>
                  <a:pt x="691" y="504"/>
                  <a:pt x="654" y="504"/>
                </a:cubicBezTo>
                <a:close/>
                <a:moveTo>
                  <a:pt x="654" y="605"/>
                </a:moveTo>
                <a:cubicBezTo>
                  <a:pt x="636" y="605"/>
                  <a:pt x="621" y="589"/>
                  <a:pt x="621" y="571"/>
                </a:cubicBezTo>
                <a:cubicBezTo>
                  <a:pt x="621" y="552"/>
                  <a:pt x="636" y="537"/>
                  <a:pt x="654" y="537"/>
                </a:cubicBezTo>
                <a:cubicBezTo>
                  <a:pt x="673" y="537"/>
                  <a:pt x="688" y="552"/>
                  <a:pt x="688" y="571"/>
                </a:cubicBezTo>
                <a:cubicBezTo>
                  <a:pt x="688" y="589"/>
                  <a:pt x="673" y="605"/>
                  <a:pt x="654" y="605"/>
                </a:cubicBezTo>
                <a:close/>
                <a:moveTo>
                  <a:pt x="94" y="504"/>
                </a:moveTo>
                <a:cubicBezTo>
                  <a:pt x="88" y="504"/>
                  <a:pt x="83" y="508"/>
                  <a:pt x="83" y="514"/>
                </a:cubicBezTo>
                <a:cubicBezTo>
                  <a:pt x="83" y="547"/>
                  <a:pt x="83" y="547"/>
                  <a:pt x="83" y="547"/>
                </a:cubicBezTo>
                <a:cubicBezTo>
                  <a:pt x="83" y="553"/>
                  <a:pt x="88" y="558"/>
                  <a:pt x="94" y="558"/>
                </a:cubicBezTo>
                <a:cubicBezTo>
                  <a:pt x="215" y="558"/>
                  <a:pt x="215" y="558"/>
                  <a:pt x="215" y="558"/>
                </a:cubicBezTo>
                <a:cubicBezTo>
                  <a:pt x="218" y="536"/>
                  <a:pt x="229" y="517"/>
                  <a:pt x="244" y="504"/>
                </a:cubicBezTo>
                <a:cubicBezTo>
                  <a:pt x="94" y="504"/>
                  <a:pt x="94" y="504"/>
                  <a:pt x="94" y="504"/>
                </a:cubicBezTo>
                <a:close/>
                <a:moveTo>
                  <a:pt x="302" y="504"/>
                </a:moveTo>
                <a:cubicBezTo>
                  <a:pt x="265" y="504"/>
                  <a:pt x="235" y="534"/>
                  <a:pt x="235" y="571"/>
                </a:cubicBezTo>
                <a:cubicBezTo>
                  <a:pt x="235" y="608"/>
                  <a:pt x="265" y="638"/>
                  <a:pt x="302" y="638"/>
                </a:cubicBezTo>
                <a:cubicBezTo>
                  <a:pt x="340" y="638"/>
                  <a:pt x="370" y="608"/>
                  <a:pt x="370" y="571"/>
                </a:cubicBezTo>
                <a:cubicBezTo>
                  <a:pt x="370" y="534"/>
                  <a:pt x="340" y="504"/>
                  <a:pt x="302" y="504"/>
                </a:cubicBezTo>
                <a:close/>
                <a:moveTo>
                  <a:pt x="302" y="605"/>
                </a:moveTo>
                <a:cubicBezTo>
                  <a:pt x="284" y="605"/>
                  <a:pt x="269" y="589"/>
                  <a:pt x="269" y="571"/>
                </a:cubicBezTo>
                <a:cubicBezTo>
                  <a:pt x="269" y="552"/>
                  <a:pt x="284" y="537"/>
                  <a:pt x="302" y="537"/>
                </a:cubicBezTo>
                <a:cubicBezTo>
                  <a:pt x="321" y="537"/>
                  <a:pt x="336" y="552"/>
                  <a:pt x="336" y="571"/>
                </a:cubicBezTo>
                <a:cubicBezTo>
                  <a:pt x="336" y="589"/>
                  <a:pt x="321" y="605"/>
                  <a:pt x="302" y="605"/>
                </a:cubicBezTo>
                <a:close/>
                <a:moveTo>
                  <a:pt x="464" y="106"/>
                </a:moveTo>
                <a:cubicBezTo>
                  <a:pt x="339" y="106"/>
                  <a:pt x="339" y="106"/>
                  <a:pt x="339" y="106"/>
                </a:cubicBezTo>
                <a:cubicBezTo>
                  <a:pt x="345" y="124"/>
                  <a:pt x="348" y="144"/>
                  <a:pt x="348" y="164"/>
                </a:cubicBezTo>
                <a:cubicBezTo>
                  <a:pt x="348" y="266"/>
                  <a:pt x="265" y="349"/>
                  <a:pt x="163" y="349"/>
                </a:cubicBezTo>
                <a:cubicBezTo>
                  <a:pt x="145" y="349"/>
                  <a:pt x="126" y="346"/>
                  <a:pt x="110" y="341"/>
                </a:cubicBezTo>
                <a:cubicBezTo>
                  <a:pt x="110" y="460"/>
                  <a:pt x="110" y="460"/>
                  <a:pt x="110" y="460"/>
                </a:cubicBezTo>
                <a:cubicBezTo>
                  <a:pt x="110" y="466"/>
                  <a:pt x="114" y="471"/>
                  <a:pt x="120" y="471"/>
                </a:cubicBezTo>
                <a:cubicBezTo>
                  <a:pt x="486" y="471"/>
                  <a:pt x="486" y="471"/>
                  <a:pt x="486" y="471"/>
                </a:cubicBezTo>
                <a:cubicBezTo>
                  <a:pt x="492" y="471"/>
                  <a:pt x="496" y="466"/>
                  <a:pt x="496" y="460"/>
                </a:cubicBezTo>
                <a:cubicBezTo>
                  <a:pt x="496" y="138"/>
                  <a:pt x="496" y="138"/>
                  <a:pt x="496" y="138"/>
                </a:cubicBezTo>
                <a:cubicBezTo>
                  <a:pt x="496" y="120"/>
                  <a:pt x="482" y="106"/>
                  <a:pt x="464" y="106"/>
                </a:cubicBezTo>
                <a:close/>
                <a:moveTo>
                  <a:pt x="163" y="0"/>
                </a:moveTo>
                <a:cubicBezTo>
                  <a:pt x="73" y="0"/>
                  <a:pt x="0" y="74"/>
                  <a:pt x="0" y="164"/>
                </a:cubicBezTo>
                <a:cubicBezTo>
                  <a:pt x="0" y="254"/>
                  <a:pt x="73" y="327"/>
                  <a:pt x="163" y="327"/>
                </a:cubicBezTo>
                <a:cubicBezTo>
                  <a:pt x="253" y="327"/>
                  <a:pt x="327" y="254"/>
                  <a:pt x="327" y="164"/>
                </a:cubicBezTo>
                <a:cubicBezTo>
                  <a:pt x="327" y="74"/>
                  <a:pt x="253" y="0"/>
                  <a:pt x="163" y="0"/>
                </a:cubicBezTo>
                <a:close/>
                <a:moveTo>
                  <a:pt x="163" y="290"/>
                </a:moveTo>
                <a:cubicBezTo>
                  <a:pt x="93" y="290"/>
                  <a:pt x="37" y="234"/>
                  <a:pt x="37" y="164"/>
                </a:cubicBezTo>
                <a:cubicBezTo>
                  <a:pt x="37" y="94"/>
                  <a:pt x="93" y="38"/>
                  <a:pt x="163" y="38"/>
                </a:cubicBezTo>
                <a:cubicBezTo>
                  <a:pt x="233" y="38"/>
                  <a:pt x="289" y="94"/>
                  <a:pt x="289" y="164"/>
                </a:cubicBezTo>
                <a:cubicBezTo>
                  <a:pt x="289" y="234"/>
                  <a:pt x="233" y="290"/>
                  <a:pt x="163" y="290"/>
                </a:cubicBezTo>
                <a:close/>
                <a:moveTo>
                  <a:pt x="211" y="190"/>
                </a:moveTo>
                <a:cubicBezTo>
                  <a:pt x="210" y="190"/>
                  <a:pt x="209" y="190"/>
                  <a:pt x="207" y="190"/>
                </a:cubicBezTo>
                <a:cubicBezTo>
                  <a:pt x="154" y="176"/>
                  <a:pt x="154" y="176"/>
                  <a:pt x="154" y="176"/>
                </a:cubicBezTo>
                <a:cubicBezTo>
                  <a:pt x="147" y="174"/>
                  <a:pt x="142" y="167"/>
                  <a:pt x="142" y="160"/>
                </a:cubicBezTo>
                <a:cubicBezTo>
                  <a:pt x="142" y="79"/>
                  <a:pt x="142" y="79"/>
                  <a:pt x="142" y="79"/>
                </a:cubicBezTo>
                <a:cubicBezTo>
                  <a:pt x="142" y="70"/>
                  <a:pt x="150" y="63"/>
                  <a:pt x="159" y="63"/>
                </a:cubicBezTo>
                <a:cubicBezTo>
                  <a:pt x="168" y="63"/>
                  <a:pt x="175" y="70"/>
                  <a:pt x="175" y="79"/>
                </a:cubicBezTo>
                <a:cubicBezTo>
                  <a:pt x="175" y="148"/>
                  <a:pt x="175" y="148"/>
                  <a:pt x="175" y="148"/>
                </a:cubicBezTo>
                <a:cubicBezTo>
                  <a:pt x="216" y="159"/>
                  <a:pt x="216" y="159"/>
                  <a:pt x="216" y="159"/>
                </a:cubicBezTo>
                <a:cubicBezTo>
                  <a:pt x="224" y="161"/>
                  <a:pt x="229" y="170"/>
                  <a:pt x="227" y="179"/>
                </a:cubicBezTo>
                <a:cubicBezTo>
                  <a:pt x="225" y="186"/>
                  <a:pt x="219" y="190"/>
                  <a:pt x="211" y="190"/>
                </a:cubicBezTo>
                <a:close/>
              </a:path>
            </a:pathLst>
          </a:custGeom>
          <a:solidFill>
            <a:schemeClr val="bg2"/>
          </a:solidFill>
          <a:ln>
            <a:noFill/>
          </a:ln>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nvGrpSpPr>
          <p:cNvPr id="88" name="Group 87"/>
          <p:cNvGrpSpPr/>
          <p:nvPr/>
        </p:nvGrpSpPr>
        <p:grpSpPr>
          <a:xfrm>
            <a:off x="7772934" y="1704208"/>
            <a:ext cx="681765" cy="833911"/>
            <a:chOff x="7229130" y="538164"/>
            <a:chExt cx="561975" cy="687388"/>
          </a:xfrm>
          <a:solidFill>
            <a:schemeClr val="bg2"/>
          </a:solidFill>
        </p:grpSpPr>
        <p:sp>
          <p:nvSpPr>
            <p:cNvPr id="49" name="Freeform 45"/>
            <p:cNvSpPr>
              <a:spLocks/>
            </p:cNvSpPr>
            <p:nvPr/>
          </p:nvSpPr>
          <p:spPr bwMode="auto">
            <a:xfrm>
              <a:off x="7229130" y="969964"/>
              <a:ext cx="198438" cy="255588"/>
            </a:xfrm>
            <a:custGeom>
              <a:avLst/>
              <a:gdLst>
                <a:gd name="T0" fmla="*/ 73 w 148"/>
                <a:gd name="T1" fmla="*/ 0 h 191"/>
                <a:gd name="T2" fmla="*/ 12 w 148"/>
                <a:gd name="T3" fmla="*/ 117 h 191"/>
                <a:gd name="T4" fmla="*/ 73 w 148"/>
                <a:gd name="T5" fmla="*/ 191 h 191"/>
                <a:gd name="T6" fmla="*/ 134 w 148"/>
                <a:gd name="T7" fmla="*/ 117 h 191"/>
                <a:gd name="T8" fmla="*/ 73 w 148"/>
                <a:gd name="T9" fmla="*/ 0 h 191"/>
              </a:gdLst>
              <a:ahLst/>
              <a:cxnLst>
                <a:cxn ang="0">
                  <a:pos x="T0" y="T1"/>
                </a:cxn>
                <a:cxn ang="0">
                  <a:pos x="T2" y="T3"/>
                </a:cxn>
                <a:cxn ang="0">
                  <a:pos x="T4" y="T5"/>
                </a:cxn>
                <a:cxn ang="0">
                  <a:pos x="T6" y="T7"/>
                </a:cxn>
                <a:cxn ang="0">
                  <a:pos x="T8" y="T9"/>
                </a:cxn>
              </a:cxnLst>
              <a:rect l="0" t="0" r="r" b="b"/>
              <a:pathLst>
                <a:path w="148" h="191">
                  <a:moveTo>
                    <a:pt x="73" y="0"/>
                  </a:moveTo>
                  <a:cubicBezTo>
                    <a:pt x="12" y="117"/>
                    <a:pt x="12" y="117"/>
                    <a:pt x="12" y="117"/>
                  </a:cubicBezTo>
                  <a:cubicBezTo>
                    <a:pt x="0" y="158"/>
                    <a:pt x="40" y="191"/>
                    <a:pt x="73" y="191"/>
                  </a:cubicBezTo>
                  <a:cubicBezTo>
                    <a:pt x="107" y="191"/>
                    <a:pt x="148" y="159"/>
                    <a:pt x="134" y="117"/>
                  </a:cubicBezTo>
                  <a:lnTo>
                    <a:pt x="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50" name="Freeform 46"/>
            <p:cNvSpPr>
              <a:spLocks/>
            </p:cNvSpPr>
            <p:nvPr/>
          </p:nvSpPr>
          <p:spPr bwMode="auto">
            <a:xfrm>
              <a:off x="7270405" y="644526"/>
              <a:ext cx="520700" cy="560388"/>
            </a:xfrm>
            <a:custGeom>
              <a:avLst/>
              <a:gdLst>
                <a:gd name="T0" fmla="*/ 379 w 389"/>
                <a:gd name="T1" fmla="*/ 105 h 420"/>
                <a:gd name="T2" fmla="*/ 371 w 389"/>
                <a:gd name="T3" fmla="*/ 93 h 420"/>
                <a:gd name="T4" fmla="*/ 371 w 389"/>
                <a:gd name="T5" fmla="*/ 93 h 420"/>
                <a:gd name="T6" fmla="*/ 369 w 389"/>
                <a:gd name="T7" fmla="*/ 92 h 420"/>
                <a:gd name="T8" fmla="*/ 309 w 389"/>
                <a:gd name="T9" fmla="*/ 46 h 420"/>
                <a:gd name="T10" fmla="*/ 142 w 389"/>
                <a:gd name="T11" fmla="*/ 0 h 420"/>
                <a:gd name="T12" fmla="*/ 0 w 389"/>
                <a:gd name="T13" fmla="*/ 139 h 420"/>
                <a:gd name="T14" fmla="*/ 0 w 389"/>
                <a:gd name="T15" fmla="*/ 143 h 420"/>
                <a:gd name="T16" fmla="*/ 92 w 389"/>
                <a:gd name="T17" fmla="*/ 143 h 420"/>
                <a:gd name="T18" fmla="*/ 92 w 389"/>
                <a:gd name="T19" fmla="*/ 139 h 420"/>
                <a:gd name="T20" fmla="*/ 142 w 389"/>
                <a:gd name="T21" fmla="*/ 93 h 420"/>
                <a:gd name="T22" fmla="*/ 297 w 389"/>
                <a:gd name="T23" fmla="*/ 148 h 420"/>
                <a:gd name="T24" fmla="*/ 297 w 389"/>
                <a:gd name="T25" fmla="*/ 374 h 420"/>
                <a:gd name="T26" fmla="*/ 343 w 389"/>
                <a:gd name="T27" fmla="*/ 420 h 420"/>
                <a:gd name="T28" fmla="*/ 389 w 389"/>
                <a:gd name="T29" fmla="*/ 374 h 420"/>
                <a:gd name="T30" fmla="*/ 389 w 389"/>
                <a:gd name="T31" fmla="*/ 143 h 420"/>
                <a:gd name="T32" fmla="*/ 379 w 389"/>
                <a:gd name="T33" fmla="*/ 1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9" h="420">
                  <a:moveTo>
                    <a:pt x="379" y="105"/>
                  </a:moveTo>
                  <a:cubicBezTo>
                    <a:pt x="376" y="101"/>
                    <a:pt x="374" y="97"/>
                    <a:pt x="371" y="93"/>
                  </a:cubicBezTo>
                  <a:cubicBezTo>
                    <a:pt x="371" y="93"/>
                    <a:pt x="371" y="93"/>
                    <a:pt x="371" y="93"/>
                  </a:cubicBezTo>
                  <a:cubicBezTo>
                    <a:pt x="370" y="93"/>
                    <a:pt x="370" y="92"/>
                    <a:pt x="369" y="92"/>
                  </a:cubicBezTo>
                  <a:cubicBezTo>
                    <a:pt x="351" y="71"/>
                    <a:pt x="325" y="55"/>
                    <a:pt x="309" y="46"/>
                  </a:cubicBezTo>
                  <a:cubicBezTo>
                    <a:pt x="248" y="15"/>
                    <a:pt x="171" y="0"/>
                    <a:pt x="142" y="0"/>
                  </a:cubicBezTo>
                  <a:cubicBezTo>
                    <a:pt x="64" y="0"/>
                    <a:pt x="0" y="62"/>
                    <a:pt x="0" y="139"/>
                  </a:cubicBezTo>
                  <a:cubicBezTo>
                    <a:pt x="0" y="140"/>
                    <a:pt x="0" y="142"/>
                    <a:pt x="0" y="143"/>
                  </a:cubicBezTo>
                  <a:cubicBezTo>
                    <a:pt x="92" y="143"/>
                    <a:pt x="92" y="143"/>
                    <a:pt x="92" y="143"/>
                  </a:cubicBezTo>
                  <a:cubicBezTo>
                    <a:pt x="92" y="142"/>
                    <a:pt x="92" y="140"/>
                    <a:pt x="92" y="139"/>
                  </a:cubicBezTo>
                  <a:cubicBezTo>
                    <a:pt x="92" y="113"/>
                    <a:pt x="114" y="93"/>
                    <a:pt x="142" y="93"/>
                  </a:cubicBezTo>
                  <a:cubicBezTo>
                    <a:pt x="186" y="93"/>
                    <a:pt x="279" y="126"/>
                    <a:pt x="297" y="148"/>
                  </a:cubicBezTo>
                  <a:cubicBezTo>
                    <a:pt x="297" y="374"/>
                    <a:pt x="297" y="374"/>
                    <a:pt x="297" y="374"/>
                  </a:cubicBezTo>
                  <a:cubicBezTo>
                    <a:pt x="297" y="399"/>
                    <a:pt x="317" y="420"/>
                    <a:pt x="343" y="420"/>
                  </a:cubicBezTo>
                  <a:cubicBezTo>
                    <a:pt x="368" y="420"/>
                    <a:pt x="389" y="399"/>
                    <a:pt x="389" y="374"/>
                  </a:cubicBezTo>
                  <a:cubicBezTo>
                    <a:pt x="389" y="143"/>
                    <a:pt x="389" y="143"/>
                    <a:pt x="389" y="143"/>
                  </a:cubicBezTo>
                  <a:cubicBezTo>
                    <a:pt x="389" y="129"/>
                    <a:pt x="385" y="117"/>
                    <a:pt x="37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51" name="Freeform 47"/>
            <p:cNvSpPr>
              <a:spLocks/>
            </p:cNvSpPr>
            <p:nvPr/>
          </p:nvSpPr>
          <p:spPr bwMode="auto">
            <a:xfrm>
              <a:off x="7237067" y="849314"/>
              <a:ext cx="184150" cy="73025"/>
            </a:xfrm>
            <a:custGeom>
              <a:avLst/>
              <a:gdLst>
                <a:gd name="T0" fmla="*/ 0 w 116"/>
                <a:gd name="T1" fmla="*/ 46 h 46"/>
                <a:gd name="T2" fmla="*/ 116 w 116"/>
                <a:gd name="T3" fmla="*/ 46 h 46"/>
                <a:gd name="T4" fmla="*/ 116 w 116"/>
                <a:gd name="T5" fmla="*/ 30 h 46"/>
                <a:gd name="T6" fmla="*/ 53 w 116"/>
                <a:gd name="T7" fmla="*/ 30 h 46"/>
                <a:gd name="T8" fmla="*/ 53 w 116"/>
                <a:gd name="T9" fmla="*/ 23 h 46"/>
                <a:gd name="T10" fmla="*/ 116 w 116"/>
                <a:gd name="T11" fmla="*/ 23 h 46"/>
                <a:gd name="T12" fmla="*/ 116 w 116"/>
                <a:gd name="T13" fmla="*/ 0 h 46"/>
                <a:gd name="T14" fmla="*/ 0 w 116"/>
                <a:gd name="T15" fmla="*/ 0 h 46"/>
                <a:gd name="T16" fmla="*/ 0 w 116"/>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46">
                  <a:moveTo>
                    <a:pt x="0" y="46"/>
                  </a:moveTo>
                  <a:lnTo>
                    <a:pt x="116" y="46"/>
                  </a:lnTo>
                  <a:lnTo>
                    <a:pt x="116" y="30"/>
                  </a:lnTo>
                  <a:lnTo>
                    <a:pt x="53" y="30"/>
                  </a:lnTo>
                  <a:lnTo>
                    <a:pt x="53" y="23"/>
                  </a:lnTo>
                  <a:lnTo>
                    <a:pt x="116" y="23"/>
                  </a:lnTo>
                  <a:lnTo>
                    <a:pt x="116" y="0"/>
                  </a:lnTo>
                  <a:lnTo>
                    <a:pt x="0" y="0"/>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52" name="Freeform 48"/>
            <p:cNvSpPr>
              <a:spLocks/>
            </p:cNvSpPr>
            <p:nvPr/>
          </p:nvSpPr>
          <p:spPr bwMode="auto">
            <a:xfrm>
              <a:off x="7516467" y="538164"/>
              <a:ext cx="250825" cy="212725"/>
            </a:xfrm>
            <a:custGeom>
              <a:avLst/>
              <a:gdLst>
                <a:gd name="T0" fmla="*/ 132 w 187"/>
                <a:gd name="T1" fmla="*/ 70 h 160"/>
                <a:gd name="T2" fmla="*/ 141 w 187"/>
                <a:gd name="T3" fmla="*/ 73 h 160"/>
                <a:gd name="T4" fmla="*/ 140 w 187"/>
                <a:gd name="T5" fmla="*/ 77 h 160"/>
                <a:gd name="T6" fmla="*/ 140 w 187"/>
                <a:gd name="T7" fmla="*/ 124 h 160"/>
                <a:gd name="T8" fmla="*/ 187 w 187"/>
                <a:gd name="T9" fmla="*/ 160 h 160"/>
                <a:gd name="T10" fmla="*/ 187 w 187"/>
                <a:gd name="T11" fmla="*/ 89 h 160"/>
                <a:gd name="T12" fmla="*/ 187 w 187"/>
                <a:gd name="T13" fmla="*/ 77 h 160"/>
                <a:gd name="T14" fmla="*/ 187 w 187"/>
                <a:gd name="T15" fmla="*/ 74 h 160"/>
                <a:gd name="T16" fmla="*/ 186 w 187"/>
                <a:gd name="T17" fmla="*/ 74 h 160"/>
                <a:gd name="T18" fmla="*/ 167 w 187"/>
                <a:gd name="T19" fmla="*/ 57 h 160"/>
                <a:gd name="T20" fmla="*/ 164 w 187"/>
                <a:gd name="T21" fmla="*/ 57 h 160"/>
                <a:gd name="T22" fmla="*/ 153 w 187"/>
                <a:gd name="T23" fmla="*/ 60 h 160"/>
                <a:gd name="T24" fmla="*/ 143 w 187"/>
                <a:gd name="T25" fmla="*/ 55 h 160"/>
                <a:gd name="T26" fmla="*/ 15 w 187"/>
                <a:gd name="T27" fmla="*/ 0 h 160"/>
                <a:gd name="T28" fmla="*/ 4 w 187"/>
                <a:gd name="T29" fmla="*/ 25 h 160"/>
                <a:gd name="T30" fmla="*/ 132 w 187"/>
                <a:gd name="T31" fmla="*/ 7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60">
                  <a:moveTo>
                    <a:pt x="132" y="70"/>
                  </a:moveTo>
                  <a:cubicBezTo>
                    <a:pt x="141" y="73"/>
                    <a:pt x="141" y="73"/>
                    <a:pt x="141" y="73"/>
                  </a:cubicBezTo>
                  <a:cubicBezTo>
                    <a:pt x="141" y="74"/>
                    <a:pt x="140" y="75"/>
                    <a:pt x="140" y="77"/>
                  </a:cubicBezTo>
                  <a:cubicBezTo>
                    <a:pt x="140" y="124"/>
                    <a:pt x="140" y="124"/>
                    <a:pt x="140" y="124"/>
                  </a:cubicBezTo>
                  <a:cubicBezTo>
                    <a:pt x="155" y="133"/>
                    <a:pt x="172" y="145"/>
                    <a:pt x="187" y="160"/>
                  </a:cubicBezTo>
                  <a:cubicBezTo>
                    <a:pt x="187" y="89"/>
                    <a:pt x="187" y="89"/>
                    <a:pt x="187" y="89"/>
                  </a:cubicBezTo>
                  <a:cubicBezTo>
                    <a:pt x="187" y="77"/>
                    <a:pt x="187" y="77"/>
                    <a:pt x="187" y="77"/>
                  </a:cubicBezTo>
                  <a:cubicBezTo>
                    <a:pt x="187" y="74"/>
                    <a:pt x="187" y="74"/>
                    <a:pt x="187" y="74"/>
                  </a:cubicBezTo>
                  <a:cubicBezTo>
                    <a:pt x="186" y="74"/>
                    <a:pt x="186" y="74"/>
                    <a:pt x="186" y="74"/>
                  </a:cubicBezTo>
                  <a:cubicBezTo>
                    <a:pt x="185" y="65"/>
                    <a:pt x="177" y="57"/>
                    <a:pt x="167" y="57"/>
                  </a:cubicBezTo>
                  <a:cubicBezTo>
                    <a:pt x="164" y="57"/>
                    <a:pt x="164" y="57"/>
                    <a:pt x="164" y="57"/>
                  </a:cubicBezTo>
                  <a:cubicBezTo>
                    <a:pt x="160" y="57"/>
                    <a:pt x="157" y="58"/>
                    <a:pt x="153" y="60"/>
                  </a:cubicBezTo>
                  <a:cubicBezTo>
                    <a:pt x="143" y="55"/>
                    <a:pt x="143" y="55"/>
                    <a:pt x="143" y="55"/>
                  </a:cubicBezTo>
                  <a:cubicBezTo>
                    <a:pt x="15" y="0"/>
                    <a:pt x="15" y="0"/>
                    <a:pt x="15" y="0"/>
                  </a:cubicBezTo>
                  <a:cubicBezTo>
                    <a:pt x="15" y="0"/>
                    <a:pt x="0" y="9"/>
                    <a:pt x="4" y="25"/>
                  </a:cubicBezTo>
                  <a:lnTo>
                    <a:pt x="13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grpSp>
        <p:nvGrpSpPr>
          <p:cNvPr id="85" name="Group 84"/>
          <p:cNvGrpSpPr/>
          <p:nvPr/>
        </p:nvGrpSpPr>
        <p:grpSpPr>
          <a:xfrm>
            <a:off x="9467693" y="3159554"/>
            <a:ext cx="760545" cy="852667"/>
            <a:chOff x="7564092" y="2855914"/>
            <a:chExt cx="563563" cy="631825"/>
          </a:xfrm>
          <a:solidFill>
            <a:schemeClr val="bg2"/>
          </a:solidFill>
        </p:grpSpPr>
        <p:sp>
          <p:nvSpPr>
            <p:cNvPr id="53" name="Freeform 49"/>
            <p:cNvSpPr>
              <a:spLocks noEditPoints="1"/>
            </p:cNvSpPr>
            <p:nvPr/>
          </p:nvSpPr>
          <p:spPr bwMode="auto">
            <a:xfrm>
              <a:off x="7576792" y="2855914"/>
              <a:ext cx="549275" cy="133350"/>
            </a:xfrm>
            <a:custGeom>
              <a:avLst/>
              <a:gdLst>
                <a:gd name="T0" fmla="*/ 388 w 411"/>
                <a:gd name="T1" fmla="*/ 91 h 99"/>
                <a:gd name="T2" fmla="*/ 411 w 411"/>
                <a:gd name="T3" fmla="*/ 99 h 99"/>
                <a:gd name="T4" fmla="*/ 396 w 411"/>
                <a:gd name="T5" fmla="*/ 30 h 99"/>
                <a:gd name="T6" fmla="*/ 361 w 411"/>
                <a:gd name="T7" fmla="*/ 0 h 99"/>
                <a:gd name="T8" fmla="*/ 48 w 411"/>
                <a:gd name="T9" fmla="*/ 0 h 99"/>
                <a:gd name="T10" fmla="*/ 15 w 411"/>
                <a:gd name="T11" fmla="*/ 30 h 99"/>
                <a:gd name="T12" fmla="*/ 0 w 411"/>
                <a:gd name="T13" fmla="*/ 94 h 99"/>
                <a:gd name="T14" fmla="*/ 15 w 411"/>
                <a:gd name="T15" fmla="*/ 91 h 99"/>
                <a:gd name="T16" fmla="*/ 388 w 411"/>
                <a:gd name="T17" fmla="*/ 91 h 99"/>
                <a:gd name="T18" fmla="*/ 339 w 411"/>
                <a:gd name="T19" fmla="*/ 22 h 99"/>
                <a:gd name="T20" fmla="*/ 363 w 411"/>
                <a:gd name="T21" fmla="*/ 46 h 99"/>
                <a:gd name="T22" fmla="*/ 339 w 411"/>
                <a:gd name="T23" fmla="*/ 70 h 99"/>
                <a:gd name="T24" fmla="*/ 315 w 411"/>
                <a:gd name="T25" fmla="*/ 46 h 99"/>
                <a:gd name="T26" fmla="*/ 339 w 411"/>
                <a:gd name="T27" fmla="*/ 22 h 99"/>
                <a:gd name="T28" fmla="*/ 264 w 411"/>
                <a:gd name="T29" fmla="*/ 22 h 99"/>
                <a:gd name="T30" fmla="*/ 288 w 411"/>
                <a:gd name="T31" fmla="*/ 46 h 99"/>
                <a:gd name="T32" fmla="*/ 264 w 411"/>
                <a:gd name="T33" fmla="*/ 70 h 99"/>
                <a:gd name="T34" fmla="*/ 241 w 411"/>
                <a:gd name="T35" fmla="*/ 46 h 99"/>
                <a:gd name="T36" fmla="*/ 264 w 411"/>
                <a:gd name="T37" fmla="*/ 22 h 99"/>
                <a:gd name="T38" fmla="*/ 172 w 411"/>
                <a:gd name="T39" fmla="*/ 25 h 99"/>
                <a:gd name="T40" fmla="*/ 214 w 411"/>
                <a:gd name="T41" fmla="*/ 25 h 99"/>
                <a:gd name="T42" fmla="*/ 214 w 411"/>
                <a:gd name="T43" fmla="*/ 42 h 99"/>
                <a:gd name="T44" fmla="*/ 172 w 411"/>
                <a:gd name="T45" fmla="*/ 42 h 99"/>
                <a:gd name="T46" fmla="*/ 172 w 411"/>
                <a:gd name="T47" fmla="*/ 25 h 99"/>
                <a:gd name="T48" fmla="*/ 172 w 411"/>
                <a:gd name="T49" fmla="*/ 58 h 99"/>
                <a:gd name="T50" fmla="*/ 214 w 411"/>
                <a:gd name="T51" fmla="*/ 58 h 99"/>
                <a:gd name="T52" fmla="*/ 214 w 411"/>
                <a:gd name="T53" fmla="*/ 75 h 99"/>
                <a:gd name="T54" fmla="*/ 172 w 411"/>
                <a:gd name="T55" fmla="*/ 75 h 99"/>
                <a:gd name="T56" fmla="*/ 172 w 411"/>
                <a:gd name="T57"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1" h="99">
                  <a:moveTo>
                    <a:pt x="388" y="91"/>
                  </a:moveTo>
                  <a:cubicBezTo>
                    <a:pt x="396" y="91"/>
                    <a:pt x="405" y="94"/>
                    <a:pt x="411" y="99"/>
                  </a:cubicBezTo>
                  <a:cubicBezTo>
                    <a:pt x="396" y="30"/>
                    <a:pt x="396" y="30"/>
                    <a:pt x="396" y="30"/>
                  </a:cubicBezTo>
                  <a:cubicBezTo>
                    <a:pt x="392" y="12"/>
                    <a:pt x="379" y="0"/>
                    <a:pt x="361" y="0"/>
                  </a:cubicBezTo>
                  <a:cubicBezTo>
                    <a:pt x="48" y="0"/>
                    <a:pt x="48" y="0"/>
                    <a:pt x="48" y="0"/>
                  </a:cubicBezTo>
                  <a:cubicBezTo>
                    <a:pt x="32" y="0"/>
                    <a:pt x="19" y="13"/>
                    <a:pt x="15" y="30"/>
                  </a:cubicBezTo>
                  <a:cubicBezTo>
                    <a:pt x="0" y="94"/>
                    <a:pt x="0" y="94"/>
                    <a:pt x="0" y="94"/>
                  </a:cubicBezTo>
                  <a:cubicBezTo>
                    <a:pt x="5" y="92"/>
                    <a:pt x="10" y="91"/>
                    <a:pt x="15" y="91"/>
                  </a:cubicBezTo>
                  <a:lnTo>
                    <a:pt x="388" y="91"/>
                  </a:lnTo>
                  <a:close/>
                  <a:moveTo>
                    <a:pt x="339" y="22"/>
                  </a:moveTo>
                  <a:cubicBezTo>
                    <a:pt x="352" y="22"/>
                    <a:pt x="363" y="33"/>
                    <a:pt x="363" y="46"/>
                  </a:cubicBezTo>
                  <a:cubicBezTo>
                    <a:pt x="363" y="59"/>
                    <a:pt x="352" y="70"/>
                    <a:pt x="339" y="70"/>
                  </a:cubicBezTo>
                  <a:cubicBezTo>
                    <a:pt x="326" y="70"/>
                    <a:pt x="315" y="59"/>
                    <a:pt x="315" y="46"/>
                  </a:cubicBezTo>
                  <a:cubicBezTo>
                    <a:pt x="315" y="33"/>
                    <a:pt x="326" y="22"/>
                    <a:pt x="339" y="22"/>
                  </a:cubicBezTo>
                  <a:close/>
                  <a:moveTo>
                    <a:pt x="264" y="22"/>
                  </a:moveTo>
                  <a:cubicBezTo>
                    <a:pt x="278" y="22"/>
                    <a:pt x="288" y="33"/>
                    <a:pt x="288" y="46"/>
                  </a:cubicBezTo>
                  <a:cubicBezTo>
                    <a:pt x="288" y="59"/>
                    <a:pt x="278" y="70"/>
                    <a:pt x="264" y="70"/>
                  </a:cubicBezTo>
                  <a:cubicBezTo>
                    <a:pt x="251" y="70"/>
                    <a:pt x="241" y="59"/>
                    <a:pt x="241" y="46"/>
                  </a:cubicBezTo>
                  <a:cubicBezTo>
                    <a:pt x="241" y="33"/>
                    <a:pt x="251" y="22"/>
                    <a:pt x="264" y="22"/>
                  </a:cubicBezTo>
                  <a:close/>
                  <a:moveTo>
                    <a:pt x="172" y="25"/>
                  </a:moveTo>
                  <a:cubicBezTo>
                    <a:pt x="214" y="25"/>
                    <a:pt x="214" y="25"/>
                    <a:pt x="214" y="25"/>
                  </a:cubicBezTo>
                  <a:cubicBezTo>
                    <a:pt x="214" y="42"/>
                    <a:pt x="214" y="42"/>
                    <a:pt x="214" y="42"/>
                  </a:cubicBezTo>
                  <a:cubicBezTo>
                    <a:pt x="172" y="42"/>
                    <a:pt x="172" y="42"/>
                    <a:pt x="172" y="42"/>
                  </a:cubicBezTo>
                  <a:lnTo>
                    <a:pt x="172" y="25"/>
                  </a:lnTo>
                  <a:close/>
                  <a:moveTo>
                    <a:pt x="172" y="58"/>
                  </a:moveTo>
                  <a:cubicBezTo>
                    <a:pt x="214" y="58"/>
                    <a:pt x="214" y="58"/>
                    <a:pt x="214" y="58"/>
                  </a:cubicBezTo>
                  <a:cubicBezTo>
                    <a:pt x="214" y="75"/>
                    <a:pt x="214" y="75"/>
                    <a:pt x="214" y="75"/>
                  </a:cubicBezTo>
                  <a:cubicBezTo>
                    <a:pt x="172" y="75"/>
                    <a:pt x="172" y="75"/>
                    <a:pt x="172" y="75"/>
                  </a:cubicBezTo>
                  <a:lnTo>
                    <a:pt x="17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54" name="Freeform 50"/>
            <p:cNvSpPr>
              <a:spLocks noEditPoints="1"/>
            </p:cNvSpPr>
            <p:nvPr/>
          </p:nvSpPr>
          <p:spPr bwMode="auto">
            <a:xfrm>
              <a:off x="7564092" y="3001964"/>
              <a:ext cx="563563" cy="485775"/>
            </a:xfrm>
            <a:custGeom>
              <a:avLst/>
              <a:gdLst>
                <a:gd name="T0" fmla="*/ 25 w 422"/>
                <a:gd name="T1" fmla="*/ 364 h 364"/>
                <a:gd name="T2" fmla="*/ 398 w 422"/>
                <a:gd name="T3" fmla="*/ 364 h 364"/>
                <a:gd name="T4" fmla="*/ 422 w 422"/>
                <a:gd name="T5" fmla="*/ 339 h 364"/>
                <a:gd name="T6" fmla="*/ 422 w 422"/>
                <a:gd name="T7" fmla="*/ 24 h 364"/>
                <a:gd name="T8" fmla="*/ 421 w 422"/>
                <a:gd name="T9" fmla="*/ 15 h 364"/>
                <a:gd name="T10" fmla="*/ 420 w 422"/>
                <a:gd name="T11" fmla="*/ 12 h 364"/>
                <a:gd name="T12" fmla="*/ 416 w 422"/>
                <a:gd name="T13" fmla="*/ 7 h 364"/>
                <a:gd name="T14" fmla="*/ 414 w 422"/>
                <a:gd name="T15" fmla="*/ 5 h 364"/>
                <a:gd name="T16" fmla="*/ 413 w 422"/>
                <a:gd name="T17" fmla="*/ 11 h 364"/>
                <a:gd name="T18" fmla="*/ 409 w 422"/>
                <a:gd name="T19" fmla="*/ 21 h 364"/>
                <a:gd name="T20" fmla="*/ 407 w 422"/>
                <a:gd name="T21" fmla="*/ 24 h 364"/>
                <a:gd name="T22" fmla="*/ 380 w 422"/>
                <a:gd name="T23" fmla="*/ 40 h 364"/>
                <a:gd name="T24" fmla="*/ 59 w 422"/>
                <a:gd name="T25" fmla="*/ 40 h 364"/>
                <a:gd name="T26" fmla="*/ 29 w 422"/>
                <a:gd name="T27" fmla="*/ 27 h 364"/>
                <a:gd name="T28" fmla="*/ 28 w 422"/>
                <a:gd name="T29" fmla="*/ 25 h 364"/>
                <a:gd name="T30" fmla="*/ 19 w 422"/>
                <a:gd name="T31" fmla="*/ 12 h 364"/>
                <a:gd name="T32" fmla="*/ 17 w 422"/>
                <a:gd name="T33" fmla="*/ 0 h 364"/>
                <a:gd name="T34" fmla="*/ 11 w 422"/>
                <a:gd name="T35" fmla="*/ 3 h 364"/>
                <a:gd name="T36" fmla="*/ 7 w 422"/>
                <a:gd name="T37" fmla="*/ 7 h 364"/>
                <a:gd name="T38" fmla="*/ 5 w 422"/>
                <a:gd name="T39" fmla="*/ 9 h 364"/>
                <a:gd name="T40" fmla="*/ 0 w 422"/>
                <a:gd name="T41" fmla="*/ 24 h 364"/>
                <a:gd name="T42" fmla="*/ 0 w 422"/>
                <a:gd name="T43" fmla="*/ 339 h 364"/>
                <a:gd name="T44" fmla="*/ 25 w 422"/>
                <a:gd name="T45" fmla="*/ 364 h 364"/>
                <a:gd name="T46" fmla="*/ 213 w 422"/>
                <a:gd name="T47" fmla="*/ 76 h 364"/>
                <a:gd name="T48" fmla="*/ 341 w 422"/>
                <a:gd name="T49" fmla="*/ 204 h 364"/>
                <a:gd name="T50" fmla="*/ 213 w 422"/>
                <a:gd name="T51" fmla="*/ 332 h 364"/>
                <a:gd name="T52" fmla="*/ 84 w 422"/>
                <a:gd name="T53" fmla="*/ 204 h 364"/>
                <a:gd name="T54" fmla="*/ 213 w 422"/>
                <a:gd name="T55" fmla="*/ 7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2" h="364">
                  <a:moveTo>
                    <a:pt x="25" y="364"/>
                  </a:moveTo>
                  <a:cubicBezTo>
                    <a:pt x="398" y="364"/>
                    <a:pt x="398" y="364"/>
                    <a:pt x="398" y="364"/>
                  </a:cubicBezTo>
                  <a:cubicBezTo>
                    <a:pt x="411" y="364"/>
                    <a:pt x="422" y="352"/>
                    <a:pt x="422" y="339"/>
                  </a:cubicBezTo>
                  <a:cubicBezTo>
                    <a:pt x="422" y="24"/>
                    <a:pt x="422" y="24"/>
                    <a:pt x="422" y="24"/>
                  </a:cubicBezTo>
                  <a:cubicBezTo>
                    <a:pt x="422" y="21"/>
                    <a:pt x="422" y="17"/>
                    <a:pt x="421" y="15"/>
                  </a:cubicBezTo>
                  <a:cubicBezTo>
                    <a:pt x="420" y="14"/>
                    <a:pt x="420" y="13"/>
                    <a:pt x="420" y="12"/>
                  </a:cubicBezTo>
                  <a:cubicBezTo>
                    <a:pt x="419" y="11"/>
                    <a:pt x="417" y="9"/>
                    <a:pt x="416" y="7"/>
                  </a:cubicBezTo>
                  <a:cubicBezTo>
                    <a:pt x="415" y="7"/>
                    <a:pt x="415" y="6"/>
                    <a:pt x="414" y="5"/>
                  </a:cubicBezTo>
                  <a:cubicBezTo>
                    <a:pt x="413" y="7"/>
                    <a:pt x="413" y="9"/>
                    <a:pt x="413" y="11"/>
                  </a:cubicBezTo>
                  <a:cubicBezTo>
                    <a:pt x="412" y="14"/>
                    <a:pt x="410" y="18"/>
                    <a:pt x="409" y="21"/>
                  </a:cubicBezTo>
                  <a:cubicBezTo>
                    <a:pt x="408" y="22"/>
                    <a:pt x="408" y="23"/>
                    <a:pt x="407" y="24"/>
                  </a:cubicBezTo>
                  <a:cubicBezTo>
                    <a:pt x="402" y="33"/>
                    <a:pt x="392" y="40"/>
                    <a:pt x="380" y="40"/>
                  </a:cubicBezTo>
                  <a:cubicBezTo>
                    <a:pt x="59" y="40"/>
                    <a:pt x="59" y="40"/>
                    <a:pt x="59" y="40"/>
                  </a:cubicBezTo>
                  <a:cubicBezTo>
                    <a:pt x="48" y="40"/>
                    <a:pt x="38" y="35"/>
                    <a:pt x="29" y="27"/>
                  </a:cubicBezTo>
                  <a:cubicBezTo>
                    <a:pt x="29" y="26"/>
                    <a:pt x="28" y="25"/>
                    <a:pt x="28" y="25"/>
                  </a:cubicBezTo>
                  <a:cubicBezTo>
                    <a:pt x="24" y="21"/>
                    <a:pt x="21" y="16"/>
                    <a:pt x="19" y="12"/>
                  </a:cubicBezTo>
                  <a:cubicBezTo>
                    <a:pt x="18" y="8"/>
                    <a:pt x="17" y="4"/>
                    <a:pt x="17" y="0"/>
                  </a:cubicBezTo>
                  <a:cubicBezTo>
                    <a:pt x="15" y="1"/>
                    <a:pt x="13" y="2"/>
                    <a:pt x="11" y="3"/>
                  </a:cubicBezTo>
                  <a:cubicBezTo>
                    <a:pt x="10" y="4"/>
                    <a:pt x="8" y="5"/>
                    <a:pt x="7" y="7"/>
                  </a:cubicBezTo>
                  <a:cubicBezTo>
                    <a:pt x="6" y="7"/>
                    <a:pt x="6" y="8"/>
                    <a:pt x="5" y="9"/>
                  </a:cubicBezTo>
                  <a:cubicBezTo>
                    <a:pt x="2" y="13"/>
                    <a:pt x="0" y="18"/>
                    <a:pt x="0" y="24"/>
                  </a:cubicBezTo>
                  <a:cubicBezTo>
                    <a:pt x="0" y="339"/>
                    <a:pt x="0" y="339"/>
                    <a:pt x="0" y="339"/>
                  </a:cubicBezTo>
                  <a:cubicBezTo>
                    <a:pt x="0" y="352"/>
                    <a:pt x="11" y="364"/>
                    <a:pt x="25" y="364"/>
                  </a:cubicBezTo>
                  <a:close/>
                  <a:moveTo>
                    <a:pt x="213" y="76"/>
                  </a:moveTo>
                  <a:cubicBezTo>
                    <a:pt x="283" y="76"/>
                    <a:pt x="341" y="133"/>
                    <a:pt x="341" y="204"/>
                  </a:cubicBezTo>
                  <a:cubicBezTo>
                    <a:pt x="341" y="275"/>
                    <a:pt x="283" y="332"/>
                    <a:pt x="213" y="332"/>
                  </a:cubicBezTo>
                  <a:cubicBezTo>
                    <a:pt x="142" y="332"/>
                    <a:pt x="84" y="275"/>
                    <a:pt x="84" y="204"/>
                  </a:cubicBezTo>
                  <a:cubicBezTo>
                    <a:pt x="84" y="133"/>
                    <a:pt x="142" y="76"/>
                    <a:pt x="213"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55" name="Freeform 51"/>
            <p:cNvSpPr>
              <a:spLocks/>
            </p:cNvSpPr>
            <p:nvPr/>
          </p:nvSpPr>
          <p:spPr bwMode="auto">
            <a:xfrm>
              <a:off x="7606955" y="3000376"/>
              <a:ext cx="487363" cy="33338"/>
            </a:xfrm>
            <a:custGeom>
              <a:avLst/>
              <a:gdLst>
                <a:gd name="T0" fmla="*/ 26 w 365"/>
                <a:gd name="T1" fmla="*/ 25 h 25"/>
                <a:gd name="T2" fmla="*/ 344 w 365"/>
                <a:gd name="T3" fmla="*/ 25 h 25"/>
                <a:gd name="T4" fmla="*/ 347 w 365"/>
                <a:gd name="T5" fmla="*/ 25 h 25"/>
                <a:gd name="T6" fmla="*/ 351 w 365"/>
                <a:gd name="T7" fmla="*/ 24 h 25"/>
                <a:gd name="T8" fmla="*/ 365 w 365"/>
                <a:gd name="T9" fmla="*/ 0 h 25"/>
                <a:gd name="T10" fmla="*/ 0 w 365"/>
                <a:gd name="T11" fmla="*/ 0 h 25"/>
                <a:gd name="T12" fmla="*/ 26 w 36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65" h="25">
                  <a:moveTo>
                    <a:pt x="26" y="25"/>
                  </a:moveTo>
                  <a:cubicBezTo>
                    <a:pt x="344" y="25"/>
                    <a:pt x="344" y="25"/>
                    <a:pt x="344" y="25"/>
                  </a:cubicBezTo>
                  <a:cubicBezTo>
                    <a:pt x="347" y="25"/>
                    <a:pt x="347" y="25"/>
                    <a:pt x="347" y="25"/>
                  </a:cubicBezTo>
                  <a:cubicBezTo>
                    <a:pt x="348" y="25"/>
                    <a:pt x="350" y="25"/>
                    <a:pt x="351" y="24"/>
                  </a:cubicBezTo>
                  <a:cubicBezTo>
                    <a:pt x="360" y="21"/>
                    <a:pt x="364" y="9"/>
                    <a:pt x="365" y="0"/>
                  </a:cubicBezTo>
                  <a:cubicBezTo>
                    <a:pt x="0" y="0"/>
                    <a:pt x="0" y="0"/>
                    <a:pt x="0" y="0"/>
                  </a:cubicBezTo>
                  <a:cubicBezTo>
                    <a:pt x="1" y="12"/>
                    <a:pt x="14" y="25"/>
                    <a:pt x="2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56" name="Freeform 52"/>
            <p:cNvSpPr>
              <a:spLocks noEditPoints="1"/>
            </p:cNvSpPr>
            <p:nvPr/>
          </p:nvSpPr>
          <p:spPr bwMode="auto">
            <a:xfrm>
              <a:off x="7708555" y="3135314"/>
              <a:ext cx="276225" cy="277813"/>
            </a:xfrm>
            <a:custGeom>
              <a:avLst/>
              <a:gdLst>
                <a:gd name="T0" fmla="*/ 104 w 207"/>
                <a:gd name="T1" fmla="*/ 208 h 208"/>
                <a:gd name="T2" fmla="*/ 207 w 207"/>
                <a:gd name="T3" fmla="*/ 104 h 208"/>
                <a:gd name="T4" fmla="*/ 104 w 207"/>
                <a:gd name="T5" fmla="*/ 0 h 208"/>
                <a:gd name="T6" fmla="*/ 0 w 207"/>
                <a:gd name="T7" fmla="*/ 104 h 208"/>
                <a:gd name="T8" fmla="*/ 104 w 207"/>
                <a:gd name="T9" fmla="*/ 208 h 208"/>
                <a:gd name="T10" fmla="*/ 154 w 207"/>
                <a:gd name="T11" fmla="*/ 49 h 208"/>
                <a:gd name="T12" fmla="*/ 166 w 207"/>
                <a:gd name="T13" fmla="*/ 62 h 208"/>
                <a:gd name="T14" fmla="*/ 154 w 207"/>
                <a:gd name="T15" fmla="*/ 75 h 208"/>
                <a:gd name="T16" fmla="*/ 141 w 207"/>
                <a:gd name="T17" fmla="*/ 62 h 208"/>
                <a:gd name="T18" fmla="*/ 154 w 207"/>
                <a:gd name="T19" fmla="*/ 49 h 208"/>
                <a:gd name="T20" fmla="*/ 112 w 207"/>
                <a:gd name="T21" fmla="*/ 24 h 208"/>
                <a:gd name="T22" fmla="*/ 125 w 207"/>
                <a:gd name="T23" fmla="*/ 37 h 208"/>
                <a:gd name="T24" fmla="*/ 112 w 207"/>
                <a:gd name="T25" fmla="*/ 50 h 208"/>
                <a:gd name="T26" fmla="*/ 100 w 207"/>
                <a:gd name="T27" fmla="*/ 37 h 208"/>
                <a:gd name="T28" fmla="*/ 112 w 207"/>
                <a:gd name="T29" fmla="*/ 24 h 208"/>
                <a:gd name="T30" fmla="*/ 27 w 207"/>
                <a:gd name="T31" fmla="*/ 92 h 208"/>
                <a:gd name="T32" fmla="*/ 74 w 207"/>
                <a:gd name="T33" fmla="*/ 77 h 208"/>
                <a:gd name="T34" fmla="*/ 105 w 207"/>
                <a:gd name="T35" fmla="*/ 88 h 208"/>
                <a:gd name="T36" fmla="*/ 105 w 207"/>
                <a:gd name="T37" fmla="*/ 86 h 208"/>
                <a:gd name="T38" fmla="*/ 121 w 207"/>
                <a:gd name="T39" fmla="*/ 70 h 208"/>
                <a:gd name="T40" fmla="*/ 138 w 207"/>
                <a:gd name="T41" fmla="*/ 86 h 208"/>
                <a:gd name="T42" fmla="*/ 130 w 207"/>
                <a:gd name="T43" fmla="*/ 100 h 208"/>
                <a:gd name="T44" fmla="*/ 141 w 207"/>
                <a:gd name="T45" fmla="*/ 101 h 208"/>
                <a:gd name="T46" fmla="*/ 177 w 207"/>
                <a:gd name="T47" fmla="*/ 81 h 208"/>
                <a:gd name="T48" fmla="*/ 181 w 207"/>
                <a:gd name="T49" fmla="*/ 104 h 208"/>
                <a:gd name="T50" fmla="*/ 104 w 207"/>
                <a:gd name="T51" fmla="*/ 181 h 208"/>
                <a:gd name="T52" fmla="*/ 26 w 207"/>
                <a:gd name="T53" fmla="*/ 104 h 208"/>
                <a:gd name="T54" fmla="*/ 27 w 207"/>
                <a:gd name="T55" fmla="*/ 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8">
                  <a:moveTo>
                    <a:pt x="104" y="208"/>
                  </a:moveTo>
                  <a:cubicBezTo>
                    <a:pt x="161" y="208"/>
                    <a:pt x="207" y="161"/>
                    <a:pt x="207" y="104"/>
                  </a:cubicBezTo>
                  <a:cubicBezTo>
                    <a:pt x="207" y="47"/>
                    <a:pt x="161" y="0"/>
                    <a:pt x="104" y="0"/>
                  </a:cubicBezTo>
                  <a:cubicBezTo>
                    <a:pt x="46" y="0"/>
                    <a:pt x="0" y="47"/>
                    <a:pt x="0" y="104"/>
                  </a:cubicBezTo>
                  <a:cubicBezTo>
                    <a:pt x="0" y="161"/>
                    <a:pt x="46" y="208"/>
                    <a:pt x="104" y="208"/>
                  </a:cubicBezTo>
                  <a:close/>
                  <a:moveTo>
                    <a:pt x="154" y="49"/>
                  </a:moveTo>
                  <a:cubicBezTo>
                    <a:pt x="161" y="49"/>
                    <a:pt x="166" y="55"/>
                    <a:pt x="166" y="62"/>
                  </a:cubicBezTo>
                  <a:cubicBezTo>
                    <a:pt x="166" y="69"/>
                    <a:pt x="161" y="75"/>
                    <a:pt x="154" y="75"/>
                  </a:cubicBezTo>
                  <a:cubicBezTo>
                    <a:pt x="147" y="75"/>
                    <a:pt x="141" y="69"/>
                    <a:pt x="141" y="62"/>
                  </a:cubicBezTo>
                  <a:cubicBezTo>
                    <a:pt x="141" y="55"/>
                    <a:pt x="147" y="49"/>
                    <a:pt x="154" y="49"/>
                  </a:cubicBezTo>
                  <a:close/>
                  <a:moveTo>
                    <a:pt x="112" y="24"/>
                  </a:moveTo>
                  <a:cubicBezTo>
                    <a:pt x="119" y="24"/>
                    <a:pt x="125" y="30"/>
                    <a:pt x="125" y="37"/>
                  </a:cubicBezTo>
                  <a:cubicBezTo>
                    <a:pt x="125" y="44"/>
                    <a:pt x="119" y="50"/>
                    <a:pt x="112" y="50"/>
                  </a:cubicBezTo>
                  <a:cubicBezTo>
                    <a:pt x="105" y="50"/>
                    <a:pt x="100" y="44"/>
                    <a:pt x="100" y="37"/>
                  </a:cubicBezTo>
                  <a:cubicBezTo>
                    <a:pt x="100" y="30"/>
                    <a:pt x="105" y="24"/>
                    <a:pt x="112" y="24"/>
                  </a:cubicBezTo>
                  <a:close/>
                  <a:moveTo>
                    <a:pt x="27" y="92"/>
                  </a:moveTo>
                  <a:cubicBezTo>
                    <a:pt x="36" y="86"/>
                    <a:pt x="52" y="76"/>
                    <a:pt x="74" y="77"/>
                  </a:cubicBezTo>
                  <a:cubicBezTo>
                    <a:pt x="89" y="77"/>
                    <a:pt x="97" y="82"/>
                    <a:pt x="105" y="88"/>
                  </a:cubicBezTo>
                  <a:cubicBezTo>
                    <a:pt x="105" y="87"/>
                    <a:pt x="105" y="87"/>
                    <a:pt x="105" y="86"/>
                  </a:cubicBezTo>
                  <a:cubicBezTo>
                    <a:pt x="105" y="77"/>
                    <a:pt x="112" y="70"/>
                    <a:pt x="121" y="70"/>
                  </a:cubicBezTo>
                  <a:cubicBezTo>
                    <a:pt x="130" y="70"/>
                    <a:pt x="138" y="77"/>
                    <a:pt x="138" y="86"/>
                  </a:cubicBezTo>
                  <a:cubicBezTo>
                    <a:pt x="138" y="92"/>
                    <a:pt x="134" y="97"/>
                    <a:pt x="130" y="100"/>
                  </a:cubicBezTo>
                  <a:cubicBezTo>
                    <a:pt x="133" y="101"/>
                    <a:pt x="136" y="101"/>
                    <a:pt x="141" y="101"/>
                  </a:cubicBezTo>
                  <a:cubicBezTo>
                    <a:pt x="163" y="102"/>
                    <a:pt x="173" y="90"/>
                    <a:pt x="177" y="81"/>
                  </a:cubicBezTo>
                  <a:cubicBezTo>
                    <a:pt x="180" y="89"/>
                    <a:pt x="181" y="96"/>
                    <a:pt x="181" y="104"/>
                  </a:cubicBezTo>
                  <a:cubicBezTo>
                    <a:pt x="181" y="147"/>
                    <a:pt x="146" y="181"/>
                    <a:pt x="104" y="181"/>
                  </a:cubicBezTo>
                  <a:cubicBezTo>
                    <a:pt x="61" y="181"/>
                    <a:pt x="26" y="147"/>
                    <a:pt x="26" y="104"/>
                  </a:cubicBezTo>
                  <a:cubicBezTo>
                    <a:pt x="26" y="100"/>
                    <a:pt x="27" y="96"/>
                    <a:pt x="27"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grpSp>
        <p:nvGrpSpPr>
          <p:cNvPr id="84" name="Group 83"/>
          <p:cNvGrpSpPr/>
          <p:nvPr/>
        </p:nvGrpSpPr>
        <p:grpSpPr>
          <a:xfrm>
            <a:off x="3177448" y="4213089"/>
            <a:ext cx="669460" cy="737772"/>
            <a:chOff x="8421342" y="2716214"/>
            <a:chExt cx="466725" cy="514350"/>
          </a:xfrm>
          <a:solidFill>
            <a:schemeClr val="bg2"/>
          </a:solidFill>
        </p:grpSpPr>
        <p:sp>
          <p:nvSpPr>
            <p:cNvPr id="61" name="Freeform 57"/>
            <p:cNvSpPr>
              <a:spLocks noEditPoints="1"/>
            </p:cNvSpPr>
            <p:nvPr/>
          </p:nvSpPr>
          <p:spPr bwMode="auto">
            <a:xfrm>
              <a:off x="8421342" y="2716214"/>
              <a:ext cx="466725" cy="119063"/>
            </a:xfrm>
            <a:custGeom>
              <a:avLst/>
              <a:gdLst>
                <a:gd name="T0" fmla="*/ 330 w 350"/>
                <a:gd name="T1" fmla="*/ 20 h 89"/>
                <a:gd name="T2" fmla="*/ 314 w 350"/>
                <a:gd name="T3" fmla="*/ 20 h 89"/>
                <a:gd name="T4" fmla="*/ 316 w 350"/>
                <a:gd name="T5" fmla="*/ 13 h 89"/>
                <a:gd name="T6" fmla="*/ 314 w 350"/>
                <a:gd name="T7" fmla="*/ 7 h 89"/>
                <a:gd name="T8" fmla="*/ 302 w 350"/>
                <a:gd name="T9" fmla="*/ 0 h 89"/>
                <a:gd name="T10" fmla="*/ 213 w 350"/>
                <a:gd name="T11" fmla="*/ 0 h 89"/>
                <a:gd name="T12" fmla="*/ 201 w 350"/>
                <a:gd name="T13" fmla="*/ 7 h 89"/>
                <a:gd name="T14" fmla="*/ 199 w 350"/>
                <a:gd name="T15" fmla="*/ 13 h 89"/>
                <a:gd name="T16" fmla="*/ 201 w 350"/>
                <a:gd name="T17" fmla="*/ 20 h 89"/>
                <a:gd name="T18" fmla="*/ 149 w 350"/>
                <a:gd name="T19" fmla="*/ 20 h 89"/>
                <a:gd name="T20" fmla="*/ 151 w 350"/>
                <a:gd name="T21" fmla="*/ 13 h 89"/>
                <a:gd name="T22" fmla="*/ 149 w 350"/>
                <a:gd name="T23" fmla="*/ 7 h 89"/>
                <a:gd name="T24" fmla="*/ 137 w 350"/>
                <a:gd name="T25" fmla="*/ 0 h 89"/>
                <a:gd name="T26" fmla="*/ 48 w 350"/>
                <a:gd name="T27" fmla="*/ 0 h 89"/>
                <a:gd name="T28" fmla="*/ 36 w 350"/>
                <a:gd name="T29" fmla="*/ 7 h 89"/>
                <a:gd name="T30" fmla="*/ 34 w 350"/>
                <a:gd name="T31" fmla="*/ 13 h 89"/>
                <a:gd name="T32" fmla="*/ 36 w 350"/>
                <a:gd name="T33" fmla="*/ 20 h 89"/>
                <a:gd name="T34" fmla="*/ 20 w 350"/>
                <a:gd name="T35" fmla="*/ 20 h 89"/>
                <a:gd name="T36" fmla="*/ 0 w 350"/>
                <a:gd name="T37" fmla="*/ 41 h 89"/>
                <a:gd name="T38" fmla="*/ 0 w 350"/>
                <a:gd name="T39" fmla="*/ 89 h 89"/>
                <a:gd name="T40" fmla="*/ 350 w 350"/>
                <a:gd name="T41" fmla="*/ 89 h 89"/>
                <a:gd name="T42" fmla="*/ 350 w 350"/>
                <a:gd name="T43" fmla="*/ 41 h 89"/>
                <a:gd name="T44" fmla="*/ 330 w 350"/>
                <a:gd name="T45" fmla="*/ 20 h 89"/>
                <a:gd name="T46" fmla="*/ 65 w 350"/>
                <a:gd name="T47" fmla="*/ 71 h 89"/>
                <a:gd name="T48" fmla="*/ 51 w 350"/>
                <a:gd name="T49" fmla="*/ 57 h 89"/>
                <a:gd name="T50" fmla="*/ 65 w 350"/>
                <a:gd name="T51" fmla="*/ 43 h 89"/>
                <a:gd name="T52" fmla="*/ 79 w 350"/>
                <a:gd name="T53" fmla="*/ 57 h 89"/>
                <a:gd name="T54" fmla="*/ 65 w 350"/>
                <a:gd name="T55" fmla="*/ 71 h 89"/>
                <a:gd name="T56" fmla="*/ 117 w 350"/>
                <a:gd name="T57" fmla="*/ 71 h 89"/>
                <a:gd name="T58" fmla="*/ 103 w 350"/>
                <a:gd name="T59" fmla="*/ 57 h 89"/>
                <a:gd name="T60" fmla="*/ 117 w 350"/>
                <a:gd name="T61" fmla="*/ 43 h 89"/>
                <a:gd name="T62" fmla="*/ 130 w 350"/>
                <a:gd name="T63" fmla="*/ 57 h 89"/>
                <a:gd name="T64" fmla="*/ 117 w 350"/>
                <a:gd name="T65" fmla="*/ 71 h 89"/>
                <a:gd name="T66" fmla="*/ 175 w 350"/>
                <a:gd name="T67" fmla="*/ 71 h 89"/>
                <a:gd name="T68" fmla="*/ 161 w 350"/>
                <a:gd name="T69" fmla="*/ 57 h 89"/>
                <a:gd name="T70" fmla="*/ 175 w 350"/>
                <a:gd name="T71" fmla="*/ 43 h 89"/>
                <a:gd name="T72" fmla="*/ 189 w 350"/>
                <a:gd name="T73" fmla="*/ 57 h 89"/>
                <a:gd name="T74" fmla="*/ 175 w 350"/>
                <a:gd name="T75" fmla="*/ 71 h 89"/>
                <a:gd name="T76" fmla="*/ 230 w 350"/>
                <a:gd name="T77" fmla="*/ 71 h 89"/>
                <a:gd name="T78" fmla="*/ 216 w 350"/>
                <a:gd name="T79" fmla="*/ 57 h 89"/>
                <a:gd name="T80" fmla="*/ 230 w 350"/>
                <a:gd name="T81" fmla="*/ 43 h 89"/>
                <a:gd name="T82" fmla="*/ 244 w 350"/>
                <a:gd name="T83" fmla="*/ 57 h 89"/>
                <a:gd name="T84" fmla="*/ 230 w 350"/>
                <a:gd name="T85" fmla="*/ 71 h 89"/>
                <a:gd name="T86" fmla="*/ 285 w 350"/>
                <a:gd name="T87" fmla="*/ 71 h 89"/>
                <a:gd name="T88" fmla="*/ 271 w 350"/>
                <a:gd name="T89" fmla="*/ 57 h 89"/>
                <a:gd name="T90" fmla="*/ 285 w 350"/>
                <a:gd name="T91" fmla="*/ 43 h 89"/>
                <a:gd name="T92" fmla="*/ 299 w 350"/>
                <a:gd name="T93" fmla="*/ 57 h 89"/>
                <a:gd name="T94" fmla="*/ 285 w 350"/>
                <a:gd name="T95" fmla="*/ 7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0" h="89">
                  <a:moveTo>
                    <a:pt x="330" y="20"/>
                  </a:moveTo>
                  <a:cubicBezTo>
                    <a:pt x="314" y="20"/>
                    <a:pt x="314" y="20"/>
                    <a:pt x="314" y="20"/>
                  </a:cubicBezTo>
                  <a:cubicBezTo>
                    <a:pt x="315" y="18"/>
                    <a:pt x="316" y="16"/>
                    <a:pt x="316" y="13"/>
                  </a:cubicBezTo>
                  <a:cubicBezTo>
                    <a:pt x="316" y="11"/>
                    <a:pt x="315" y="9"/>
                    <a:pt x="314" y="7"/>
                  </a:cubicBezTo>
                  <a:cubicBezTo>
                    <a:pt x="312" y="2"/>
                    <a:pt x="307" y="0"/>
                    <a:pt x="302" y="0"/>
                  </a:cubicBezTo>
                  <a:cubicBezTo>
                    <a:pt x="213" y="0"/>
                    <a:pt x="213" y="0"/>
                    <a:pt x="213" y="0"/>
                  </a:cubicBezTo>
                  <a:cubicBezTo>
                    <a:pt x="208" y="0"/>
                    <a:pt x="203" y="2"/>
                    <a:pt x="201" y="7"/>
                  </a:cubicBezTo>
                  <a:cubicBezTo>
                    <a:pt x="200" y="9"/>
                    <a:pt x="199" y="11"/>
                    <a:pt x="199" y="13"/>
                  </a:cubicBezTo>
                  <a:cubicBezTo>
                    <a:pt x="199" y="16"/>
                    <a:pt x="200" y="18"/>
                    <a:pt x="201" y="20"/>
                  </a:cubicBezTo>
                  <a:cubicBezTo>
                    <a:pt x="149" y="20"/>
                    <a:pt x="149" y="20"/>
                    <a:pt x="149" y="20"/>
                  </a:cubicBezTo>
                  <a:cubicBezTo>
                    <a:pt x="150" y="18"/>
                    <a:pt x="151" y="16"/>
                    <a:pt x="151" y="13"/>
                  </a:cubicBezTo>
                  <a:cubicBezTo>
                    <a:pt x="151" y="11"/>
                    <a:pt x="150" y="9"/>
                    <a:pt x="149" y="7"/>
                  </a:cubicBezTo>
                  <a:cubicBezTo>
                    <a:pt x="147" y="2"/>
                    <a:pt x="142" y="0"/>
                    <a:pt x="137" y="0"/>
                  </a:cubicBezTo>
                  <a:cubicBezTo>
                    <a:pt x="48" y="0"/>
                    <a:pt x="48" y="0"/>
                    <a:pt x="48" y="0"/>
                  </a:cubicBezTo>
                  <a:cubicBezTo>
                    <a:pt x="43" y="0"/>
                    <a:pt x="38" y="2"/>
                    <a:pt x="36" y="7"/>
                  </a:cubicBezTo>
                  <a:cubicBezTo>
                    <a:pt x="35" y="9"/>
                    <a:pt x="34" y="11"/>
                    <a:pt x="34" y="13"/>
                  </a:cubicBezTo>
                  <a:cubicBezTo>
                    <a:pt x="34" y="16"/>
                    <a:pt x="35" y="18"/>
                    <a:pt x="36" y="20"/>
                  </a:cubicBezTo>
                  <a:cubicBezTo>
                    <a:pt x="20" y="20"/>
                    <a:pt x="20" y="20"/>
                    <a:pt x="20" y="20"/>
                  </a:cubicBezTo>
                  <a:cubicBezTo>
                    <a:pt x="9" y="20"/>
                    <a:pt x="0" y="30"/>
                    <a:pt x="0" y="41"/>
                  </a:cubicBezTo>
                  <a:cubicBezTo>
                    <a:pt x="0" y="89"/>
                    <a:pt x="0" y="89"/>
                    <a:pt x="0" y="89"/>
                  </a:cubicBezTo>
                  <a:cubicBezTo>
                    <a:pt x="350" y="89"/>
                    <a:pt x="350" y="89"/>
                    <a:pt x="350" y="89"/>
                  </a:cubicBezTo>
                  <a:cubicBezTo>
                    <a:pt x="350" y="41"/>
                    <a:pt x="350" y="41"/>
                    <a:pt x="350" y="41"/>
                  </a:cubicBezTo>
                  <a:cubicBezTo>
                    <a:pt x="350" y="30"/>
                    <a:pt x="341" y="20"/>
                    <a:pt x="330" y="20"/>
                  </a:cubicBezTo>
                  <a:close/>
                  <a:moveTo>
                    <a:pt x="65" y="71"/>
                  </a:moveTo>
                  <a:cubicBezTo>
                    <a:pt x="57" y="71"/>
                    <a:pt x="51" y="65"/>
                    <a:pt x="51" y="57"/>
                  </a:cubicBezTo>
                  <a:cubicBezTo>
                    <a:pt x="51" y="50"/>
                    <a:pt x="57" y="43"/>
                    <a:pt x="65" y="43"/>
                  </a:cubicBezTo>
                  <a:cubicBezTo>
                    <a:pt x="73" y="43"/>
                    <a:pt x="79" y="50"/>
                    <a:pt x="79" y="57"/>
                  </a:cubicBezTo>
                  <a:cubicBezTo>
                    <a:pt x="79" y="65"/>
                    <a:pt x="73" y="71"/>
                    <a:pt x="65" y="71"/>
                  </a:cubicBezTo>
                  <a:close/>
                  <a:moveTo>
                    <a:pt x="117" y="71"/>
                  </a:moveTo>
                  <a:cubicBezTo>
                    <a:pt x="109" y="71"/>
                    <a:pt x="103" y="65"/>
                    <a:pt x="103" y="57"/>
                  </a:cubicBezTo>
                  <a:cubicBezTo>
                    <a:pt x="103" y="50"/>
                    <a:pt x="109" y="43"/>
                    <a:pt x="117" y="43"/>
                  </a:cubicBezTo>
                  <a:cubicBezTo>
                    <a:pt x="124" y="43"/>
                    <a:pt x="130" y="50"/>
                    <a:pt x="130" y="57"/>
                  </a:cubicBezTo>
                  <a:cubicBezTo>
                    <a:pt x="130" y="65"/>
                    <a:pt x="124" y="71"/>
                    <a:pt x="117" y="71"/>
                  </a:cubicBezTo>
                  <a:close/>
                  <a:moveTo>
                    <a:pt x="175" y="71"/>
                  </a:moveTo>
                  <a:cubicBezTo>
                    <a:pt x="167" y="71"/>
                    <a:pt x="161" y="65"/>
                    <a:pt x="161" y="57"/>
                  </a:cubicBezTo>
                  <a:cubicBezTo>
                    <a:pt x="161" y="50"/>
                    <a:pt x="167" y="43"/>
                    <a:pt x="175" y="43"/>
                  </a:cubicBezTo>
                  <a:cubicBezTo>
                    <a:pt x="183" y="43"/>
                    <a:pt x="189" y="50"/>
                    <a:pt x="189" y="57"/>
                  </a:cubicBezTo>
                  <a:cubicBezTo>
                    <a:pt x="189" y="65"/>
                    <a:pt x="183" y="71"/>
                    <a:pt x="175" y="71"/>
                  </a:cubicBezTo>
                  <a:close/>
                  <a:moveTo>
                    <a:pt x="230" y="71"/>
                  </a:moveTo>
                  <a:cubicBezTo>
                    <a:pt x="223" y="71"/>
                    <a:pt x="216" y="65"/>
                    <a:pt x="216" y="57"/>
                  </a:cubicBezTo>
                  <a:cubicBezTo>
                    <a:pt x="216" y="50"/>
                    <a:pt x="223" y="43"/>
                    <a:pt x="230" y="43"/>
                  </a:cubicBezTo>
                  <a:cubicBezTo>
                    <a:pt x="238" y="43"/>
                    <a:pt x="244" y="50"/>
                    <a:pt x="244" y="57"/>
                  </a:cubicBezTo>
                  <a:cubicBezTo>
                    <a:pt x="244" y="65"/>
                    <a:pt x="238" y="71"/>
                    <a:pt x="230" y="71"/>
                  </a:cubicBezTo>
                  <a:close/>
                  <a:moveTo>
                    <a:pt x="285" y="71"/>
                  </a:moveTo>
                  <a:cubicBezTo>
                    <a:pt x="278" y="71"/>
                    <a:pt x="271" y="65"/>
                    <a:pt x="271" y="57"/>
                  </a:cubicBezTo>
                  <a:cubicBezTo>
                    <a:pt x="271" y="50"/>
                    <a:pt x="278" y="43"/>
                    <a:pt x="285" y="43"/>
                  </a:cubicBezTo>
                  <a:cubicBezTo>
                    <a:pt x="293" y="43"/>
                    <a:pt x="299" y="50"/>
                    <a:pt x="299" y="57"/>
                  </a:cubicBezTo>
                  <a:cubicBezTo>
                    <a:pt x="299" y="65"/>
                    <a:pt x="293" y="71"/>
                    <a:pt x="285"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62" name="Freeform 58"/>
            <p:cNvSpPr>
              <a:spLocks noEditPoints="1"/>
            </p:cNvSpPr>
            <p:nvPr/>
          </p:nvSpPr>
          <p:spPr bwMode="auto">
            <a:xfrm>
              <a:off x="8421342" y="2854326"/>
              <a:ext cx="466725" cy="376238"/>
            </a:xfrm>
            <a:custGeom>
              <a:avLst/>
              <a:gdLst>
                <a:gd name="T0" fmla="*/ 0 w 350"/>
                <a:gd name="T1" fmla="*/ 261 h 282"/>
                <a:gd name="T2" fmla="*/ 20 w 350"/>
                <a:gd name="T3" fmla="*/ 282 h 282"/>
                <a:gd name="T4" fmla="*/ 330 w 350"/>
                <a:gd name="T5" fmla="*/ 282 h 282"/>
                <a:gd name="T6" fmla="*/ 350 w 350"/>
                <a:gd name="T7" fmla="*/ 261 h 282"/>
                <a:gd name="T8" fmla="*/ 350 w 350"/>
                <a:gd name="T9" fmla="*/ 0 h 282"/>
                <a:gd name="T10" fmla="*/ 0 w 350"/>
                <a:gd name="T11" fmla="*/ 0 h 282"/>
                <a:gd name="T12" fmla="*/ 0 w 350"/>
                <a:gd name="T13" fmla="*/ 261 h 282"/>
                <a:gd name="T14" fmla="*/ 55 w 350"/>
                <a:gd name="T15" fmla="*/ 20 h 282"/>
                <a:gd name="T16" fmla="*/ 289 w 350"/>
                <a:gd name="T17" fmla="*/ 20 h 282"/>
                <a:gd name="T18" fmla="*/ 295 w 350"/>
                <a:gd name="T19" fmla="*/ 27 h 282"/>
                <a:gd name="T20" fmla="*/ 289 w 350"/>
                <a:gd name="T21" fmla="*/ 34 h 282"/>
                <a:gd name="T22" fmla="*/ 55 w 350"/>
                <a:gd name="T23" fmla="*/ 34 h 282"/>
                <a:gd name="T24" fmla="*/ 48 w 350"/>
                <a:gd name="T25" fmla="*/ 27 h 282"/>
                <a:gd name="T26" fmla="*/ 55 w 350"/>
                <a:gd name="T27" fmla="*/ 20 h 282"/>
                <a:gd name="T28" fmla="*/ 41 w 350"/>
                <a:gd name="T29" fmla="*/ 75 h 282"/>
                <a:gd name="T30" fmla="*/ 62 w 350"/>
                <a:gd name="T31" fmla="*/ 55 h 282"/>
                <a:gd name="T32" fmla="*/ 289 w 350"/>
                <a:gd name="T33" fmla="*/ 55 h 282"/>
                <a:gd name="T34" fmla="*/ 309 w 350"/>
                <a:gd name="T35" fmla="*/ 75 h 282"/>
                <a:gd name="T36" fmla="*/ 309 w 350"/>
                <a:gd name="T37" fmla="*/ 220 h 282"/>
                <a:gd name="T38" fmla="*/ 289 w 350"/>
                <a:gd name="T39" fmla="*/ 241 h 282"/>
                <a:gd name="T40" fmla="*/ 62 w 350"/>
                <a:gd name="T41" fmla="*/ 241 h 282"/>
                <a:gd name="T42" fmla="*/ 41 w 350"/>
                <a:gd name="T43" fmla="*/ 220 h 282"/>
                <a:gd name="T44" fmla="*/ 41 w 350"/>
                <a:gd name="T45" fmla="*/ 7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0" h="282">
                  <a:moveTo>
                    <a:pt x="0" y="261"/>
                  </a:moveTo>
                  <a:cubicBezTo>
                    <a:pt x="0" y="273"/>
                    <a:pt x="9" y="282"/>
                    <a:pt x="20" y="282"/>
                  </a:cubicBezTo>
                  <a:cubicBezTo>
                    <a:pt x="330" y="282"/>
                    <a:pt x="330" y="282"/>
                    <a:pt x="330" y="282"/>
                  </a:cubicBezTo>
                  <a:cubicBezTo>
                    <a:pt x="341" y="282"/>
                    <a:pt x="350" y="273"/>
                    <a:pt x="350" y="261"/>
                  </a:cubicBezTo>
                  <a:cubicBezTo>
                    <a:pt x="350" y="0"/>
                    <a:pt x="350" y="0"/>
                    <a:pt x="350" y="0"/>
                  </a:cubicBezTo>
                  <a:cubicBezTo>
                    <a:pt x="0" y="0"/>
                    <a:pt x="0" y="0"/>
                    <a:pt x="0" y="0"/>
                  </a:cubicBezTo>
                  <a:lnTo>
                    <a:pt x="0" y="261"/>
                  </a:lnTo>
                  <a:close/>
                  <a:moveTo>
                    <a:pt x="55" y="20"/>
                  </a:moveTo>
                  <a:cubicBezTo>
                    <a:pt x="289" y="20"/>
                    <a:pt x="289" y="20"/>
                    <a:pt x="289" y="20"/>
                  </a:cubicBezTo>
                  <a:cubicBezTo>
                    <a:pt x="292" y="20"/>
                    <a:pt x="295" y="24"/>
                    <a:pt x="295" y="27"/>
                  </a:cubicBezTo>
                  <a:cubicBezTo>
                    <a:pt x="295" y="31"/>
                    <a:pt x="292" y="34"/>
                    <a:pt x="289" y="34"/>
                  </a:cubicBezTo>
                  <a:cubicBezTo>
                    <a:pt x="55" y="34"/>
                    <a:pt x="55" y="34"/>
                    <a:pt x="55" y="34"/>
                  </a:cubicBezTo>
                  <a:cubicBezTo>
                    <a:pt x="51" y="34"/>
                    <a:pt x="48" y="31"/>
                    <a:pt x="48" y="27"/>
                  </a:cubicBezTo>
                  <a:cubicBezTo>
                    <a:pt x="48" y="24"/>
                    <a:pt x="51" y="20"/>
                    <a:pt x="55" y="20"/>
                  </a:cubicBezTo>
                  <a:close/>
                  <a:moveTo>
                    <a:pt x="41" y="75"/>
                  </a:moveTo>
                  <a:cubicBezTo>
                    <a:pt x="41" y="64"/>
                    <a:pt x="50" y="55"/>
                    <a:pt x="62" y="55"/>
                  </a:cubicBezTo>
                  <a:cubicBezTo>
                    <a:pt x="289" y="55"/>
                    <a:pt x="289" y="55"/>
                    <a:pt x="289" y="55"/>
                  </a:cubicBezTo>
                  <a:cubicBezTo>
                    <a:pt x="300" y="55"/>
                    <a:pt x="309" y="64"/>
                    <a:pt x="309" y="75"/>
                  </a:cubicBezTo>
                  <a:cubicBezTo>
                    <a:pt x="309" y="220"/>
                    <a:pt x="309" y="220"/>
                    <a:pt x="309" y="220"/>
                  </a:cubicBezTo>
                  <a:cubicBezTo>
                    <a:pt x="309" y="231"/>
                    <a:pt x="300" y="241"/>
                    <a:pt x="289" y="241"/>
                  </a:cubicBezTo>
                  <a:cubicBezTo>
                    <a:pt x="62" y="241"/>
                    <a:pt x="62" y="241"/>
                    <a:pt x="62" y="241"/>
                  </a:cubicBezTo>
                  <a:cubicBezTo>
                    <a:pt x="50" y="241"/>
                    <a:pt x="41" y="231"/>
                    <a:pt x="41" y="220"/>
                  </a:cubicBezTo>
                  <a:lnTo>
                    <a:pt x="41"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63" name="Freeform 59"/>
            <p:cNvSpPr>
              <a:spLocks/>
            </p:cNvSpPr>
            <p:nvPr/>
          </p:nvSpPr>
          <p:spPr bwMode="auto">
            <a:xfrm>
              <a:off x="8494367" y="2946401"/>
              <a:ext cx="142875" cy="100013"/>
            </a:xfrm>
            <a:custGeom>
              <a:avLst/>
              <a:gdLst>
                <a:gd name="T0" fmla="*/ 61 w 90"/>
                <a:gd name="T1" fmla="*/ 0 h 63"/>
                <a:gd name="T2" fmla="*/ 0 w 90"/>
                <a:gd name="T3" fmla="*/ 43 h 63"/>
                <a:gd name="T4" fmla="*/ 0 w 90"/>
                <a:gd name="T5" fmla="*/ 63 h 63"/>
                <a:gd name="T6" fmla="*/ 90 w 90"/>
                <a:gd name="T7" fmla="*/ 0 h 63"/>
                <a:gd name="T8" fmla="*/ 61 w 90"/>
                <a:gd name="T9" fmla="*/ 0 h 63"/>
              </a:gdLst>
              <a:ahLst/>
              <a:cxnLst>
                <a:cxn ang="0">
                  <a:pos x="T0" y="T1"/>
                </a:cxn>
                <a:cxn ang="0">
                  <a:pos x="T2" y="T3"/>
                </a:cxn>
                <a:cxn ang="0">
                  <a:pos x="T4" y="T5"/>
                </a:cxn>
                <a:cxn ang="0">
                  <a:pos x="T6" y="T7"/>
                </a:cxn>
                <a:cxn ang="0">
                  <a:pos x="T8" y="T9"/>
                </a:cxn>
              </a:cxnLst>
              <a:rect l="0" t="0" r="r" b="b"/>
              <a:pathLst>
                <a:path w="90" h="63">
                  <a:moveTo>
                    <a:pt x="61" y="0"/>
                  </a:moveTo>
                  <a:lnTo>
                    <a:pt x="0" y="43"/>
                  </a:lnTo>
                  <a:lnTo>
                    <a:pt x="0" y="63"/>
                  </a:lnTo>
                  <a:lnTo>
                    <a:pt x="90" y="0"/>
                  </a:ln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64" name="Freeform 60"/>
            <p:cNvSpPr>
              <a:spLocks/>
            </p:cNvSpPr>
            <p:nvPr/>
          </p:nvSpPr>
          <p:spPr bwMode="auto">
            <a:xfrm>
              <a:off x="8494367" y="2946401"/>
              <a:ext cx="320675" cy="211138"/>
            </a:xfrm>
            <a:custGeom>
              <a:avLst/>
              <a:gdLst>
                <a:gd name="T0" fmla="*/ 197 w 202"/>
                <a:gd name="T1" fmla="*/ 133 h 133"/>
                <a:gd name="T2" fmla="*/ 202 w 202"/>
                <a:gd name="T3" fmla="*/ 133 h 133"/>
                <a:gd name="T4" fmla="*/ 202 w 202"/>
                <a:gd name="T5" fmla="*/ 127 h 133"/>
                <a:gd name="T6" fmla="*/ 202 w 202"/>
                <a:gd name="T7" fmla="*/ 5 h 133"/>
                <a:gd name="T8" fmla="*/ 202 w 202"/>
                <a:gd name="T9" fmla="*/ 0 h 133"/>
                <a:gd name="T10" fmla="*/ 197 w 202"/>
                <a:gd name="T11" fmla="*/ 0 h 133"/>
                <a:gd name="T12" fmla="*/ 116 w 202"/>
                <a:gd name="T13" fmla="*/ 0 h 133"/>
                <a:gd name="T14" fmla="*/ 0 w 202"/>
                <a:gd name="T15" fmla="*/ 80 h 133"/>
                <a:gd name="T16" fmla="*/ 0 w 202"/>
                <a:gd name="T17" fmla="*/ 127 h 133"/>
                <a:gd name="T18" fmla="*/ 0 w 202"/>
                <a:gd name="T19" fmla="*/ 133 h 133"/>
                <a:gd name="T20" fmla="*/ 6 w 202"/>
                <a:gd name="T21" fmla="*/ 133 h 133"/>
                <a:gd name="T22" fmla="*/ 197 w 202"/>
                <a:gd name="T23"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2" h="133">
                  <a:moveTo>
                    <a:pt x="197" y="133"/>
                  </a:moveTo>
                  <a:lnTo>
                    <a:pt x="202" y="133"/>
                  </a:lnTo>
                  <a:lnTo>
                    <a:pt x="202" y="127"/>
                  </a:lnTo>
                  <a:lnTo>
                    <a:pt x="202" y="5"/>
                  </a:lnTo>
                  <a:lnTo>
                    <a:pt x="202" y="0"/>
                  </a:lnTo>
                  <a:lnTo>
                    <a:pt x="197" y="0"/>
                  </a:lnTo>
                  <a:lnTo>
                    <a:pt x="116" y="0"/>
                  </a:lnTo>
                  <a:lnTo>
                    <a:pt x="0" y="80"/>
                  </a:lnTo>
                  <a:lnTo>
                    <a:pt x="0" y="127"/>
                  </a:lnTo>
                  <a:lnTo>
                    <a:pt x="0" y="133"/>
                  </a:lnTo>
                  <a:lnTo>
                    <a:pt x="6" y="133"/>
                  </a:lnTo>
                  <a:lnTo>
                    <a:pt x="197"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grpSp>
        <p:nvGrpSpPr>
          <p:cNvPr id="87" name="Group 86"/>
          <p:cNvGrpSpPr/>
          <p:nvPr/>
        </p:nvGrpSpPr>
        <p:grpSpPr>
          <a:xfrm>
            <a:off x="8544696" y="3407850"/>
            <a:ext cx="633027" cy="416706"/>
            <a:chOff x="4257330" y="3073401"/>
            <a:chExt cx="441325" cy="290513"/>
          </a:xfrm>
          <a:solidFill>
            <a:schemeClr val="bg2"/>
          </a:solidFill>
        </p:grpSpPr>
        <p:sp>
          <p:nvSpPr>
            <p:cNvPr id="65" name="Rectangle 61"/>
            <p:cNvSpPr>
              <a:spLocks noChangeArrowheads="1"/>
            </p:cNvSpPr>
            <p:nvPr/>
          </p:nvSpPr>
          <p:spPr bwMode="auto">
            <a:xfrm>
              <a:off x="4603405" y="3335339"/>
              <a:ext cx="68263"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66" name="Rectangle 62"/>
            <p:cNvSpPr>
              <a:spLocks noChangeArrowheads="1"/>
            </p:cNvSpPr>
            <p:nvPr/>
          </p:nvSpPr>
          <p:spPr bwMode="auto">
            <a:xfrm>
              <a:off x="4300192" y="3335339"/>
              <a:ext cx="69850"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67" name="Freeform 63"/>
            <p:cNvSpPr>
              <a:spLocks noEditPoints="1"/>
            </p:cNvSpPr>
            <p:nvPr/>
          </p:nvSpPr>
          <p:spPr bwMode="auto">
            <a:xfrm>
              <a:off x="4257330" y="3073401"/>
              <a:ext cx="441325" cy="252413"/>
            </a:xfrm>
            <a:custGeom>
              <a:avLst/>
              <a:gdLst>
                <a:gd name="T0" fmla="*/ 306 w 331"/>
                <a:gd name="T1" fmla="*/ 0 h 189"/>
                <a:gd name="T2" fmla="*/ 24 w 331"/>
                <a:gd name="T3" fmla="*/ 0 h 189"/>
                <a:gd name="T4" fmla="*/ 0 w 331"/>
                <a:gd name="T5" fmla="*/ 25 h 189"/>
                <a:gd name="T6" fmla="*/ 0 w 331"/>
                <a:gd name="T7" fmla="*/ 165 h 189"/>
                <a:gd name="T8" fmla="*/ 24 w 331"/>
                <a:gd name="T9" fmla="*/ 189 h 189"/>
                <a:gd name="T10" fmla="*/ 306 w 331"/>
                <a:gd name="T11" fmla="*/ 189 h 189"/>
                <a:gd name="T12" fmla="*/ 331 w 331"/>
                <a:gd name="T13" fmla="*/ 165 h 189"/>
                <a:gd name="T14" fmla="*/ 331 w 331"/>
                <a:gd name="T15" fmla="*/ 25 h 189"/>
                <a:gd name="T16" fmla="*/ 306 w 331"/>
                <a:gd name="T17" fmla="*/ 0 h 189"/>
                <a:gd name="T18" fmla="*/ 227 w 331"/>
                <a:gd name="T19" fmla="*/ 157 h 189"/>
                <a:gd name="T20" fmla="*/ 26 w 331"/>
                <a:gd name="T21" fmla="*/ 157 h 189"/>
                <a:gd name="T22" fmla="*/ 26 w 331"/>
                <a:gd name="T23" fmla="*/ 31 h 189"/>
                <a:gd name="T24" fmla="*/ 227 w 331"/>
                <a:gd name="T25" fmla="*/ 31 h 189"/>
                <a:gd name="T26" fmla="*/ 227 w 331"/>
                <a:gd name="T27" fmla="*/ 157 h 189"/>
                <a:gd name="T28" fmla="*/ 272 w 331"/>
                <a:gd name="T29" fmla="*/ 157 h 189"/>
                <a:gd name="T30" fmla="*/ 241 w 331"/>
                <a:gd name="T31" fmla="*/ 157 h 189"/>
                <a:gd name="T32" fmla="*/ 241 w 331"/>
                <a:gd name="T33" fmla="*/ 137 h 189"/>
                <a:gd name="T34" fmla="*/ 272 w 331"/>
                <a:gd name="T35" fmla="*/ 137 h 189"/>
                <a:gd name="T36" fmla="*/ 272 w 331"/>
                <a:gd name="T37" fmla="*/ 157 h 189"/>
                <a:gd name="T38" fmla="*/ 297 w 331"/>
                <a:gd name="T39" fmla="*/ 99 h 189"/>
                <a:gd name="T40" fmla="*/ 297 w 331"/>
                <a:gd name="T41" fmla="*/ 106 h 189"/>
                <a:gd name="T42" fmla="*/ 257 w 331"/>
                <a:gd name="T43" fmla="*/ 106 h 189"/>
                <a:gd name="T44" fmla="*/ 257 w 331"/>
                <a:gd name="T45" fmla="*/ 99 h 189"/>
                <a:gd name="T46" fmla="*/ 297 w 331"/>
                <a:gd name="T47" fmla="*/ 99 h 189"/>
                <a:gd name="T48" fmla="*/ 257 w 331"/>
                <a:gd name="T49" fmla="*/ 92 h 189"/>
                <a:gd name="T50" fmla="*/ 257 w 331"/>
                <a:gd name="T51" fmla="*/ 84 h 189"/>
                <a:gd name="T52" fmla="*/ 297 w 331"/>
                <a:gd name="T53" fmla="*/ 84 h 189"/>
                <a:gd name="T54" fmla="*/ 297 w 331"/>
                <a:gd name="T55" fmla="*/ 92 h 189"/>
                <a:gd name="T56" fmla="*/ 257 w 331"/>
                <a:gd name="T57" fmla="*/ 92 h 189"/>
                <a:gd name="T58" fmla="*/ 297 w 331"/>
                <a:gd name="T59" fmla="*/ 115 h 189"/>
                <a:gd name="T60" fmla="*/ 297 w 331"/>
                <a:gd name="T61" fmla="*/ 123 h 189"/>
                <a:gd name="T62" fmla="*/ 257 w 331"/>
                <a:gd name="T63" fmla="*/ 123 h 189"/>
                <a:gd name="T64" fmla="*/ 257 w 331"/>
                <a:gd name="T65" fmla="*/ 115 h 189"/>
                <a:gd name="T66" fmla="*/ 297 w 331"/>
                <a:gd name="T67" fmla="*/ 115 h 189"/>
                <a:gd name="T68" fmla="*/ 307 w 331"/>
                <a:gd name="T69" fmla="*/ 157 h 189"/>
                <a:gd name="T70" fmla="*/ 277 w 331"/>
                <a:gd name="T71" fmla="*/ 157 h 189"/>
                <a:gd name="T72" fmla="*/ 277 w 331"/>
                <a:gd name="T73" fmla="*/ 137 h 189"/>
                <a:gd name="T74" fmla="*/ 307 w 331"/>
                <a:gd name="T75" fmla="*/ 137 h 189"/>
                <a:gd name="T76" fmla="*/ 307 w 331"/>
                <a:gd name="T77" fmla="*/ 157 h 189"/>
                <a:gd name="T78" fmla="*/ 307 w 331"/>
                <a:gd name="T79" fmla="*/ 70 h 189"/>
                <a:gd name="T80" fmla="*/ 244 w 331"/>
                <a:gd name="T81" fmla="*/ 70 h 189"/>
                <a:gd name="T82" fmla="*/ 244 w 331"/>
                <a:gd name="T83" fmla="*/ 31 h 189"/>
                <a:gd name="T84" fmla="*/ 307 w 331"/>
                <a:gd name="T85" fmla="*/ 31 h 189"/>
                <a:gd name="T86" fmla="*/ 307 w 331"/>
                <a:gd name="T87" fmla="*/ 7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1" h="189">
                  <a:moveTo>
                    <a:pt x="306" y="0"/>
                  </a:moveTo>
                  <a:cubicBezTo>
                    <a:pt x="24" y="0"/>
                    <a:pt x="24" y="0"/>
                    <a:pt x="24" y="0"/>
                  </a:cubicBezTo>
                  <a:cubicBezTo>
                    <a:pt x="11" y="0"/>
                    <a:pt x="0" y="11"/>
                    <a:pt x="0" y="25"/>
                  </a:cubicBezTo>
                  <a:cubicBezTo>
                    <a:pt x="0" y="165"/>
                    <a:pt x="0" y="165"/>
                    <a:pt x="0" y="165"/>
                  </a:cubicBezTo>
                  <a:cubicBezTo>
                    <a:pt x="0" y="178"/>
                    <a:pt x="11" y="189"/>
                    <a:pt x="24" y="189"/>
                  </a:cubicBezTo>
                  <a:cubicBezTo>
                    <a:pt x="306" y="189"/>
                    <a:pt x="306" y="189"/>
                    <a:pt x="306" y="189"/>
                  </a:cubicBezTo>
                  <a:cubicBezTo>
                    <a:pt x="320" y="189"/>
                    <a:pt x="331" y="178"/>
                    <a:pt x="331" y="165"/>
                  </a:cubicBezTo>
                  <a:cubicBezTo>
                    <a:pt x="331" y="25"/>
                    <a:pt x="331" y="25"/>
                    <a:pt x="331" y="25"/>
                  </a:cubicBezTo>
                  <a:cubicBezTo>
                    <a:pt x="331" y="11"/>
                    <a:pt x="320" y="0"/>
                    <a:pt x="306" y="0"/>
                  </a:cubicBezTo>
                  <a:close/>
                  <a:moveTo>
                    <a:pt x="227" y="157"/>
                  </a:moveTo>
                  <a:cubicBezTo>
                    <a:pt x="26" y="157"/>
                    <a:pt x="26" y="157"/>
                    <a:pt x="26" y="157"/>
                  </a:cubicBezTo>
                  <a:cubicBezTo>
                    <a:pt x="26" y="31"/>
                    <a:pt x="26" y="31"/>
                    <a:pt x="26" y="31"/>
                  </a:cubicBezTo>
                  <a:cubicBezTo>
                    <a:pt x="227" y="31"/>
                    <a:pt x="227" y="31"/>
                    <a:pt x="227" y="31"/>
                  </a:cubicBezTo>
                  <a:lnTo>
                    <a:pt x="227" y="157"/>
                  </a:lnTo>
                  <a:close/>
                  <a:moveTo>
                    <a:pt x="272" y="157"/>
                  </a:moveTo>
                  <a:cubicBezTo>
                    <a:pt x="241" y="157"/>
                    <a:pt x="241" y="157"/>
                    <a:pt x="241" y="157"/>
                  </a:cubicBezTo>
                  <a:cubicBezTo>
                    <a:pt x="241" y="137"/>
                    <a:pt x="241" y="137"/>
                    <a:pt x="241" y="137"/>
                  </a:cubicBezTo>
                  <a:cubicBezTo>
                    <a:pt x="272" y="137"/>
                    <a:pt x="272" y="137"/>
                    <a:pt x="272" y="137"/>
                  </a:cubicBezTo>
                  <a:lnTo>
                    <a:pt x="272" y="157"/>
                  </a:lnTo>
                  <a:close/>
                  <a:moveTo>
                    <a:pt x="297" y="99"/>
                  </a:moveTo>
                  <a:cubicBezTo>
                    <a:pt x="297" y="106"/>
                    <a:pt x="297" y="106"/>
                    <a:pt x="297" y="106"/>
                  </a:cubicBezTo>
                  <a:cubicBezTo>
                    <a:pt x="257" y="106"/>
                    <a:pt x="257" y="106"/>
                    <a:pt x="257" y="106"/>
                  </a:cubicBezTo>
                  <a:cubicBezTo>
                    <a:pt x="257" y="99"/>
                    <a:pt x="257" y="99"/>
                    <a:pt x="257" y="99"/>
                  </a:cubicBezTo>
                  <a:lnTo>
                    <a:pt x="297" y="99"/>
                  </a:lnTo>
                  <a:close/>
                  <a:moveTo>
                    <a:pt x="257" y="92"/>
                  </a:moveTo>
                  <a:cubicBezTo>
                    <a:pt x="257" y="84"/>
                    <a:pt x="257" y="84"/>
                    <a:pt x="257" y="84"/>
                  </a:cubicBezTo>
                  <a:cubicBezTo>
                    <a:pt x="297" y="84"/>
                    <a:pt x="297" y="84"/>
                    <a:pt x="297" y="84"/>
                  </a:cubicBezTo>
                  <a:cubicBezTo>
                    <a:pt x="297" y="92"/>
                    <a:pt x="297" y="92"/>
                    <a:pt x="297" y="92"/>
                  </a:cubicBezTo>
                  <a:lnTo>
                    <a:pt x="257" y="92"/>
                  </a:lnTo>
                  <a:close/>
                  <a:moveTo>
                    <a:pt x="297" y="115"/>
                  </a:moveTo>
                  <a:cubicBezTo>
                    <a:pt x="297" y="123"/>
                    <a:pt x="297" y="123"/>
                    <a:pt x="297" y="123"/>
                  </a:cubicBezTo>
                  <a:cubicBezTo>
                    <a:pt x="257" y="123"/>
                    <a:pt x="257" y="123"/>
                    <a:pt x="257" y="123"/>
                  </a:cubicBezTo>
                  <a:cubicBezTo>
                    <a:pt x="257" y="115"/>
                    <a:pt x="257" y="115"/>
                    <a:pt x="257" y="115"/>
                  </a:cubicBezTo>
                  <a:lnTo>
                    <a:pt x="297" y="115"/>
                  </a:lnTo>
                  <a:close/>
                  <a:moveTo>
                    <a:pt x="307" y="157"/>
                  </a:moveTo>
                  <a:cubicBezTo>
                    <a:pt x="277" y="157"/>
                    <a:pt x="277" y="157"/>
                    <a:pt x="277" y="157"/>
                  </a:cubicBezTo>
                  <a:cubicBezTo>
                    <a:pt x="277" y="137"/>
                    <a:pt x="277" y="137"/>
                    <a:pt x="277" y="137"/>
                  </a:cubicBezTo>
                  <a:cubicBezTo>
                    <a:pt x="307" y="137"/>
                    <a:pt x="307" y="137"/>
                    <a:pt x="307" y="137"/>
                  </a:cubicBezTo>
                  <a:lnTo>
                    <a:pt x="307" y="157"/>
                  </a:lnTo>
                  <a:close/>
                  <a:moveTo>
                    <a:pt x="307" y="70"/>
                  </a:moveTo>
                  <a:cubicBezTo>
                    <a:pt x="244" y="70"/>
                    <a:pt x="244" y="70"/>
                    <a:pt x="244" y="70"/>
                  </a:cubicBezTo>
                  <a:cubicBezTo>
                    <a:pt x="244" y="31"/>
                    <a:pt x="244" y="31"/>
                    <a:pt x="244" y="31"/>
                  </a:cubicBezTo>
                  <a:cubicBezTo>
                    <a:pt x="307" y="31"/>
                    <a:pt x="307" y="31"/>
                    <a:pt x="307" y="31"/>
                  </a:cubicBezTo>
                  <a:lnTo>
                    <a:pt x="30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grpSp>
        <p:nvGrpSpPr>
          <p:cNvPr id="86" name="Group 85"/>
          <p:cNvGrpSpPr/>
          <p:nvPr/>
        </p:nvGrpSpPr>
        <p:grpSpPr>
          <a:xfrm>
            <a:off x="8562640" y="2189760"/>
            <a:ext cx="858458" cy="881229"/>
            <a:chOff x="4501805" y="3787776"/>
            <a:chExt cx="598488" cy="614363"/>
          </a:xfrm>
          <a:solidFill>
            <a:schemeClr val="bg2"/>
          </a:solidFill>
        </p:grpSpPr>
        <p:sp>
          <p:nvSpPr>
            <p:cNvPr id="75" name="Freeform 71"/>
            <p:cNvSpPr>
              <a:spLocks noEditPoints="1"/>
            </p:cNvSpPr>
            <p:nvPr/>
          </p:nvSpPr>
          <p:spPr bwMode="auto">
            <a:xfrm>
              <a:off x="4733580" y="4267201"/>
              <a:ext cx="366713" cy="134938"/>
            </a:xfrm>
            <a:custGeom>
              <a:avLst/>
              <a:gdLst>
                <a:gd name="T0" fmla="*/ 275 w 275"/>
                <a:gd name="T1" fmla="*/ 62 h 101"/>
                <a:gd name="T2" fmla="*/ 275 w 275"/>
                <a:gd name="T3" fmla="*/ 32 h 101"/>
                <a:gd name="T4" fmla="*/ 243 w 275"/>
                <a:gd name="T5" fmla="*/ 0 h 101"/>
                <a:gd name="T6" fmla="*/ 41 w 275"/>
                <a:gd name="T7" fmla="*/ 0 h 101"/>
                <a:gd name="T8" fmla="*/ 0 w 275"/>
                <a:gd name="T9" fmla="*/ 32 h 101"/>
                <a:gd name="T10" fmla="*/ 0 w 275"/>
                <a:gd name="T11" fmla="*/ 71 h 101"/>
                <a:gd name="T12" fmla="*/ 41 w 275"/>
                <a:gd name="T13" fmla="*/ 101 h 101"/>
                <a:gd name="T14" fmla="*/ 243 w 275"/>
                <a:gd name="T15" fmla="*/ 101 h 101"/>
                <a:gd name="T16" fmla="*/ 275 w 275"/>
                <a:gd name="T17" fmla="*/ 62 h 101"/>
                <a:gd name="T18" fmla="*/ 238 w 275"/>
                <a:gd name="T19" fmla="*/ 65 h 101"/>
                <a:gd name="T20" fmla="*/ 37 w 275"/>
                <a:gd name="T21" fmla="*/ 65 h 101"/>
                <a:gd name="T22" fmla="*/ 37 w 275"/>
                <a:gd name="T23" fmla="*/ 37 h 101"/>
                <a:gd name="T24" fmla="*/ 238 w 275"/>
                <a:gd name="T25" fmla="*/ 37 h 101"/>
                <a:gd name="T26" fmla="*/ 238 w 275"/>
                <a:gd name="T27" fmla="*/ 6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5" h="101">
                  <a:moveTo>
                    <a:pt x="275" y="62"/>
                  </a:moveTo>
                  <a:cubicBezTo>
                    <a:pt x="275" y="32"/>
                    <a:pt x="275" y="32"/>
                    <a:pt x="275" y="32"/>
                  </a:cubicBezTo>
                  <a:cubicBezTo>
                    <a:pt x="275" y="12"/>
                    <a:pt x="263" y="0"/>
                    <a:pt x="243" y="0"/>
                  </a:cubicBezTo>
                  <a:cubicBezTo>
                    <a:pt x="41" y="0"/>
                    <a:pt x="41" y="0"/>
                    <a:pt x="41" y="0"/>
                  </a:cubicBezTo>
                  <a:cubicBezTo>
                    <a:pt x="14" y="0"/>
                    <a:pt x="0" y="13"/>
                    <a:pt x="0" y="32"/>
                  </a:cubicBezTo>
                  <a:cubicBezTo>
                    <a:pt x="0" y="71"/>
                    <a:pt x="0" y="71"/>
                    <a:pt x="0" y="71"/>
                  </a:cubicBezTo>
                  <a:cubicBezTo>
                    <a:pt x="0" y="91"/>
                    <a:pt x="14" y="101"/>
                    <a:pt x="41" y="101"/>
                  </a:cubicBezTo>
                  <a:cubicBezTo>
                    <a:pt x="243" y="101"/>
                    <a:pt x="243" y="101"/>
                    <a:pt x="243" y="101"/>
                  </a:cubicBezTo>
                  <a:cubicBezTo>
                    <a:pt x="263" y="101"/>
                    <a:pt x="275" y="88"/>
                    <a:pt x="275" y="62"/>
                  </a:cubicBezTo>
                  <a:close/>
                  <a:moveTo>
                    <a:pt x="238" y="65"/>
                  </a:moveTo>
                  <a:cubicBezTo>
                    <a:pt x="37" y="65"/>
                    <a:pt x="37" y="65"/>
                    <a:pt x="37" y="65"/>
                  </a:cubicBezTo>
                  <a:cubicBezTo>
                    <a:pt x="37" y="37"/>
                    <a:pt x="37" y="37"/>
                    <a:pt x="37" y="37"/>
                  </a:cubicBezTo>
                  <a:cubicBezTo>
                    <a:pt x="238" y="37"/>
                    <a:pt x="238" y="37"/>
                    <a:pt x="238" y="37"/>
                  </a:cubicBezTo>
                  <a:lnTo>
                    <a:pt x="23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76" name="Freeform 72"/>
            <p:cNvSpPr>
              <a:spLocks noEditPoints="1"/>
            </p:cNvSpPr>
            <p:nvPr/>
          </p:nvSpPr>
          <p:spPr bwMode="auto">
            <a:xfrm>
              <a:off x="4509742" y="3787776"/>
              <a:ext cx="566738" cy="455613"/>
            </a:xfrm>
            <a:custGeom>
              <a:avLst/>
              <a:gdLst>
                <a:gd name="T0" fmla="*/ 287 w 425"/>
                <a:gd name="T1" fmla="*/ 157 h 340"/>
                <a:gd name="T2" fmla="*/ 287 w 425"/>
                <a:gd name="T3" fmla="*/ 235 h 340"/>
                <a:gd name="T4" fmla="*/ 299 w 425"/>
                <a:gd name="T5" fmla="*/ 267 h 340"/>
                <a:gd name="T6" fmla="*/ 88 w 425"/>
                <a:gd name="T7" fmla="*/ 0 h 340"/>
                <a:gd name="T8" fmla="*/ 58 w 425"/>
                <a:gd name="T9" fmla="*/ 48 h 340"/>
                <a:gd name="T10" fmla="*/ 45 w 425"/>
                <a:gd name="T11" fmla="*/ 166 h 340"/>
                <a:gd name="T12" fmla="*/ 58 w 425"/>
                <a:gd name="T13" fmla="*/ 230 h 340"/>
                <a:gd name="T14" fmla="*/ 58 w 425"/>
                <a:gd name="T15" fmla="*/ 249 h 340"/>
                <a:gd name="T16" fmla="*/ 50 w 425"/>
                <a:gd name="T17" fmla="*/ 297 h 340"/>
                <a:gd name="T18" fmla="*/ 14 w 425"/>
                <a:gd name="T19" fmla="*/ 340 h 340"/>
                <a:gd name="T20" fmla="*/ 71 w 425"/>
                <a:gd name="T21" fmla="*/ 305 h 340"/>
                <a:gd name="T22" fmla="*/ 131 w 425"/>
                <a:gd name="T23" fmla="*/ 340 h 340"/>
                <a:gd name="T24" fmla="*/ 145 w 425"/>
                <a:gd name="T25" fmla="*/ 340 h 340"/>
                <a:gd name="T26" fmla="*/ 96 w 425"/>
                <a:gd name="T27" fmla="*/ 277 h 340"/>
                <a:gd name="T28" fmla="*/ 78 w 425"/>
                <a:gd name="T29" fmla="*/ 277 h 340"/>
                <a:gd name="T30" fmla="*/ 74 w 425"/>
                <a:gd name="T31" fmla="*/ 282 h 340"/>
                <a:gd name="T32" fmla="*/ 64 w 425"/>
                <a:gd name="T33" fmla="*/ 285 h 340"/>
                <a:gd name="T34" fmla="*/ 69 w 425"/>
                <a:gd name="T35" fmla="*/ 265 h 340"/>
                <a:gd name="T36" fmla="*/ 76 w 425"/>
                <a:gd name="T37" fmla="*/ 230 h 340"/>
                <a:gd name="T38" fmla="*/ 87 w 425"/>
                <a:gd name="T39" fmla="*/ 230 h 340"/>
                <a:gd name="T40" fmla="*/ 90 w 425"/>
                <a:gd name="T41" fmla="*/ 166 h 340"/>
                <a:gd name="T42" fmla="*/ 86 w 425"/>
                <a:gd name="T43" fmla="*/ 99 h 340"/>
                <a:gd name="T44" fmla="*/ 196 w 425"/>
                <a:gd name="T45" fmla="*/ 313 h 340"/>
                <a:gd name="T46" fmla="*/ 196 w 425"/>
                <a:gd name="T47" fmla="*/ 322 h 340"/>
                <a:gd name="T48" fmla="*/ 232 w 425"/>
                <a:gd name="T49" fmla="*/ 340 h 340"/>
                <a:gd name="T50" fmla="*/ 370 w 425"/>
                <a:gd name="T51" fmla="*/ 340 h 340"/>
                <a:gd name="T52" fmla="*/ 415 w 425"/>
                <a:gd name="T53" fmla="*/ 322 h 340"/>
                <a:gd name="T54" fmla="*/ 425 w 425"/>
                <a:gd name="T55" fmla="*/ 148 h 340"/>
                <a:gd name="T56" fmla="*/ 208 w 425"/>
                <a:gd name="T57" fmla="*/ 195 h 340"/>
                <a:gd name="T58" fmla="*/ 171 w 425"/>
                <a:gd name="T59" fmla="*/ 220 h 340"/>
                <a:gd name="T60" fmla="*/ 208 w 425"/>
                <a:gd name="T61" fmla="*/ 195 h 340"/>
                <a:gd name="T62" fmla="*/ 72 w 425"/>
                <a:gd name="T63" fmla="*/ 166 h 340"/>
                <a:gd name="T64" fmla="*/ 67 w 425"/>
                <a:gd name="T65" fmla="*/ 65 h 340"/>
                <a:gd name="T66" fmla="*/ 76 w 425"/>
                <a:gd name="T67" fmla="*/ 166 h 340"/>
                <a:gd name="T68" fmla="*/ 69 w 425"/>
                <a:gd name="T69" fmla="*/ 42 h 340"/>
                <a:gd name="T70" fmla="*/ 84 w 425"/>
                <a:gd name="T71" fmla="*/ 73 h 340"/>
                <a:gd name="T72" fmla="*/ 123 w 425"/>
                <a:gd name="T73" fmla="*/ 75 h 340"/>
                <a:gd name="T74" fmla="*/ 106 w 425"/>
                <a:gd name="T75" fmla="*/ 45 h 340"/>
                <a:gd name="T76" fmla="*/ 135 w 425"/>
                <a:gd name="T77" fmla="*/ 94 h 340"/>
                <a:gd name="T78" fmla="*/ 109 w 425"/>
                <a:gd name="T79" fmla="*/ 111 h 340"/>
                <a:gd name="T80" fmla="*/ 166 w 425"/>
                <a:gd name="T81" fmla="*/ 138 h 340"/>
                <a:gd name="T82" fmla="*/ 147 w 425"/>
                <a:gd name="T83" fmla="*/ 109 h 340"/>
                <a:gd name="T84" fmla="*/ 177 w 425"/>
                <a:gd name="T85" fmla="*/ 156 h 340"/>
                <a:gd name="T86" fmla="*/ 144 w 425"/>
                <a:gd name="T87" fmla="*/ 179 h 340"/>
                <a:gd name="T88" fmla="*/ 177 w 425"/>
                <a:gd name="T89" fmla="*/ 238 h 340"/>
                <a:gd name="T90" fmla="*/ 193 w 425"/>
                <a:gd name="T91" fmla="*/ 266 h 340"/>
                <a:gd name="T92" fmla="*/ 232 w 425"/>
                <a:gd name="T93" fmla="*/ 228 h 340"/>
                <a:gd name="T94" fmla="*/ 205 w 425"/>
                <a:gd name="T95" fmla="*/ 286 h 340"/>
                <a:gd name="T96" fmla="*/ 324 w 425"/>
                <a:gd name="T97" fmla="*/ 239 h 340"/>
                <a:gd name="T98" fmla="*/ 388 w 425"/>
                <a:gd name="T99" fmla="*/ 18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5" h="340">
                  <a:moveTo>
                    <a:pt x="287" y="148"/>
                  </a:moveTo>
                  <a:cubicBezTo>
                    <a:pt x="287" y="157"/>
                    <a:pt x="287" y="157"/>
                    <a:pt x="287" y="157"/>
                  </a:cubicBezTo>
                  <a:cubicBezTo>
                    <a:pt x="287" y="235"/>
                    <a:pt x="287" y="235"/>
                    <a:pt x="287" y="235"/>
                  </a:cubicBezTo>
                  <a:cubicBezTo>
                    <a:pt x="287" y="235"/>
                    <a:pt x="287" y="235"/>
                    <a:pt x="287" y="235"/>
                  </a:cubicBezTo>
                  <a:cubicBezTo>
                    <a:pt x="287" y="235"/>
                    <a:pt x="287" y="235"/>
                    <a:pt x="287" y="235"/>
                  </a:cubicBezTo>
                  <a:cubicBezTo>
                    <a:pt x="299" y="267"/>
                    <a:pt x="299" y="267"/>
                    <a:pt x="299" y="267"/>
                  </a:cubicBezTo>
                  <a:cubicBezTo>
                    <a:pt x="279" y="267"/>
                    <a:pt x="279" y="267"/>
                    <a:pt x="279" y="267"/>
                  </a:cubicBezTo>
                  <a:cubicBezTo>
                    <a:pt x="88" y="0"/>
                    <a:pt x="88" y="0"/>
                    <a:pt x="88" y="0"/>
                  </a:cubicBezTo>
                  <a:cubicBezTo>
                    <a:pt x="45" y="25"/>
                    <a:pt x="45" y="25"/>
                    <a:pt x="45" y="25"/>
                  </a:cubicBezTo>
                  <a:cubicBezTo>
                    <a:pt x="58" y="48"/>
                    <a:pt x="58" y="48"/>
                    <a:pt x="58" y="48"/>
                  </a:cubicBezTo>
                  <a:cubicBezTo>
                    <a:pt x="58" y="166"/>
                    <a:pt x="58" y="166"/>
                    <a:pt x="58" y="166"/>
                  </a:cubicBezTo>
                  <a:cubicBezTo>
                    <a:pt x="45" y="166"/>
                    <a:pt x="45" y="166"/>
                    <a:pt x="45" y="166"/>
                  </a:cubicBezTo>
                  <a:cubicBezTo>
                    <a:pt x="54" y="230"/>
                    <a:pt x="54" y="230"/>
                    <a:pt x="54" y="230"/>
                  </a:cubicBezTo>
                  <a:cubicBezTo>
                    <a:pt x="58" y="230"/>
                    <a:pt x="58" y="230"/>
                    <a:pt x="58" y="230"/>
                  </a:cubicBezTo>
                  <a:cubicBezTo>
                    <a:pt x="58" y="230"/>
                    <a:pt x="58" y="230"/>
                    <a:pt x="58" y="230"/>
                  </a:cubicBezTo>
                  <a:cubicBezTo>
                    <a:pt x="58" y="249"/>
                    <a:pt x="58" y="249"/>
                    <a:pt x="58" y="249"/>
                  </a:cubicBezTo>
                  <a:cubicBezTo>
                    <a:pt x="50" y="253"/>
                    <a:pt x="41" y="261"/>
                    <a:pt x="41" y="276"/>
                  </a:cubicBezTo>
                  <a:cubicBezTo>
                    <a:pt x="41" y="285"/>
                    <a:pt x="44" y="293"/>
                    <a:pt x="50" y="297"/>
                  </a:cubicBezTo>
                  <a:cubicBezTo>
                    <a:pt x="0" y="340"/>
                    <a:pt x="0" y="340"/>
                    <a:pt x="0" y="340"/>
                  </a:cubicBezTo>
                  <a:cubicBezTo>
                    <a:pt x="14" y="340"/>
                    <a:pt x="14" y="340"/>
                    <a:pt x="14" y="340"/>
                  </a:cubicBezTo>
                  <a:cubicBezTo>
                    <a:pt x="58" y="302"/>
                    <a:pt x="58" y="302"/>
                    <a:pt x="58" y="302"/>
                  </a:cubicBezTo>
                  <a:cubicBezTo>
                    <a:pt x="62" y="304"/>
                    <a:pt x="67" y="305"/>
                    <a:pt x="71" y="305"/>
                  </a:cubicBezTo>
                  <a:cubicBezTo>
                    <a:pt x="75" y="305"/>
                    <a:pt x="79" y="303"/>
                    <a:pt x="83" y="301"/>
                  </a:cubicBezTo>
                  <a:cubicBezTo>
                    <a:pt x="131" y="340"/>
                    <a:pt x="131" y="340"/>
                    <a:pt x="131" y="340"/>
                  </a:cubicBezTo>
                  <a:cubicBezTo>
                    <a:pt x="145" y="340"/>
                    <a:pt x="145" y="340"/>
                    <a:pt x="145" y="340"/>
                  </a:cubicBezTo>
                  <a:cubicBezTo>
                    <a:pt x="145" y="340"/>
                    <a:pt x="145" y="340"/>
                    <a:pt x="145" y="340"/>
                  </a:cubicBezTo>
                  <a:cubicBezTo>
                    <a:pt x="90" y="295"/>
                    <a:pt x="90" y="295"/>
                    <a:pt x="90" y="295"/>
                  </a:cubicBezTo>
                  <a:cubicBezTo>
                    <a:pt x="94" y="291"/>
                    <a:pt x="96" y="285"/>
                    <a:pt x="96" y="277"/>
                  </a:cubicBezTo>
                  <a:cubicBezTo>
                    <a:pt x="96" y="272"/>
                    <a:pt x="92" y="268"/>
                    <a:pt x="87" y="268"/>
                  </a:cubicBezTo>
                  <a:cubicBezTo>
                    <a:pt x="82" y="268"/>
                    <a:pt x="78" y="272"/>
                    <a:pt x="78" y="277"/>
                  </a:cubicBezTo>
                  <a:cubicBezTo>
                    <a:pt x="78" y="281"/>
                    <a:pt x="77" y="283"/>
                    <a:pt x="76" y="284"/>
                  </a:cubicBezTo>
                  <a:cubicBezTo>
                    <a:pt x="74" y="282"/>
                    <a:pt x="74" y="282"/>
                    <a:pt x="74" y="282"/>
                  </a:cubicBezTo>
                  <a:cubicBezTo>
                    <a:pt x="72" y="281"/>
                    <a:pt x="69" y="281"/>
                    <a:pt x="68" y="282"/>
                  </a:cubicBezTo>
                  <a:cubicBezTo>
                    <a:pt x="64" y="285"/>
                    <a:pt x="64" y="285"/>
                    <a:pt x="64" y="285"/>
                  </a:cubicBezTo>
                  <a:cubicBezTo>
                    <a:pt x="61" y="284"/>
                    <a:pt x="59" y="281"/>
                    <a:pt x="59" y="276"/>
                  </a:cubicBezTo>
                  <a:cubicBezTo>
                    <a:pt x="59" y="267"/>
                    <a:pt x="67" y="265"/>
                    <a:pt x="69" y="265"/>
                  </a:cubicBezTo>
                  <a:cubicBezTo>
                    <a:pt x="73" y="264"/>
                    <a:pt x="76" y="261"/>
                    <a:pt x="76" y="256"/>
                  </a:cubicBezTo>
                  <a:cubicBezTo>
                    <a:pt x="76" y="230"/>
                    <a:pt x="76" y="230"/>
                    <a:pt x="76" y="230"/>
                  </a:cubicBezTo>
                  <a:cubicBezTo>
                    <a:pt x="83" y="230"/>
                    <a:pt x="83" y="230"/>
                    <a:pt x="83" y="230"/>
                  </a:cubicBezTo>
                  <a:cubicBezTo>
                    <a:pt x="87" y="230"/>
                    <a:pt x="87" y="230"/>
                    <a:pt x="87" y="230"/>
                  </a:cubicBezTo>
                  <a:cubicBezTo>
                    <a:pt x="99" y="166"/>
                    <a:pt x="99" y="166"/>
                    <a:pt x="99" y="166"/>
                  </a:cubicBezTo>
                  <a:cubicBezTo>
                    <a:pt x="90" y="166"/>
                    <a:pt x="90" y="166"/>
                    <a:pt x="90" y="166"/>
                  </a:cubicBezTo>
                  <a:cubicBezTo>
                    <a:pt x="86" y="166"/>
                    <a:pt x="86" y="166"/>
                    <a:pt x="86" y="166"/>
                  </a:cubicBezTo>
                  <a:cubicBezTo>
                    <a:pt x="86" y="99"/>
                    <a:pt x="86" y="99"/>
                    <a:pt x="86" y="99"/>
                  </a:cubicBezTo>
                  <a:cubicBezTo>
                    <a:pt x="196" y="311"/>
                    <a:pt x="196" y="311"/>
                    <a:pt x="196" y="311"/>
                  </a:cubicBezTo>
                  <a:cubicBezTo>
                    <a:pt x="196" y="313"/>
                    <a:pt x="196" y="313"/>
                    <a:pt x="196" y="313"/>
                  </a:cubicBezTo>
                  <a:cubicBezTo>
                    <a:pt x="196" y="315"/>
                    <a:pt x="196" y="315"/>
                    <a:pt x="196" y="315"/>
                  </a:cubicBezTo>
                  <a:cubicBezTo>
                    <a:pt x="196" y="322"/>
                    <a:pt x="196" y="322"/>
                    <a:pt x="196" y="322"/>
                  </a:cubicBezTo>
                  <a:cubicBezTo>
                    <a:pt x="232" y="322"/>
                    <a:pt x="232" y="322"/>
                    <a:pt x="232" y="322"/>
                  </a:cubicBezTo>
                  <a:cubicBezTo>
                    <a:pt x="232" y="340"/>
                    <a:pt x="232" y="340"/>
                    <a:pt x="232" y="340"/>
                  </a:cubicBezTo>
                  <a:cubicBezTo>
                    <a:pt x="360" y="340"/>
                    <a:pt x="360" y="340"/>
                    <a:pt x="360" y="340"/>
                  </a:cubicBezTo>
                  <a:cubicBezTo>
                    <a:pt x="370" y="340"/>
                    <a:pt x="370" y="340"/>
                    <a:pt x="370" y="340"/>
                  </a:cubicBezTo>
                  <a:cubicBezTo>
                    <a:pt x="370" y="322"/>
                    <a:pt x="370" y="322"/>
                    <a:pt x="370" y="322"/>
                  </a:cubicBezTo>
                  <a:cubicBezTo>
                    <a:pt x="415" y="322"/>
                    <a:pt x="415" y="322"/>
                    <a:pt x="415" y="322"/>
                  </a:cubicBezTo>
                  <a:cubicBezTo>
                    <a:pt x="425" y="322"/>
                    <a:pt x="425" y="322"/>
                    <a:pt x="425" y="322"/>
                  </a:cubicBezTo>
                  <a:cubicBezTo>
                    <a:pt x="425" y="148"/>
                    <a:pt x="425" y="148"/>
                    <a:pt x="425" y="148"/>
                  </a:cubicBezTo>
                  <a:lnTo>
                    <a:pt x="287" y="148"/>
                  </a:lnTo>
                  <a:close/>
                  <a:moveTo>
                    <a:pt x="208" y="195"/>
                  </a:moveTo>
                  <a:cubicBezTo>
                    <a:pt x="208" y="195"/>
                    <a:pt x="208" y="195"/>
                    <a:pt x="208" y="195"/>
                  </a:cubicBezTo>
                  <a:cubicBezTo>
                    <a:pt x="171" y="220"/>
                    <a:pt x="171" y="220"/>
                    <a:pt x="171" y="220"/>
                  </a:cubicBezTo>
                  <a:cubicBezTo>
                    <a:pt x="190" y="170"/>
                    <a:pt x="190" y="170"/>
                    <a:pt x="190" y="170"/>
                  </a:cubicBezTo>
                  <a:lnTo>
                    <a:pt x="208" y="195"/>
                  </a:lnTo>
                  <a:close/>
                  <a:moveTo>
                    <a:pt x="76" y="166"/>
                  </a:moveTo>
                  <a:cubicBezTo>
                    <a:pt x="72" y="166"/>
                    <a:pt x="72" y="166"/>
                    <a:pt x="72" y="166"/>
                  </a:cubicBezTo>
                  <a:cubicBezTo>
                    <a:pt x="67" y="166"/>
                    <a:pt x="67" y="166"/>
                    <a:pt x="67" y="166"/>
                  </a:cubicBezTo>
                  <a:cubicBezTo>
                    <a:pt x="67" y="65"/>
                    <a:pt x="67" y="65"/>
                    <a:pt x="67" y="65"/>
                  </a:cubicBezTo>
                  <a:cubicBezTo>
                    <a:pt x="76" y="82"/>
                    <a:pt x="76" y="82"/>
                    <a:pt x="76" y="82"/>
                  </a:cubicBezTo>
                  <a:lnTo>
                    <a:pt x="76" y="166"/>
                  </a:lnTo>
                  <a:close/>
                  <a:moveTo>
                    <a:pt x="84" y="73"/>
                  </a:moveTo>
                  <a:cubicBezTo>
                    <a:pt x="69" y="42"/>
                    <a:pt x="69" y="42"/>
                    <a:pt x="69" y="42"/>
                  </a:cubicBezTo>
                  <a:cubicBezTo>
                    <a:pt x="93" y="26"/>
                    <a:pt x="93" y="26"/>
                    <a:pt x="93" y="26"/>
                  </a:cubicBezTo>
                  <a:lnTo>
                    <a:pt x="84" y="73"/>
                  </a:lnTo>
                  <a:close/>
                  <a:moveTo>
                    <a:pt x="106" y="45"/>
                  </a:moveTo>
                  <a:cubicBezTo>
                    <a:pt x="123" y="75"/>
                    <a:pt x="123" y="75"/>
                    <a:pt x="123" y="75"/>
                  </a:cubicBezTo>
                  <a:cubicBezTo>
                    <a:pt x="95" y="94"/>
                    <a:pt x="95" y="94"/>
                    <a:pt x="95" y="94"/>
                  </a:cubicBezTo>
                  <a:lnTo>
                    <a:pt x="106" y="45"/>
                  </a:lnTo>
                  <a:close/>
                  <a:moveTo>
                    <a:pt x="109" y="111"/>
                  </a:moveTo>
                  <a:cubicBezTo>
                    <a:pt x="135" y="94"/>
                    <a:pt x="135" y="94"/>
                    <a:pt x="135" y="94"/>
                  </a:cubicBezTo>
                  <a:cubicBezTo>
                    <a:pt x="125" y="142"/>
                    <a:pt x="125" y="142"/>
                    <a:pt x="125" y="142"/>
                  </a:cubicBezTo>
                  <a:lnTo>
                    <a:pt x="109" y="111"/>
                  </a:lnTo>
                  <a:close/>
                  <a:moveTo>
                    <a:pt x="147" y="109"/>
                  </a:moveTo>
                  <a:cubicBezTo>
                    <a:pt x="166" y="138"/>
                    <a:pt x="166" y="138"/>
                    <a:pt x="166" y="138"/>
                  </a:cubicBezTo>
                  <a:cubicBezTo>
                    <a:pt x="137" y="157"/>
                    <a:pt x="137" y="157"/>
                    <a:pt x="137" y="157"/>
                  </a:cubicBezTo>
                  <a:lnTo>
                    <a:pt x="147" y="109"/>
                  </a:lnTo>
                  <a:close/>
                  <a:moveTo>
                    <a:pt x="144" y="179"/>
                  </a:moveTo>
                  <a:cubicBezTo>
                    <a:pt x="177" y="156"/>
                    <a:pt x="177" y="156"/>
                    <a:pt x="177" y="156"/>
                  </a:cubicBezTo>
                  <a:cubicBezTo>
                    <a:pt x="158" y="207"/>
                    <a:pt x="158" y="207"/>
                    <a:pt x="158" y="207"/>
                  </a:cubicBezTo>
                  <a:lnTo>
                    <a:pt x="144" y="179"/>
                  </a:lnTo>
                  <a:close/>
                  <a:moveTo>
                    <a:pt x="193" y="266"/>
                  </a:moveTo>
                  <a:cubicBezTo>
                    <a:pt x="177" y="238"/>
                    <a:pt x="177" y="238"/>
                    <a:pt x="177" y="238"/>
                  </a:cubicBezTo>
                  <a:cubicBezTo>
                    <a:pt x="216" y="210"/>
                    <a:pt x="216" y="210"/>
                    <a:pt x="216" y="210"/>
                  </a:cubicBezTo>
                  <a:lnTo>
                    <a:pt x="193" y="266"/>
                  </a:lnTo>
                  <a:close/>
                  <a:moveTo>
                    <a:pt x="205" y="286"/>
                  </a:moveTo>
                  <a:cubicBezTo>
                    <a:pt x="232" y="228"/>
                    <a:pt x="232" y="228"/>
                    <a:pt x="232" y="228"/>
                  </a:cubicBezTo>
                  <a:cubicBezTo>
                    <a:pt x="254" y="258"/>
                    <a:pt x="254" y="258"/>
                    <a:pt x="254" y="258"/>
                  </a:cubicBezTo>
                  <a:lnTo>
                    <a:pt x="205" y="286"/>
                  </a:lnTo>
                  <a:close/>
                  <a:moveTo>
                    <a:pt x="388" y="239"/>
                  </a:moveTo>
                  <a:cubicBezTo>
                    <a:pt x="324" y="239"/>
                    <a:pt x="324" y="239"/>
                    <a:pt x="324" y="239"/>
                  </a:cubicBezTo>
                  <a:cubicBezTo>
                    <a:pt x="324" y="184"/>
                    <a:pt x="324" y="184"/>
                    <a:pt x="324" y="184"/>
                  </a:cubicBezTo>
                  <a:cubicBezTo>
                    <a:pt x="388" y="184"/>
                    <a:pt x="388" y="184"/>
                    <a:pt x="388" y="184"/>
                  </a:cubicBezTo>
                  <a:lnTo>
                    <a:pt x="388" y="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77" name="Freeform 73"/>
            <p:cNvSpPr>
              <a:spLocks/>
            </p:cNvSpPr>
            <p:nvPr/>
          </p:nvSpPr>
          <p:spPr bwMode="auto">
            <a:xfrm>
              <a:off x="4501805" y="4254501"/>
              <a:ext cx="195263" cy="85725"/>
            </a:xfrm>
            <a:custGeom>
              <a:avLst/>
              <a:gdLst>
                <a:gd name="T0" fmla="*/ 7 w 123"/>
                <a:gd name="T1" fmla="*/ 39 h 54"/>
                <a:gd name="T2" fmla="*/ 0 w 123"/>
                <a:gd name="T3" fmla="*/ 39 h 54"/>
                <a:gd name="T4" fmla="*/ 0 w 123"/>
                <a:gd name="T5" fmla="*/ 54 h 54"/>
                <a:gd name="T6" fmla="*/ 123 w 123"/>
                <a:gd name="T7" fmla="*/ 54 h 54"/>
                <a:gd name="T8" fmla="*/ 123 w 123"/>
                <a:gd name="T9" fmla="*/ 39 h 54"/>
                <a:gd name="T10" fmla="*/ 107 w 123"/>
                <a:gd name="T11" fmla="*/ 39 h 54"/>
                <a:gd name="T12" fmla="*/ 107 w 123"/>
                <a:gd name="T13" fmla="*/ 24 h 54"/>
                <a:gd name="T14" fmla="*/ 107 w 123"/>
                <a:gd name="T15" fmla="*/ 16 h 54"/>
                <a:gd name="T16" fmla="*/ 123 w 123"/>
                <a:gd name="T17" fmla="*/ 16 h 54"/>
                <a:gd name="T18" fmla="*/ 123 w 123"/>
                <a:gd name="T19" fmla="*/ 0 h 54"/>
                <a:gd name="T20" fmla="*/ 0 w 123"/>
                <a:gd name="T21" fmla="*/ 0 h 54"/>
                <a:gd name="T22" fmla="*/ 0 w 123"/>
                <a:gd name="T23" fmla="*/ 16 h 54"/>
                <a:gd name="T24" fmla="*/ 15 w 123"/>
                <a:gd name="T25" fmla="*/ 16 h 54"/>
                <a:gd name="T26" fmla="*/ 15 w 123"/>
                <a:gd name="T27" fmla="*/ 39 h 54"/>
                <a:gd name="T28" fmla="*/ 7 w 123"/>
                <a:gd name="T29"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54">
                  <a:moveTo>
                    <a:pt x="7" y="39"/>
                  </a:moveTo>
                  <a:lnTo>
                    <a:pt x="0" y="39"/>
                  </a:lnTo>
                  <a:lnTo>
                    <a:pt x="0" y="54"/>
                  </a:lnTo>
                  <a:lnTo>
                    <a:pt x="123" y="54"/>
                  </a:lnTo>
                  <a:lnTo>
                    <a:pt x="123" y="39"/>
                  </a:lnTo>
                  <a:lnTo>
                    <a:pt x="107" y="39"/>
                  </a:lnTo>
                  <a:lnTo>
                    <a:pt x="107" y="24"/>
                  </a:lnTo>
                  <a:lnTo>
                    <a:pt x="107" y="16"/>
                  </a:lnTo>
                  <a:lnTo>
                    <a:pt x="123" y="16"/>
                  </a:lnTo>
                  <a:lnTo>
                    <a:pt x="123" y="0"/>
                  </a:lnTo>
                  <a:lnTo>
                    <a:pt x="0" y="0"/>
                  </a:lnTo>
                  <a:lnTo>
                    <a:pt x="0" y="16"/>
                  </a:lnTo>
                  <a:lnTo>
                    <a:pt x="15" y="16"/>
                  </a:lnTo>
                  <a:lnTo>
                    <a:pt x="15" y="39"/>
                  </a:lnTo>
                  <a:lnTo>
                    <a:pt x="7"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78" name="Line 74"/>
            <p:cNvSpPr>
              <a:spLocks noChangeShapeType="1"/>
            </p:cNvSpPr>
            <p:nvPr/>
          </p:nvSpPr>
          <p:spPr bwMode="auto">
            <a:xfrm>
              <a:off x="4720880" y="405923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79" name="Line 75"/>
            <p:cNvSpPr>
              <a:spLocks noChangeShapeType="1"/>
            </p:cNvSpPr>
            <p:nvPr/>
          </p:nvSpPr>
          <p:spPr bwMode="auto">
            <a:xfrm>
              <a:off x="4720880" y="405923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sp>
        <p:nvSpPr>
          <p:cNvPr id="71" name="Rectangle 70"/>
          <p:cNvSpPr/>
          <p:nvPr/>
        </p:nvSpPr>
        <p:spPr>
          <a:xfrm>
            <a:off x="-5594" y="1"/>
            <a:ext cx="12431472" cy="6994525"/>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1109758"/>
            <a:endParaRPr lang="en-US" sz="1224" dirty="0" err="1">
              <a:solidFill>
                <a:prstClr val="white"/>
              </a:solidFill>
            </a:endParaRPr>
          </a:p>
        </p:txBody>
      </p:sp>
      <p:sp>
        <p:nvSpPr>
          <p:cNvPr id="286" name="TextBox 285"/>
          <p:cNvSpPr txBox="1"/>
          <p:nvPr/>
        </p:nvSpPr>
        <p:spPr>
          <a:xfrm>
            <a:off x="-9532" y="585373"/>
            <a:ext cx="12431472" cy="802822"/>
          </a:xfrm>
          <a:prstGeom prst="rect">
            <a:avLst/>
          </a:prstGeom>
        </p:spPr>
        <p:txBody>
          <a:bodyPr vert="horz" wrap="square" lIns="93260" tIns="93260" rIns="93260" bIns="93260" rtlCol="0" anchor="t">
            <a:noAutofit/>
          </a:bodyPr>
          <a:lstStyle/>
          <a:p>
            <a:pPr algn="ctr" defTabSz="1109758"/>
            <a:r>
              <a:rPr lang="en-US" sz="4080">
                <a:solidFill>
                  <a:prstClr val="white"/>
                </a:solidFill>
                <a:latin typeface="Segoe UI Light"/>
                <a:ea typeface="Segoe UI" pitchFamily="34" charset="0"/>
                <a:cs typeface="Segoe UI" pitchFamily="34" charset="0"/>
              </a:rPr>
              <a:t>Today</a:t>
            </a:r>
            <a:r>
              <a:rPr lang="en-US" sz="4080" dirty="0">
                <a:solidFill>
                  <a:prstClr val="white"/>
                </a:solidFill>
                <a:latin typeface="Segoe UI Light"/>
                <a:ea typeface="Segoe UI" pitchFamily="34" charset="0"/>
                <a:cs typeface="Segoe UI" pitchFamily="34" charset="0"/>
              </a:rPr>
              <a:t>, we live in a</a:t>
            </a:r>
          </a:p>
        </p:txBody>
      </p:sp>
      <p:grpSp>
        <p:nvGrpSpPr>
          <p:cNvPr id="9" name="Group 8"/>
          <p:cNvGrpSpPr/>
          <p:nvPr/>
        </p:nvGrpSpPr>
        <p:grpSpPr>
          <a:xfrm>
            <a:off x="4045622" y="1809639"/>
            <a:ext cx="4269214" cy="3001818"/>
            <a:chOff x="4206914" y="1897336"/>
            <a:chExt cx="3700463" cy="2601912"/>
          </a:xfrm>
        </p:grpSpPr>
        <p:grpSp>
          <p:nvGrpSpPr>
            <p:cNvPr id="7" name="Group 6"/>
            <p:cNvGrpSpPr/>
            <p:nvPr/>
          </p:nvGrpSpPr>
          <p:grpSpPr>
            <a:xfrm>
              <a:off x="4206914" y="1897336"/>
              <a:ext cx="3700463" cy="2601912"/>
              <a:chOff x="4206914" y="1897336"/>
              <a:chExt cx="3700463" cy="2601912"/>
            </a:xfrm>
          </p:grpSpPr>
          <p:grpSp>
            <p:nvGrpSpPr>
              <p:cNvPr id="3" name="Group 4"/>
              <p:cNvGrpSpPr>
                <a:grpSpLocks noChangeAspect="1"/>
              </p:cNvGrpSpPr>
              <p:nvPr/>
            </p:nvGrpSpPr>
            <p:grpSpPr bwMode="auto">
              <a:xfrm>
                <a:off x="4206914" y="1897336"/>
                <a:ext cx="3700463" cy="2601912"/>
                <a:chOff x="2534" y="955"/>
                <a:chExt cx="2331" cy="1639"/>
              </a:xfrm>
            </p:grpSpPr>
            <p:sp>
              <p:nvSpPr>
                <p:cNvPr id="4" name="AutoShape 3"/>
                <p:cNvSpPr>
                  <a:spLocks noChangeAspect="1" noChangeArrowheads="1" noTextEdit="1"/>
                </p:cNvSpPr>
                <p:nvPr/>
              </p:nvSpPr>
              <p:spPr bwMode="auto">
                <a:xfrm>
                  <a:off x="2534" y="955"/>
                  <a:ext cx="2331"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5" name="Freeform 5"/>
                <p:cNvSpPr>
                  <a:spLocks/>
                </p:cNvSpPr>
                <p:nvPr/>
              </p:nvSpPr>
              <p:spPr bwMode="auto">
                <a:xfrm>
                  <a:off x="2537" y="958"/>
                  <a:ext cx="2331" cy="1542"/>
                </a:xfrm>
                <a:custGeom>
                  <a:avLst/>
                  <a:gdLst>
                    <a:gd name="T0" fmla="*/ 668 w 795"/>
                    <a:gd name="T1" fmla="*/ 225 h 525"/>
                    <a:gd name="T2" fmla="*/ 668 w 795"/>
                    <a:gd name="T3" fmla="*/ 214 h 525"/>
                    <a:gd name="T4" fmla="*/ 445 w 795"/>
                    <a:gd name="T5" fmla="*/ 0 h 525"/>
                    <a:gd name="T6" fmla="*/ 265 w 795"/>
                    <a:gd name="T7" fmla="*/ 96 h 525"/>
                    <a:gd name="T8" fmla="*/ 201 w 795"/>
                    <a:gd name="T9" fmla="*/ 75 h 525"/>
                    <a:gd name="T10" fmla="*/ 138 w 795"/>
                    <a:gd name="T11" fmla="*/ 96 h 525"/>
                    <a:gd name="T12" fmla="*/ 74 w 795"/>
                    <a:gd name="T13" fmla="*/ 203 h 525"/>
                    <a:gd name="T14" fmla="*/ 0 w 795"/>
                    <a:gd name="T15" fmla="*/ 354 h 525"/>
                    <a:gd name="T16" fmla="*/ 148 w 795"/>
                    <a:gd name="T17" fmla="*/ 525 h 525"/>
                    <a:gd name="T18" fmla="*/ 170 w 795"/>
                    <a:gd name="T19" fmla="*/ 525 h 525"/>
                    <a:gd name="T20" fmla="*/ 191 w 795"/>
                    <a:gd name="T21" fmla="*/ 525 h 525"/>
                    <a:gd name="T22" fmla="*/ 541 w 795"/>
                    <a:gd name="T23" fmla="*/ 525 h 525"/>
                    <a:gd name="T24" fmla="*/ 551 w 795"/>
                    <a:gd name="T25" fmla="*/ 525 h 525"/>
                    <a:gd name="T26" fmla="*/ 562 w 795"/>
                    <a:gd name="T27" fmla="*/ 525 h 525"/>
                    <a:gd name="T28" fmla="*/ 583 w 795"/>
                    <a:gd name="T29" fmla="*/ 525 h 525"/>
                    <a:gd name="T30" fmla="*/ 647 w 795"/>
                    <a:gd name="T31" fmla="*/ 525 h 525"/>
                    <a:gd name="T32" fmla="*/ 795 w 795"/>
                    <a:gd name="T33" fmla="*/ 375 h 525"/>
                    <a:gd name="T34" fmla="*/ 668 w 795"/>
                    <a:gd name="T35" fmla="*/ 2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525">
                      <a:moveTo>
                        <a:pt x="668" y="225"/>
                      </a:moveTo>
                      <a:cubicBezTo>
                        <a:pt x="668" y="225"/>
                        <a:pt x="668" y="225"/>
                        <a:pt x="668" y="214"/>
                      </a:cubicBezTo>
                      <a:cubicBezTo>
                        <a:pt x="668" y="96"/>
                        <a:pt x="573" y="0"/>
                        <a:pt x="445" y="0"/>
                      </a:cubicBezTo>
                      <a:cubicBezTo>
                        <a:pt x="371" y="0"/>
                        <a:pt x="307" y="32"/>
                        <a:pt x="265" y="96"/>
                      </a:cubicBezTo>
                      <a:cubicBezTo>
                        <a:pt x="244" y="86"/>
                        <a:pt x="223" y="75"/>
                        <a:pt x="201" y="75"/>
                      </a:cubicBezTo>
                      <a:cubicBezTo>
                        <a:pt x="180" y="75"/>
                        <a:pt x="159" y="86"/>
                        <a:pt x="138" y="96"/>
                      </a:cubicBezTo>
                      <a:cubicBezTo>
                        <a:pt x="95" y="128"/>
                        <a:pt x="74" y="161"/>
                        <a:pt x="74" y="203"/>
                      </a:cubicBezTo>
                      <a:cubicBezTo>
                        <a:pt x="32" y="236"/>
                        <a:pt x="0" y="289"/>
                        <a:pt x="0" y="354"/>
                      </a:cubicBezTo>
                      <a:cubicBezTo>
                        <a:pt x="0" y="439"/>
                        <a:pt x="64" y="514"/>
                        <a:pt x="148" y="525"/>
                      </a:cubicBezTo>
                      <a:cubicBezTo>
                        <a:pt x="159" y="525"/>
                        <a:pt x="170" y="525"/>
                        <a:pt x="170" y="525"/>
                      </a:cubicBezTo>
                      <a:cubicBezTo>
                        <a:pt x="180" y="525"/>
                        <a:pt x="180" y="525"/>
                        <a:pt x="191" y="525"/>
                      </a:cubicBezTo>
                      <a:cubicBezTo>
                        <a:pt x="265" y="525"/>
                        <a:pt x="456" y="525"/>
                        <a:pt x="541" y="525"/>
                      </a:cubicBezTo>
                      <a:cubicBezTo>
                        <a:pt x="551" y="525"/>
                        <a:pt x="551" y="525"/>
                        <a:pt x="551" y="525"/>
                      </a:cubicBezTo>
                      <a:cubicBezTo>
                        <a:pt x="562" y="525"/>
                        <a:pt x="562" y="525"/>
                        <a:pt x="562" y="525"/>
                      </a:cubicBezTo>
                      <a:cubicBezTo>
                        <a:pt x="583" y="525"/>
                        <a:pt x="583" y="525"/>
                        <a:pt x="583" y="525"/>
                      </a:cubicBezTo>
                      <a:cubicBezTo>
                        <a:pt x="647" y="525"/>
                        <a:pt x="647" y="525"/>
                        <a:pt x="647" y="525"/>
                      </a:cubicBezTo>
                      <a:cubicBezTo>
                        <a:pt x="732" y="525"/>
                        <a:pt x="795" y="461"/>
                        <a:pt x="795" y="375"/>
                      </a:cubicBezTo>
                      <a:cubicBezTo>
                        <a:pt x="795" y="300"/>
                        <a:pt x="732" y="236"/>
                        <a:pt x="668" y="22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6" name="Freeform 6"/>
                <p:cNvSpPr>
                  <a:spLocks/>
                </p:cNvSpPr>
                <p:nvPr/>
              </p:nvSpPr>
              <p:spPr bwMode="auto">
                <a:xfrm>
                  <a:off x="3575" y="2092"/>
                  <a:ext cx="487" cy="56"/>
                </a:xfrm>
                <a:custGeom>
                  <a:avLst/>
                  <a:gdLst>
                    <a:gd name="T0" fmla="*/ 0 w 487"/>
                    <a:gd name="T1" fmla="*/ 0 h 56"/>
                    <a:gd name="T2" fmla="*/ 487 w 487"/>
                    <a:gd name="T3" fmla="*/ 0 h 56"/>
                    <a:gd name="T4" fmla="*/ 487 w 487"/>
                    <a:gd name="T5" fmla="*/ 56 h 56"/>
                    <a:gd name="T6" fmla="*/ 0 w 487"/>
                    <a:gd name="T7" fmla="*/ 56 h 56"/>
                    <a:gd name="T8" fmla="*/ 0 w 487"/>
                    <a:gd name="T9" fmla="*/ 0 h 56"/>
                    <a:gd name="T10" fmla="*/ 0 w 487"/>
                    <a:gd name="T11" fmla="*/ 0 h 56"/>
                  </a:gdLst>
                  <a:ahLst/>
                  <a:cxnLst>
                    <a:cxn ang="0">
                      <a:pos x="T0" y="T1"/>
                    </a:cxn>
                    <a:cxn ang="0">
                      <a:pos x="T2" y="T3"/>
                    </a:cxn>
                    <a:cxn ang="0">
                      <a:pos x="T4" y="T5"/>
                    </a:cxn>
                    <a:cxn ang="0">
                      <a:pos x="T6" y="T7"/>
                    </a:cxn>
                    <a:cxn ang="0">
                      <a:pos x="T8" y="T9"/>
                    </a:cxn>
                    <a:cxn ang="0">
                      <a:pos x="T10" y="T11"/>
                    </a:cxn>
                  </a:cxnLst>
                  <a:rect l="0" t="0" r="r" b="b"/>
                  <a:pathLst>
                    <a:path w="487" h="56">
                      <a:moveTo>
                        <a:pt x="0" y="0"/>
                      </a:moveTo>
                      <a:lnTo>
                        <a:pt x="487" y="0"/>
                      </a:lnTo>
                      <a:lnTo>
                        <a:pt x="487" y="56"/>
                      </a:lnTo>
                      <a:lnTo>
                        <a:pt x="0" y="56"/>
                      </a:lnTo>
                      <a:lnTo>
                        <a:pt x="0" y="0"/>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8" name="Freeform 7"/>
                <p:cNvSpPr>
                  <a:spLocks/>
                </p:cNvSpPr>
                <p:nvPr/>
              </p:nvSpPr>
              <p:spPr bwMode="auto">
                <a:xfrm>
                  <a:off x="3326" y="1352"/>
                  <a:ext cx="979" cy="590"/>
                </a:xfrm>
                <a:custGeom>
                  <a:avLst/>
                  <a:gdLst>
                    <a:gd name="T0" fmla="*/ 334 w 334"/>
                    <a:gd name="T1" fmla="*/ 190 h 201"/>
                    <a:gd name="T2" fmla="*/ 324 w 334"/>
                    <a:gd name="T3" fmla="*/ 201 h 201"/>
                    <a:gd name="T4" fmla="*/ 10 w 334"/>
                    <a:gd name="T5" fmla="*/ 201 h 201"/>
                    <a:gd name="T6" fmla="*/ 0 w 334"/>
                    <a:gd name="T7" fmla="*/ 190 h 201"/>
                    <a:gd name="T8" fmla="*/ 0 w 334"/>
                    <a:gd name="T9" fmla="*/ 10 h 201"/>
                    <a:gd name="T10" fmla="*/ 10 w 334"/>
                    <a:gd name="T11" fmla="*/ 0 h 201"/>
                    <a:gd name="T12" fmla="*/ 324 w 334"/>
                    <a:gd name="T13" fmla="*/ 0 h 201"/>
                    <a:gd name="T14" fmla="*/ 334 w 334"/>
                    <a:gd name="T15" fmla="*/ 10 h 201"/>
                    <a:gd name="T16" fmla="*/ 334 w 334"/>
                    <a:gd name="T17" fmla="*/ 190 h 201"/>
                    <a:gd name="T18" fmla="*/ 334 w 334"/>
                    <a:gd name="T19" fmla="*/ 19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201">
                      <a:moveTo>
                        <a:pt x="334" y="190"/>
                      </a:moveTo>
                      <a:cubicBezTo>
                        <a:pt x="334" y="197"/>
                        <a:pt x="330" y="201"/>
                        <a:pt x="324" y="201"/>
                      </a:cubicBezTo>
                      <a:cubicBezTo>
                        <a:pt x="10" y="201"/>
                        <a:pt x="10" y="201"/>
                        <a:pt x="10" y="201"/>
                      </a:cubicBezTo>
                      <a:cubicBezTo>
                        <a:pt x="4" y="201"/>
                        <a:pt x="0" y="197"/>
                        <a:pt x="0" y="190"/>
                      </a:cubicBezTo>
                      <a:cubicBezTo>
                        <a:pt x="0" y="10"/>
                        <a:pt x="0" y="10"/>
                        <a:pt x="0" y="10"/>
                      </a:cubicBezTo>
                      <a:cubicBezTo>
                        <a:pt x="0" y="3"/>
                        <a:pt x="4" y="0"/>
                        <a:pt x="10" y="0"/>
                      </a:cubicBezTo>
                      <a:cubicBezTo>
                        <a:pt x="324" y="0"/>
                        <a:pt x="324" y="0"/>
                        <a:pt x="324" y="0"/>
                      </a:cubicBezTo>
                      <a:cubicBezTo>
                        <a:pt x="330" y="0"/>
                        <a:pt x="334" y="3"/>
                        <a:pt x="334" y="10"/>
                      </a:cubicBezTo>
                      <a:cubicBezTo>
                        <a:pt x="334" y="190"/>
                        <a:pt x="334" y="190"/>
                        <a:pt x="334" y="190"/>
                      </a:cubicBezTo>
                      <a:cubicBezTo>
                        <a:pt x="334" y="190"/>
                        <a:pt x="334" y="190"/>
                        <a:pt x="334" y="19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17" name="Freeform 8"/>
                <p:cNvSpPr>
                  <a:spLocks/>
                </p:cNvSpPr>
                <p:nvPr/>
              </p:nvSpPr>
              <p:spPr bwMode="auto">
                <a:xfrm>
                  <a:off x="3419" y="1413"/>
                  <a:ext cx="798" cy="444"/>
                </a:xfrm>
                <a:custGeom>
                  <a:avLst/>
                  <a:gdLst>
                    <a:gd name="T0" fmla="*/ 272 w 272"/>
                    <a:gd name="T1" fmla="*/ 145 h 151"/>
                    <a:gd name="T2" fmla="*/ 268 w 272"/>
                    <a:gd name="T3" fmla="*/ 151 h 151"/>
                    <a:gd name="T4" fmla="*/ 3 w 272"/>
                    <a:gd name="T5" fmla="*/ 151 h 151"/>
                    <a:gd name="T6" fmla="*/ 0 w 272"/>
                    <a:gd name="T7" fmla="*/ 145 h 151"/>
                    <a:gd name="T8" fmla="*/ 0 w 272"/>
                    <a:gd name="T9" fmla="*/ 3 h 151"/>
                    <a:gd name="T10" fmla="*/ 3 w 272"/>
                    <a:gd name="T11" fmla="*/ 0 h 151"/>
                    <a:gd name="T12" fmla="*/ 268 w 272"/>
                    <a:gd name="T13" fmla="*/ 0 h 151"/>
                    <a:gd name="T14" fmla="*/ 272 w 272"/>
                    <a:gd name="T15" fmla="*/ 3 h 151"/>
                    <a:gd name="T16" fmla="*/ 272 w 272"/>
                    <a:gd name="T17" fmla="*/ 145 h 151"/>
                    <a:gd name="T18" fmla="*/ 272 w 272"/>
                    <a:gd name="T19" fmla="*/ 14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151">
                      <a:moveTo>
                        <a:pt x="272" y="145"/>
                      </a:moveTo>
                      <a:cubicBezTo>
                        <a:pt x="272" y="148"/>
                        <a:pt x="268" y="151"/>
                        <a:pt x="268" y="151"/>
                      </a:cubicBezTo>
                      <a:cubicBezTo>
                        <a:pt x="3" y="151"/>
                        <a:pt x="3" y="151"/>
                        <a:pt x="3" y="151"/>
                      </a:cubicBezTo>
                      <a:cubicBezTo>
                        <a:pt x="0" y="151"/>
                        <a:pt x="0" y="148"/>
                        <a:pt x="0" y="145"/>
                      </a:cubicBezTo>
                      <a:cubicBezTo>
                        <a:pt x="0" y="3"/>
                        <a:pt x="0" y="3"/>
                        <a:pt x="0" y="3"/>
                      </a:cubicBezTo>
                      <a:cubicBezTo>
                        <a:pt x="0" y="0"/>
                        <a:pt x="0" y="0"/>
                        <a:pt x="3" y="0"/>
                      </a:cubicBezTo>
                      <a:cubicBezTo>
                        <a:pt x="268" y="0"/>
                        <a:pt x="268" y="0"/>
                        <a:pt x="268" y="0"/>
                      </a:cubicBezTo>
                      <a:cubicBezTo>
                        <a:pt x="268" y="0"/>
                        <a:pt x="272" y="0"/>
                        <a:pt x="272" y="3"/>
                      </a:cubicBezTo>
                      <a:cubicBezTo>
                        <a:pt x="272" y="145"/>
                        <a:pt x="272" y="145"/>
                        <a:pt x="272" y="145"/>
                      </a:cubicBezTo>
                      <a:cubicBezTo>
                        <a:pt x="272" y="145"/>
                        <a:pt x="272" y="145"/>
                        <a:pt x="272" y="145"/>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18" name="Freeform 9"/>
                <p:cNvSpPr>
                  <a:spLocks/>
                </p:cNvSpPr>
                <p:nvPr/>
              </p:nvSpPr>
              <p:spPr bwMode="auto">
                <a:xfrm>
                  <a:off x="3765" y="1930"/>
                  <a:ext cx="109" cy="162"/>
                </a:xfrm>
                <a:custGeom>
                  <a:avLst/>
                  <a:gdLst>
                    <a:gd name="T0" fmla="*/ 0 w 109"/>
                    <a:gd name="T1" fmla="*/ 0 h 162"/>
                    <a:gd name="T2" fmla="*/ 109 w 109"/>
                    <a:gd name="T3" fmla="*/ 0 h 162"/>
                    <a:gd name="T4" fmla="*/ 109 w 109"/>
                    <a:gd name="T5" fmla="*/ 162 h 162"/>
                    <a:gd name="T6" fmla="*/ 0 w 109"/>
                    <a:gd name="T7" fmla="*/ 162 h 162"/>
                    <a:gd name="T8" fmla="*/ 0 w 109"/>
                    <a:gd name="T9" fmla="*/ 0 h 162"/>
                    <a:gd name="T10" fmla="*/ 0 w 109"/>
                    <a:gd name="T11" fmla="*/ 0 h 162"/>
                  </a:gdLst>
                  <a:ahLst/>
                  <a:cxnLst>
                    <a:cxn ang="0">
                      <a:pos x="T0" y="T1"/>
                    </a:cxn>
                    <a:cxn ang="0">
                      <a:pos x="T2" y="T3"/>
                    </a:cxn>
                    <a:cxn ang="0">
                      <a:pos x="T4" y="T5"/>
                    </a:cxn>
                    <a:cxn ang="0">
                      <a:pos x="T6" y="T7"/>
                    </a:cxn>
                    <a:cxn ang="0">
                      <a:pos x="T8" y="T9"/>
                    </a:cxn>
                    <a:cxn ang="0">
                      <a:pos x="T10" y="T11"/>
                    </a:cxn>
                  </a:cxnLst>
                  <a:rect l="0" t="0" r="r" b="b"/>
                  <a:pathLst>
                    <a:path w="109" h="162">
                      <a:moveTo>
                        <a:pt x="0" y="0"/>
                      </a:moveTo>
                      <a:lnTo>
                        <a:pt x="109" y="0"/>
                      </a:lnTo>
                      <a:lnTo>
                        <a:pt x="109" y="162"/>
                      </a:lnTo>
                      <a:lnTo>
                        <a:pt x="0" y="162"/>
                      </a:lnTo>
                      <a:lnTo>
                        <a:pt x="0"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19" name="Freeform 10"/>
                <p:cNvSpPr>
                  <a:spLocks/>
                </p:cNvSpPr>
                <p:nvPr/>
              </p:nvSpPr>
              <p:spPr bwMode="auto">
                <a:xfrm>
                  <a:off x="4041" y="1698"/>
                  <a:ext cx="352" cy="629"/>
                </a:xfrm>
                <a:custGeom>
                  <a:avLst/>
                  <a:gdLst>
                    <a:gd name="T0" fmla="*/ 120 w 120"/>
                    <a:gd name="T1" fmla="*/ 206 h 214"/>
                    <a:gd name="T2" fmla="*/ 112 w 120"/>
                    <a:gd name="T3" fmla="*/ 214 h 214"/>
                    <a:gd name="T4" fmla="*/ 12 w 120"/>
                    <a:gd name="T5" fmla="*/ 214 h 214"/>
                    <a:gd name="T6" fmla="*/ 0 w 120"/>
                    <a:gd name="T7" fmla="*/ 206 h 214"/>
                    <a:gd name="T8" fmla="*/ 0 w 120"/>
                    <a:gd name="T9" fmla="*/ 11 h 214"/>
                    <a:gd name="T10" fmla="*/ 12 w 120"/>
                    <a:gd name="T11" fmla="*/ 0 h 214"/>
                    <a:gd name="T12" fmla="*/ 112 w 120"/>
                    <a:gd name="T13" fmla="*/ 0 h 214"/>
                    <a:gd name="T14" fmla="*/ 120 w 120"/>
                    <a:gd name="T15" fmla="*/ 11 h 214"/>
                    <a:gd name="T16" fmla="*/ 120 w 120"/>
                    <a:gd name="T17" fmla="*/ 206 h 214"/>
                    <a:gd name="T18" fmla="*/ 120 w 120"/>
                    <a:gd name="T19" fmla="*/ 20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14">
                      <a:moveTo>
                        <a:pt x="120" y="206"/>
                      </a:moveTo>
                      <a:cubicBezTo>
                        <a:pt x="120" y="210"/>
                        <a:pt x="116" y="214"/>
                        <a:pt x="112" y="214"/>
                      </a:cubicBezTo>
                      <a:cubicBezTo>
                        <a:pt x="12" y="214"/>
                        <a:pt x="12" y="214"/>
                        <a:pt x="12" y="214"/>
                      </a:cubicBezTo>
                      <a:cubicBezTo>
                        <a:pt x="4" y="214"/>
                        <a:pt x="0" y="210"/>
                        <a:pt x="0" y="206"/>
                      </a:cubicBezTo>
                      <a:cubicBezTo>
                        <a:pt x="0" y="11"/>
                        <a:pt x="0" y="11"/>
                        <a:pt x="0" y="11"/>
                      </a:cubicBezTo>
                      <a:cubicBezTo>
                        <a:pt x="0" y="3"/>
                        <a:pt x="4" y="0"/>
                        <a:pt x="12" y="0"/>
                      </a:cubicBezTo>
                      <a:cubicBezTo>
                        <a:pt x="112" y="0"/>
                        <a:pt x="112" y="0"/>
                        <a:pt x="112" y="0"/>
                      </a:cubicBezTo>
                      <a:cubicBezTo>
                        <a:pt x="116" y="0"/>
                        <a:pt x="120" y="3"/>
                        <a:pt x="120" y="11"/>
                      </a:cubicBezTo>
                      <a:cubicBezTo>
                        <a:pt x="120" y="206"/>
                        <a:pt x="120" y="206"/>
                        <a:pt x="120" y="206"/>
                      </a:cubicBezTo>
                      <a:cubicBezTo>
                        <a:pt x="120" y="206"/>
                        <a:pt x="120" y="206"/>
                        <a:pt x="120" y="206"/>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26" name="Freeform 11"/>
                <p:cNvSpPr>
                  <a:spLocks/>
                </p:cNvSpPr>
                <p:nvPr/>
              </p:nvSpPr>
              <p:spPr bwMode="auto">
                <a:xfrm>
                  <a:off x="4076" y="1786"/>
                  <a:ext cx="282" cy="447"/>
                </a:xfrm>
                <a:custGeom>
                  <a:avLst/>
                  <a:gdLst>
                    <a:gd name="T0" fmla="*/ 0 w 282"/>
                    <a:gd name="T1" fmla="*/ 0 h 447"/>
                    <a:gd name="T2" fmla="*/ 282 w 282"/>
                    <a:gd name="T3" fmla="*/ 0 h 447"/>
                    <a:gd name="T4" fmla="*/ 282 w 282"/>
                    <a:gd name="T5" fmla="*/ 447 h 447"/>
                    <a:gd name="T6" fmla="*/ 0 w 282"/>
                    <a:gd name="T7" fmla="*/ 447 h 447"/>
                    <a:gd name="T8" fmla="*/ 0 w 282"/>
                    <a:gd name="T9" fmla="*/ 0 h 447"/>
                    <a:gd name="T10" fmla="*/ 0 w 282"/>
                    <a:gd name="T11" fmla="*/ 0 h 447"/>
                  </a:gdLst>
                  <a:ahLst/>
                  <a:cxnLst>
                    <a:cxn ang="0">
                      <a:pos x="T0" y="T1"/>
                    </a:cxn>
                    <a:cxn ang="0">
                      <a:pos x="T2" y="T3"/>
                    </a:cxn>
                    <a:cxn ang="0">
                      <a:pos x="T4" y="T5"/>
                    </a:cxn>
                    <a:cxn ang="0">
                      <a:pos x="T6" y="T7"/>
                    </a:cxn>
                    <a:cxn ang="0">
                      <a:pos x="T8" y="T9"/>
                    </a:cxn>
                    <a:cxn ang="0">
                      <a:pos x="T10" y="T11"/>
                    </a:cxn>
                  </a:cxnLst>
                  <a:rect l="0" t="0" r="r" b="b"/>
                  <a:pathLst>
                    <a:path w="282" h="447">
                      <a:moveTo>
                        <a:pt x="0" y="0"/>
                      </a:moveTo>
                      <a:lnTo>
                        <a:pt x="282" y="0"/>
                      </a:lnTo>
                      <a:lnTo>
                        <a:pt x="282" y="447"/>
                      </a:lnTo>
                      <a:lnTo>
                        <a:pt x="0" y="447"/>
                      </a:lnTo>
                      <a:lnTo>
                        <a:pt x="0" y="0"/>
                      </a:lnTo>
                      <a:lnTo>
                        <a:pt x="0" y="0"/>
                      </a:lnTo>
                      <a:close/>
                    </a:path>
                  </a:pathLst>
                </a:custGeom>
                <a:solidFill>
                  <a:srgbClr val="7F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27" name="Freeform 12"/>
                <p:cNvSpPr>
                  <a:spLocks/>
                </p:cNvSpPr>
                <p:nvPr/>
              </p:nvSpPr>
              <p:spPr bwMode="auto">
                <a:xfrm>
                  <a:off x="4182" y="2274"/>
                  <a:ext cx="82" cy="29"/>
                </a:xfrm>
                <a:custGeom>
                  <a:avLst/>
                  <a:gdLst>
                    <a:gd name="T0" fmla="*/ 28 w 28"/>
                    <a:gd name="T1" fmla="*/ 3 h 10"/>
                    <a:gd name="T2" fmla="*/ 20 w 28"/>
                    <a:gd name="T3" fmla="*/ 10 h 10"/>
                    <a:gd name="T4" fmla="*/ 8 w 28"/>
                    <a:gd name="T5" fmla="*/ 10 h 10"/>
                    <a:gd name="T6" fmla="*/ 0 w 28"/>
                    <a:gd name="T7" fmla="*/ 3 h 10"/>
                    <a:gd name="T8" fmla="*/ 0 w 28"/>
                    <a:gd name="T9" fmla="*/ 3 h 10"/>
                    <a:gd name="T10" fmla="*/ 8 w 28"/>
                    <a:gd name="T11" fmla="*/ 0 h 10"/>
                    <a:gd name="T12" fmla="*/ 20 w 28"/>
                    <a:gd name="T13" fmla="*/ 0 h 10"/>
                    <a:gd name="T14" fmla="*/ 28 w 28"/>
                    <a:gd name="T15" fmla="*/ 3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
                      <a:moveTo>
                        <a:pt x="28" y="3"/>
                      </a:moveTo>
                      <a:cubicBezTo>
                        <a:pt x="28" y="6"/>
                        <a:pt x="24" y="10"/>
                        <a:pt x="20" y="10"/>
                      </a:cubicBezTo>
                      <a:cubicBezTo>
                        <a:pt x="8" y="10"/>
                        <a:pt x="8" y="10"/>
                        <a:pt x="8" y="10"/>
                      </a:cubicBezTo>
                      <a:cubicBezTo>
                        <a:pt x="4" y="10"/>
                        <a:pt x="0" y="6"/>
                        <a:pt x="0" y="3"/>
                      </a:cubicBezTo>
                      <a:cubicBezTo>
                        <a:pt x="0" y="3"/>
                        <a:pt x="0" y="3"/>
                        <a:pt x="0" y="3"/>
                      </a:cubicBezTo>
                      <a:cubicBezTo>
                        <a:pt x="0" y="0"/>
                        <a:pt x="4" y="0"/>
                        <a:pt x="8" y="0"/>
                      </a:cubicBezTo>
                      <a:cubicBezTo>
                        <a:pt x="20" y="0"/>
                        <a:pt x="20" y="0"/>
                        <a:pt x="20" y="0"/>
                      </a:cubicBezTo>
                      <a:cubicBezTo>
                        <a:pt x="24" y="0"/>
                        <a:pt x="28" y="0"/>
                        <a:pt x="28" y="3"/>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33" name="Freeform 13"/>
                <p:cNvSpPr>
                  <a:spLocks/>
                </p:cNvSpPr>
                <p:nvPr/>
              </p:nvSpPr>
              <p:spPr bwMode="auto">
                <a:xfrm>
                  <a:off x="2813" y="1645"/>
                  <a:ext cx="794" cy="544"/>
                </a:xfrm>
                <a:custGeom>
                  <a:avLst/>
                  <a:gdLst>
                    <a:gd name="T0" fmla="*/ 0 w 794"/>
                    <a:gd name="T1" fmla="*/ 0 h 544"/>
                    <a:gd name="T2" fmla="*/ 794 w 794"/>
                    <a:gd name="T3" fmla="*/ 0 h 544"/>
                    <a:gd name="T4" fmla="*/ 794 w 794"/>
                    <a:gd name="T5" fmla="*/ 544 h 544"/>
                    <a:gd name="T6" fmla="*/ 0 w 794"/>
                    <a:gd name="T7" fmla="*/ 544 h 544"/>
                    <a:gd name="T8" fmla="*/ 0 w 794"/>
                    <a:gd name="T9" fmla="*/ 0 h 544"/>
                    <a:gd name="T10" fmla="*/ 0 w 794"/>
                    <a:gd name="T11" fmla="*/ 0 h 544"/>
                  </a:gdLst>
                  <a:ahLst/>
                  <a:cxnLst>
                    <a:cxn ang="0">
                      <a:pos x="T0" y="T1"/>
                    </a:cxn>
                    <a:cxn ang="0">
                      <a:pos x="T2" y="T3"/>
                    </a:cxn>
                    <a:cxn ang="0">
                      <a:pos x="T4" y="T5"/>
                    </a:cxn>
                    <a:cxn ang="0">
                      <a:pos x="T6" y="T7"/>
                    </a:cxn>
                    <a:cxn ang="0">
                      <a:pos x="T8" y="T9"/>
                    </a:cxn>
                    <a:cxn ang="0">
                      <a:pos x="T10" y="T11"/>
                    </a:cxn>
                  </a:cxnLst>
                  <a:rect l="0" t="0" r="r" b="b"/>
                  <a:pathLst>
                    <a:path w="794" h="544">
                      <a:moveTo>
                        <a:pt x="0" y="0"/>
                      </a:moveTo>
                      <a:lnTo>
                        <a:pt x="794" y="0"/>
                      </a:lnTo>
                      <a:lnTo>
                        <a:pt x="794" y="544"/>
                      </a:lnTo>
                      <a:lnTo>
                        <a:pt x="0" y="544"/>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35" name="Freeform 14"/>
                <p:cNvSpPr>
                  <a:spLocks/>
                </p:cNvSpPr>
                <p:nvPr/>
              </p:nvSpPr>
              <p:spPr bwMode="auto">
                <a:xfrm>
                  <a:off x="2845" y="1686"/>
                  <a:ext cx="736" cy="479"/>
                </a:xfrm>
                <a:custGeom>
                  <a:avLst/>
                  <a:gdLst>
                    <a:gd name="T0" fmla="*/ 0 w 736"/>
                    <a:gd name="T1" fmla="*/ 0 h 479"/>
                    <a:gd name="T2" fmla="*/ 736 w 736"/>
                    <a:gd name="T3" fmla="*/ 0 h 479"/>
                    <a:gd name="T4" fmla="*/ 736 w 736"/>
                    <a:gd name="T5" fmla="*/ 479 h 479"/>
                    <a:gd name="T6" fmla="*/ 0 w 736"/>
                    <a:gd name="T7" fmla="*/ 479 h 479"/>
                    <a:gd name="T8" fmla="*/ 0 w 736"/>
                    <a:gd name="T9" fmla="*/ 0 h 479"/>
                    <a:gd name="T10" fmla="*/ 0 w 736"/>
                    <a:gd name="T11" fmla="*/ 0 h 479"/>
                  </a:gdLst>
                  <a:ahLst/>
                  <a:cxnLst>
                    <a:cxn ang="0">
                      <a:pos x="T0" y="T1"/>
                    </a:cxn>
                    <a:cxn ang="0">
                      <a:pos x="T2" y="T3"/>
                    </a:cxn>
                    <a:cxn ang="0">
                      <a:pos x="T4" y="T5"/>
                    </a:cxn>
                    <a:cxn ang="0">
                      <a:pos x="T6" y="T7"/>
                    </a:cxn>
                    <a:cxn ang="0">
                      <a:pos x="T8" y="T9"/>
                    </a:cxn>
                    <a:cxn ang="0">
                      <a:pos x="T10" y="T11"/>
                    </a:cxn>
                  </a:cxnLst>
                  <a:rect l="0" t="0" r="r" b="b"/>
                  <a:pathLst>
                    <a:path w="736" h="479">
                      <a:moveTo>
                        <a:pt x="0" y="0"/>
                      </a:moveTo>
                      <a:lnTo>
                        <a:pt x="736" y="0"/>
                      </a:lnTo>
                      <a:lnTo>
                        <a:pt x="736" y="479"/>
                      </a:lnTo>
                      <a:lnTo>
                        <a:pt x="0" y="479"/>
                      </a:lnTo>
                      <a:lnTo>
                        <a:pt x="0" y="0"/>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42" name="Freeform 15"/>
                <p:cNvSpPr>
                  <a:spLocks/>
                </p:cNvSpPr>
                <p:nvPr/>
              </p:nvSpPr>
              <p:spPr bwMode="auto">
                <a:xfrm>
                  <a:off x="2692" y="2195"/>
                  <a:ext cx="1024" cy="44"/>
                </a:xfrm>
                <a:custGeom>
                  <a:avLst/>
                  <a:gdLst>
                    <a:gd name="T0" fmla="*/ 0 w 349"/>
                    <a:gd name="T1" fmla="*/ 0 h 15"/>
                    <a:gd name="T2" fmla="*/ 0 w 349"/>
                    <a:gd name="T3" fmla="*/ 2 h 15"/>
                    <a:gd name="T4" fmla="*/ 14 w 349"/>
                    <a:gd name="T5" fmla="*/ 15 h 15"/>
                    <a:gd name="T6" fmla="*/ 335 w 349"/>
                    <a:gd name="T7" fmla="*/ 15 h 15"/>
                    <a:gd name="T8" fmla="*/ 349 w 349"/>
                    <a:gd name="T9" fmla="*/ 2 h 15"/>
                    <a:gd name="T10" fmla="*/ 349 w 349"/>
                    <a:gd name="T11" fmla="*/ 0 h 15"/>
                    <a:gd name="T12" fmla="*/ 0 w 349"/>
                    <a:gd name="T13" fmla="*/ 0 h 15"/>
                    <a:gd name="T14" fmla="*/ 0 w 34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15">
                      <a:moveTo>
                        <a:pt x="0" y="0"/>
                      </a:moveTo>
                      <a:cubicBezTo>
                        <a:pt x="0" y="2"/>
                        <a:pt x="0" y="2"/>
                        <a:pt x="0" y="2"/>
                      </a:cubicBezTo>
                      <a:cubicBezTo>
                        <a:pt x="0" y="9"/>
                        <a:pt x="6" y="15"/>
                        <a:pt x="14" y="15"/>
                      </a:cubicBezTo>
                      <a:cubicBezTo>
                        <a:pt x="335" y="15"/>
                        <a:pt x="335" y="15"/>
                        <a:pt x="335" y="15"/>
                      </a:cubicBezTo>
                      <a:cubicBezTo>
                        <a:pt x="343" y="15"/>
                        <a:pt x="349" y="9"/>
                        <a:pt x="349" y="2"/>
                      </a:cubicBezTo>
                      <a:cubicBezTo>
                        <a:pt x="349" y="0"/>
                        <a:pt x="349" y="0"/>
                        <a:pt x="349" y="0"/>
                      </a:cubicBezTo>
                      <a:cubicBezTo>
                        <a:pt x="0" y="0"/>
                        <a:pt x="0" y="0"/>
                        <a:pt x="0" y="0"/>
                      </a:cubicBezTo>
                      <a:cubicBezTo>
                        <a:pt x="0" y="0"/>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43" name="Freeform 16"/>
                <p:cNvSpPr>
                  <a:spLocks/>
                </p:cNvSpPr>
                <p:nvPr/>
              </p:nvSpPr>
              <p:spPr bwMode="auto">
                <a:xfrm>
                  <a:off x="3141" y="2007"/>
                  <a:ext cx="926" cy="590"/>
                </a:xfrm>
                <a:custGeom>
                  <a:avLst/>
                  <a:gdLst>
                    <a:gd name="T0" fmla="*/ 316 w 316"/>
                    <a:gd name="T1" fmla="*/ 180 h 201"/>
                    <a:gd name="T2" fmla="*/ 293 w 316"/>
                    <a:gd name="T3" fmla="*/ 62 h 201"/>
                    <a:gd name="T4" fmla="*/ 293 w 316"/>
                    <a:gd name="T5" fmla="*/ 13 h 201"/>
                    <a:gd name="T6" fmla="*/ 280 w 316"/>
                    <a:gd name="T7" fmla="*/ 0 h 201"/>
                    <a:gd name="T8" fmla="*/ 201 w 316"/>
                    <a:gd name="T9" fmla="*/ 0 h 201"/>
                    <a:gd name="T10" fmla="*/ 158 w 316"/>
                    <a:gd name="T11" fmla="*/ 0 h 201"/>
                    <a:gd name="T12" fmla="*/ 13 w 316"/>
                    <a:gd name="T13" fmla="*/ 0 h 201"/>
                    <a:gd name="T14" fmla="*/ 0 w 316"/>
                    <a:gd name="T15" fmla="*/ 13 h 201"/>
                    <a:gd name="T16" fmla="*/ 0 w 316"/>
                    <a:gd name="T17" fmla="*/ 189 h 201"/>
                    <a:gd name="T18" fmla="*/ 13 w 316"/>
                    <a:gd name="T19" fmla="*/ 201 h 201"/>
                    <a:gd name="T20" fmla="*/ 280 w 316"/>
                    <a:gd name="T21" fmla="*/ 201 h 201"/>
                    <a:gd name="T22" fmla="*/ 293 w 316"/>
                    <a:gd name="T23" fmla="*/ 189 h 201"/>
                    <a:gd name="T24" fmla="*/ 293 w 316"/>
                    <a:gd name="T25" fmla="*/ 188 h 201"/>
                    <a:gd name="T26" fmla="*/ 311 w 316"/>
                    <a:gd name="T27" fmla="*/ 188 h 201"/>
                    <a:gd name="T28" fmla="*/ 316 w 316"/>
                    <a:gd name="T29" fmla="*/ 183 h 201"/>
                    <a:gd name="T30" fmla="*/ 316 w 316"/>
                    <a:gd name="T31" fmla="*/ 18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6" h="201">
                      <a:moveTo>
                        <a:pt x="316" y="180"/>
                      </a:moveTo>
                      <a:cubicBezTo>
                        <a:pt x="293" y="62"/>
                        <a:pt x="293" y="62"/>
                        <a:pt x="293" y="62"/>
                      </a:cubicBezTo>
                      <a:cubicBezTo>
                        <a:pt x="293" y="13"/>
                        <a:pt x="293" y="13"/>
                        <a:pt x="293" y="13"/>
                      </a:cubicBezTo>
                      <a:cubicBezTo>
                        <a:pt x="293" y="6"/>
                        <a:pt x="287" y="0"/>
                        <a:pt x="280" y="0"/>
                      </a:cubicBezTo>
                      <a:cubicBezTo>
                        <a:pt x="201" y="0"/>
                        <a:pt x="201" y="0"/>
                        <a:pt x="201" y="0"/>
                      </a:cubicBezTo>
                      <a:cubicBezTo>
                        <a:pt x="158" y="0"/>
                        <a:pt x="158" y="0"/>
                        <a:pt x="158" y="0"/>
                      </a:cubicBezTo>
                      <a:cubicBezTo>
                        <a:pt x="13" y="0"/>
                        <a:pt x="13" y="0"/>
                        <a:pt x="13" y="0"/>
                      </a:cubicBezTo>
                      <a:cubicBezTo>
                        <a:pt x="5" y="0"/>
                        <a:pt x="0" y="6"/>
                        <a:pt x="0" y="13"/>
                      </a:cubicBezTo>
                      <a:cubicBezTo>
                        <a:pt x="0" y="189"/>
                        <a:pt x="0" y="189"/>
                        <a:pt x="0" y="189"/>
                      </a:cubicBezTo>
                      <a:cubicBezTo>
                        <a:pt x="0" y="196"/>
                        <a:pt x="5" y="201"/>
                        <a:pt x="13" y="201"/>
                      </a:cubicBezTo>
                      <a:cubicBezTo>
                        <a:pt x="280" y="201"/>
                        <a:pt x="280" y="201"/>
                        <a:pt x="280" y="201"/>
                      </a:cubicBezTo>
                      <a:cubicBezTo>
                        <a:pt x="287" y="201"/>
                        <a:pt x="293" y="196"/>
                        <a:pt x="293" y="189"/>
                      </a:cubicBezTo>
                      <a:cubicBezTo>
                        <a:pt x="293" y="188"/>
                        <a:pt x="293" y="188"/>
                        <a:pt x="293" y="188"/>
                      </a:cubicBezTo>
                      <a:cubicBezTo>
                        <a:pt x="311" y="188"/>
                        <a:pt x="311" y="188"/>
                        <a:pt x="311" y="188"/>
                      </a:cubicBezTo>
                      <a:cubicBezTo>
                        <a:pt x="315" y="188"/>
                        <a:pt x="316" y="185"/>
                        <a:pt x="316" y="183"/>
                      </a:cubicBezTo>
                      <a:cubicBezTo>
                        <a:pt x="316" y="182"/>
                        <a:pt x="316" y="181"/>
                        <a:pt x="316" y="18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44" name="Freeform 17"/>
                <p:cNvSpPr>
                  <a:spLocks/>
                </p:cNvSpPr>
                <p:nvPr/>
              </p:nvSpPr>
              <p:spPr bwMode="auto">
                <a:xfrm>
                  <a:off x="3197" y="2062"/>
                  <a:ext cx="747" cy="482"/>
                </a:xfrm>
                <a:custGeom>
                  <a:avLst/>
                  <a:gdLst>
                    <a:gd name="T0" fmla="*/ 0 w 747"/>
                    <a:gd name="T1" fmla="*/ 0 h 482"/>
                    <a:gd name="T2" fmla="*/ 747 w 747"/>
                    <a:gd name="T3" fmla="*/ 0 h 482"/>
                    <a:gd name="T4" fmla="*/ 747 w 747"/>
                    <a:gd name="T5" fmla="*/ 482 h 482"/>
                    <a:gd name="T6" fmla="*/ 0 w 747"/>
                    <a:gd name="T7" fmla="*/ 482 h 482"/>
                    <a:gd name="T8" fmla="*/ 0 w 747"/>
                    <a:gd name="T9" fmla="*/ 0 h 482"/>
                    <a:gd name="T10" fmla="*/ 0 w 747"/>
                    <a:gd name="T11" fmla="*/ 0 h 482"/>
                  </a:gdLst>
                  <a:ahLst/>
                  <a:cxnLst>
                    <a:cxn ang="0">
                      <a:pos x="T0" y="T1"/>
                    </a:cxn>
                    <a:cxn ang="0">
                      <a:pos x="T2" y="T3"/>
                    </a:cxn>
                    <a:cxn ang="0">
                      <a:pos x="T4" y="T5"/>
                    </a:cxn>
                    <a:cxn ang="0">
                      <a:pos x="T6" y="T7"/>
                    </a:cxn>
                    <a:cxn ang="0">
                      <a:pos x="T8" y="T9"/>
                    </a:cxn>
                    <a:cxn ang="0">
                      <a:pos x="T10" y="T11"/>
                    </a:cxn>
                  </a:cxnLst>
                  <a:rect l="0" t="0" r="r" b="b"/>
                  <a:pathLst>
                    <a:path w="747" h="482">
                      <a:moveTo>
                        <a:pt x="0" y="0"/>
                      </a:moveTo>
                      <a:lnTo>
                        <a:pt x="747" y="0"/>
                      </a:lnTo>
                      <a:lnTo>
                        <a:pt x="747" y="482"/>
                      </a:lnTo>
                      <a:lnTo>
                        <a:pt x="0" y="482"/>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sp>
            <p:nvSpPr>
              <p:cNvPr id="2049" name="Freeform 33"/>
              <p:cNvSpPr>
                <a:spLocks/>
              </p:cNvSpPr>
              <p:nvPr/>
            </p:nvSpPr>
            <p:spPr bwMode="auto">
              <a:xfrm>
                <a:off x="4697708" y="3057798"/>
                <a:ext cx="1174417" cy="760412"/>
              </a:xfrm>
              <a:custGeom>
                <a:avLst/>
                <a:gdLst>
                  <a:gd name="T0" fmla="*/ 0 w 1858"/>
                  <a:gd name="T1" fmla="*/ 0 h 800"/>
                  <a:gd name="T2" fmla="*/ 0 w 1858"/>
                  <a:gd name="T3" fmla="*/ 800 h 800"/>
                  <a:gd name="T4" fmla="*/ 1858 w 1858"/>
                  <a:gd name="T5" fmla="*/ 0 h 800"/>
                  <a:gd name="T6" fmla="*/ 0 w 1858"/>
                  <a:gd name="T7" fmla="*/ 0 h 800"/>
                </a:gdLst>
                <a:ahLst/>
                <a:cxnLst>
                  <a:cxn ang="0">
                    <a:pos x="T0" y="T1"/>
                  </a:cxn>
                  <a:cxn ang="0">
                    <a:pos x="T2" y="T3"/>
                  </a:cxn>
                  <a:cxn ang="0">
                    <a:pos x="T4" y="T5"/>
                  </a:cxn>
                  <a:cxn ang="0">
                    <a:pos x="T6" y="T7"/>
                  </a:cxn>
                </a:cxnLst>
                <a:rect l="0" t="0" r="r" b="b"/>
                <a:pathLst>
                  <a:path w="1858" h="800">
                    <a:moveTo>
                      <a:pt x="0" y="0"/>
                    </a:moveTo>
                    <a:lnTo>
                      <a:pt x="0" y="800"/>
                    </a:lnTo>
                    <a:lnTo>
                      <a:pt x="1858" y="0"/>
                    </a:lnTo>
                    <a:lnTo>
                      <a:pt x="0" y="0"/>
                    </a:lnTo>
                    <a:close/>
                  </a:path>
                </a:pathLst>
              </a:custGeom>
              <a:solidFill>
                <a:schemeClr val="tx1">
                  <a:alpha val="45000"/>
                </a:schemeClr>
              </a:solidFill>
              <a:ln>
                <a:noFill/>
              </a:ln>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291" name="Freeform 33"/>
              <p:cNvSpPr>
                <a:spLocks/>
              </p:cNvSpPr>
              <p:nvPr/>
            </p:nvSpPr>
            <p:spPr bwMode="auto">
              <a:xfrm>
                <a:off x="5261794" y="3653285"/>
                <a:ext cx="1184238" cy="771612"/>
              </a:xfrm>
              <a:custGeom>
                <a:avLst/>
                <a:gdLst>
                  <a:gd name="T0" fmla="*/ 0 w 1858"/>
                  <a:gd name="T1" fmla="*/ 0 h 800"/>
                  <a:gd name="T2" fmla="*/ 0 w 1858"/>
                  <a:gd name="T3" fmla="*/ 800 h 800"/>
                  <a:gd name="T4" fmla="*/ 1858 w 1858"/>
                  <a:gd name="T5" fmla="*/ 0 h 800"/>
                  <a:gd name="T6" fmla="*/ 0 w 1858"/>
                  <a:gd name="T7" fmla="*/ 0 h 800"/>
                </a:gdLst>
                <a:ahLst/>
                <a:cxnLst>
                  <a:cxn ang="0">
                    <a:pos x="T0" y="T1"/>
                  </a:cxn>
                  <a:cxn ang="0">
                    <a:pos x="T2" y="T3"/>
                  </a:cxn>
                  <a:cxn ang="0">
                    <a:pos x="T4" y="T5"/>
                  </a:cxn>
                  <a:cxn ang="0">
                    <a:pos x="T6" y="T7"/>
                  </a:cxn>
                </a:cxnLst>
                <a:rect l="0" t="0" r="r" b="b"/>
                <a:pathLst>
                  <a:path w="1858" h="800">
                    <a:moveTo>
                      <a:pt x="0" y="0"/>
                    </a:moveTo>
                    <a:lnTo>
                      <a:pt x="0" y="800"/>
                    </a:lnTo>
                    <a:lnTo>
                      <a:pt x="1858" y="0"/>
                    </a:lnTo>
                    <a:lnTo>
                      <a:pt x="0" y="0"/>
                    </a:lnTo>
                    <a:close/>
                  </a:path>
                </a:pathLst>
              </a:custGeom>
              <a:solidFill>
                <a:schemeClr val="tx2">
                  <a:lumMod val="75000"/>
                  <a:alpha val="45000"/>
                </a:schemeClr>
              </a:solidFill>
              <a:ln>
                <a:noFill/>
              </a:ln>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292" name="Freeform 33"/>
              <p:cNvSpPr>
                <a:spLocks/>
              </p:cNvSpPr>
              <p:nvPr/>
            </p:nvSpPr>
            <p:spPr bwMode="auto">
              <a:xfrm>
                <a:off x="6655579" y="3216490"/>
                <a:ext cx="436145" cy="709670"/>
              </a:xfrm>
              <a:custGeom>
                <a:avLst/>
                <a:gdLst>
                  <a:gd name="T0" fmla="*/ 0 w 1858"/>
                  <a:gd name="T1" fmla="*/ 0 h 800"/>
                  <a:gd name="T2" fmla="*/ 0 w 1858"/>
                  <a:gd name="T3" fmla="*/ 800 h 800"/>
                  <a:gd name="T4" fmla="*/ 1858 w 1858"/>
                  <a:gd name="T5" fmla="*/ 0 h 800"/>
                  <a:gd name="T6" fmla="*/ 0 w 1858"/>
                  <a:gd name="T7" fmla="*/ 0 h 800"/>
                </a:gdLst>
                <a:ahLst/>
                <a:cxnLst>
                  <a:cxn ang="0">
                    <a:pos x="T0" y="T1"/>
                  </a:cxn>
                  <a:cxn ang="0">
                    <a:pos x="T2" y="T3"/>
                  </a:cxn>
                  <a:cxn ang="0">
                    <a:pos x="T4" y="T5"/>
                  </a:cxn>
                  <a:cxn ang="0">
                    <a:pos x="T6" y="T7"/>
                  </a:cxn>
                </a:cxnLst>
                <a:rect l="0" t="0" r="r" b="b"/>
                <a:pathLst>
                  <a:path w="1858" h="800">
                    <a:moveTo>
                      <a:pt x="0" y="0"/>
                    </a:moveTo>
                    <a:lnTo>
                      <a:pt x="0" y="800"/>
                    </a:lnTo>
                    <a:lnTo>
                      <a:pt x="1858" y="0"/>
                    </a:lnTo>
                    <a:lnTo>
                      <a:pt x="0" y="0"/>
                    </a:lnTo>
                    <a:close/>
                  </a:path>
                </a:pathLst>
              </a:custGeom>
              <a:solidFill>
                <a:schemeClr val="accent1">
                  <a:lumMod val="75000"/>
                  <a:alpha val="45000"/>
                </a:schemeClr>
              </a:solidFill>
              <a:ln>
                <a:noFill/>
              </a:ln>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grpSp>
          <p:nvGrpSpPr>
            <p:cNvPr id="90" name="Group 79"/>
            <p:cNvGrpSpPr>
              <a:grpSpLocks noChangeAspect="1"/>
            </p:cNvGrpSpPr>
            <p:nvPr/>
          </p:nvGrpSpPr>
          <p:grpSpPr bwMode="auto">
            <a:xfrm>
              <a:off x="6835999" y="3421726"/>
              <a:ext cx="448275" cy="771903"/>
              <a:chOff x="3353" y="1323"/>
              <a:chExt cx="597" cy="1028"/>
            </a:xfrm>
            <a:solidFill>
              <a:schemeClr val="bg1"/>
            </a:solidFill>
          </p:grpSpPr>
          <p:sp>
            <p:nvSpPr>
              <p:cNvPr id="92" name="Freeform 80"/>
              <p:cNvSpPr>
                <a:spLocks/>
              </p:cNvSpPr>
              <p:nvPr/>
            </p:nvSpPr>
            <p:spPr bwMode="auto">
              <a:xfrm>
                <a:off x="3370" y="1550"/>
                <a:ext cx="559" cy="531"/>
              </a:xfrm>
              <a:custGeom>
                <a:avLst/>
                <a:gdLst>
                  <a:gd name="T0" fmla="*/ 383 w 383"/>
                  <a:gd name="T1" fmla="*/ 326 h 365"/>
                  <a:gd name="T2" fmla="*/ 342 w 383"/>
                  <a:gd name="T3" fmla="*/ 365 h 365"/>
                  <a:gd name="T4" fmla="*/ 41 w 383"/>
                  <a:gd name="T5" fmla="*/ 365 h 365"/>
                  <a:gd name="T6" fmla="*/ 0 w 383"/>
                  <a:gd name="T7" fmla="*/ 326 h 365"/>
                  <a:gd name="T8" fmla="*/ 0 w 383"/>
                  <a:gd name="T9" fmla="*/ 39 h 365"/>
                  <a:gd name="T10" fmla="*/ 41 w 383"/>
                  <a:gd name="T11" fmla="*/ 0 h 365"/>
                  <a:gd name="T12" fmla="*/ 342 w 383"/>
                  <a:gd name="T13" fmla="*/ 0 h 365"/>
                  <a:gd name="T14" fmla="*/ 383 w 383"/>
                  <a:gd name="T15" fmla="*/ 39 h 365"/>
                  <a:gd name="T16" fmla="*/ 383 w 383"/>
                  <a:gd name="T17" fmla="*/ 32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365">
                    <a:moveTo>
                      <a:pt x="383" y="326"/>
                    </a:moveTo>
                    <a:cubicBezTo>
                      <a:pt x="383" y="347"/>
                      <a:pt x="365" y="365"/>
                      <a:pt x="342" y="365"/>
                    </a:cubicBezTo>
                    <a:cubicBezTo>
                      <a:pt x="41" y="365"/>
                      <a:pt x="41" y="365"/>
                      <a:pt x="41" y="365"/>
                    </a:cubicBezTo>
                    <a:cubicBezTo>
                      <a:pt x="18" y="365"/>
                      <a:pt x="0" y="347"/>
                      <a:pt x="0" y="326"/>
                    </a:cubicBezTo>
                    <a:cubicBezTo>
                      <a:pt x="0" y="39"/>
                      <a:pt x="0" y="39"/>
                      <a:pt x="0" y="39"/>
                    </a:cubicBezTo>
                    <a:cubicBezTo>
                      <a:pt x="0" y="17"/>
                      <a:pt x="18" y="0"/>
                      <a:pt x="41" y="0"/>
                    </a:cubicBezTo>
                    <a:cubicBezTo>
                      <a:pt x="342" y="0"/>
                      <a:pt x="342" y="0"/>
                      <a:pt x="342" y="0"/>
                    </a:cubicBezTo>
                    <a:cubicBezTo>
                      <a:pt x="365" y="0"/>
                      <a:pt x="383" y="17"/>
                      <a:pt x="383" y="39"/>
                    </a:cubicBezTo>
                    <a:lnTo>
                      <a:pt x="383"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93" name="Rectangle 81"/>
              <p:cNvSpPr>
                <a:spLocks noChangeArrowheads="1"/>
              </p:cNvSpPr>
              <p:nvPr/>
            </p:nvSpPr>
            <p:spPr bwMode="auto">
              <a:xfrm>
                <a:off x="3423" y="1825"/>
                <a:ext cx="208" cy="20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94" name="Rectangle 82"/>
              <p:cNvSpPr>
                <a:spLocks noChangeArrowheads="1"/>
              </p:cNvSpPr>
              <p:nvPr/>
            </p:nvSpPr>
            <p:spPr bwMode="auto">
              <a:xfrm>
                <a:off x="3668" y="1825"/>
                <a:ext cx="208" cy="20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95" name="Rectangle 83"/>
              <p:cNvSpPr>
                <a:spLocks noChangeArrowheads="1"/>
              </p:cNvSpPr>
              <p:nvPr/>
            </p:nvSpPr>
            <p:spPr bwMode="auto">
              <a:xfrm>
                <a:off x="3668" y="1589"/>
                <a:ext cx="208" cy="20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96" name="Rectangle 84"/>
              <p:cNvSpPr>
                <a:spLocks noChangeArrowheads="1"/>
              </p:cNvSpPr>
              <p:nvPr/>
            </p:nvSpPr>
            <p:spPr bwMode="auto">
              <a:xfrm>
                <a:off x="3423" y="1589"/>
                <a:ext cx="208" cy="20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97" name="Freeform 85"/>
              <p:cNvSpPr>
                <a:spLocks noEditPoints="1"/>
              </p:cNvSpPr>
              <p:nvPr/>
            </p:nvSpPr>
            <p:spPr bwMode="auto">
              <a:xfrm>
                <a:off x="3353" y="1526"/>
                <a:ext cx="597" cy="616"/>
              </a:xfrm>
              <a:custGeom>
                <a:avLst/>
                <a:gdLst>
                  <a:gd name="T0" fmla="*/ 340 w 410"/>
                  <a:gd name="T1" fmla="*/ 0 h 423"/>
                  <a:gd name="T2" fmla="*/ 70 w 410"/>
                  <a:gd name="T3" fmla="*/ 0 h 423"/>
                  <a:gd name="T4" fmla="*/ 0 w 410"/>
                  <a:gd name="T5" fmla="*/ 69 h 423"/>
                  <a:gd name="T6" fmla="*/ 0 w 410"/>
                  <a:gd name="T7" fmla="*/ 354 h 423"/>
                  <a:gd name="T8" fmla="*/ 70 w 410"/>
                  <a:gd name="T9" fmla="*/ 423 h 423"/>
                  <a:gd name="T10" fmla="*/ 340 w 410"/>
                  <a:gd name="T11" fmla="*/ 423 h 423"/>
                  <a:gd name="T12" fmla="*/ 410 w 410"/>
                  <a:gd name="T13" fmla="*/ 354 h 423"/>
                  <a:gd name="T14" fmla="*/ 410 w 410"/>
                  <a:gd name="T15" fmla="*/ 69 h 423"/>
                  <a:gd name="T16" fmla="*/ 340 w 410"/>
                  <a:gd name="T17" fmla="*/ 0 h 423"/>
                  <a:gd name="T18" fmla="*/ 246 w 410"/>
                  <a:gd name="T19" fmla="*/ 408 h 423"/>
                  <a:gd name="T20" fmla="*/ 164 w 410"/>
                  <a:gd name="T21" fmla="*/ 408 h 423"/>
                  <a:gd name="T22" fmla="*/ 155 w 410"/>
                  <a:gd name="T23" fmla="*/ 399 h 423"/>
                  <a:gd name="T24" fmla="*/ 164 w 410"/>
                  <a:gd name="T25" fmla="*/ 391 h 423"/>
                  <a:gd name="T26" fmla="*/ 246 w 410"/>
                  <a:gd name="T27" fmla="*/ 391 h 423"/>
                  <a:gd name="T28" fmla="*/ 255 w 410"/>
                  <a:gd name="T29" fmla="*/ 399 h 423"/>
                  <a:gd name="T30" fmla="*/ 246 w 410"/>
                  <a:gd name="T31" fmla="*/ 408 h 423"/>
                  <a:gd name="T32" fmla="*/ 389 w 410"/>
                  <a:gd name="T33" fmla="*/ 315 h 423"/>
                  <a:gd name="T34" fmla="*/ 326 w 410"/>
                  <a:gd name="T35" fmla="*/ 377 h 423"/>
                  <a:gd name="T36" fmla="*/ 84 w 410"/>
                  <a:gd name="T37" fmla="*/ 377 h 423"/>
                  <a:gd name="T38" fmla="*/ 21 w 410"/>
                  <a:gd name="T39" fmla="*/ 315 h 423"/>
                  <a:gd name="T40" fmla="*/ 21 w 410"/>
                  <a:gd name="T41" fmla="*/ 80 h 423"/>
                  <a:gd name="T42" fmla="*/ 84 w 410"/>
                  <a:gd name="T43" fmla="*/ 19 h 423"/>
                  <a:gd name="T44" fmla="*/ 326 w 410"/>
                  <a:gd name="T45" fmla="*/ 19 h 423"/>
                  <a:gd name="T46" fmla="*/ 389 w 410"/>
                  <a:gd name="T47" fmla="*/ 80 h 423"/>
                  <a:gd name="T48" fmla="*/ 389 w 410"/>
                  <a:gd name="T49" fmla="*/ 31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0" h="423">
                    <a:moveTo>
                      <a:pt x="340" y="0"/>
                    </a:moveTo>
                    <a:cubicBezTo>
                      <a:pt x="70" y="0"/>
                      <a:pt x="70" y="0"/>
                      <a:pt x="70" y="0"/>
                    </a:cubicBezTo>
                    <a:cubicBezTo>
                      <a:pt x="31" y="0"/>
                      <a:pt x="0" y="31"/>
                      <a:pt x="0" y="69"/>
                    </a:cubicBezTo>
                    <a:cubicBezTo>
                      <a:pt x="0" y="354"/>
                      <a:pt x="0" y="354"/>
                      <a:pt x="0" y="354"/>
                    </a:cubicBezTo>
                    <a:cubicBezTo>
                      <a:pt x="0" y="392"/>
                      <a:pt x="31" y="423"/>
                      <a:pt x="70" y="423"/>
                    </a:cubicBezTo>
                    <a:cubicBezTo>
                      <a:pt x="340" y="423"/>
                      <a:pt x="340" y="423"/>
                      <a:pt x="340" y="423"/>
                    </a:cubicBezTo>
                    <a:cubicBezTo>
                      <a:pt x="378" y="423"/>
                      <a:pt x="410" y="392"/>
                      <a:pt x="410" y="354"/>
                    </a:cubicBezTo>
                    <a:cubicBezTo>
                      <a:pt x="410" y="69"/>
                      <a:pt x="410" y="69"/>
                      <a:pt x="410" y="69"/>
                    </a:cubicBezTo>
                    <a:cubicBezTo>
                      <a:pt x="410" y="31"/>
                      <a:pt x="378" y="0"/>
                      <a:pt x="340" y="0"/>
                    </a:cubicBezTo>
                    <a:close/>
                    <a:moveTo>
                      <a:pt x="246" y="408"/>
                    </a:moveTo>
                    <a:cubicBezTo>
                      <a:pt x="164" y="408"/>
                      <a:pt x="164" y="408"/>
                      <a:pt x="164" y="408"/>
                    </a:cubicBezTo>
                    <a:cubicBezTo>
                      <a:pt x="159" y="408"/>
                      <a:pt x="155" y="404"/>
                      <a:pt x="155" y="399"/>
                    </a:cubicBezTo>
                    <a:cubicBezTo>
                      <a:pt x="155" y="395"/>
                      <a:pt x="159" y="391"/>
                      <a:pt x="164" y="391"/>
                    </a:cubicBezTo>
                    <a:cubicBezTo>
                      <a:pt x="246" y="391"/>
                      <a:pt x="246" y="391"/>
                      <a:pt x="246" y="391"/>
                    </a:cubicBezTo>
                    <a:cubicBezTo>
                      <a:pt x="251" y="391"/>
                      <a:pt x="255" y="395"/>
                      <a:pt x="255" y="399"/>
                    </a:cubicBezTo>
                    <a:cubicBezTo>
                      <a:pt x="255" y="404"/>
                      <a:pt x="251" y="408"/>
                      <a:pt x="246" y="408"/>
                    </a:cubicBezTo>
                    <a:close/>
                    <a:moveTo>
                      <a:pt x="389" y="315"/>
                    </a:moveTo>
                    <a:cubicBezTo>
                      <a:pt x="389" y="349"/>
                      <a:pt x="361" y="377"/>
                      <a:pt x="326" y="377"/>
                    </a:cubicBezTo>
                    <a:cubicBezTo>
                      <a:pt x="84" y="377"/>
                      <a:pt x="84" y="377"/>
                      <a:pt x="84" y="377"/>
                    </a:cubicBezTo>
                    <a:cubicBezTo>
                      <a:pt x="49" y="377"/>
                      <a:pt x="21" y="349"/>
                      <a:pt x="21" y="315"/>
                    </a:cubicBezTo>
                    <a:cubicBezTo>
                      <a:pt x="21" y="80"/>
                      <a:pt x="21" y="80"/>
                      <a:pt x="21" y="80"/>
                    </a:cubicBezTo>
                    <a:cubicBezTo>
                      <a:pt x="21" y="46"/>
                      <a:pt x="49" y="19"/>
                      <a:pt x="84" y="19"/>
                    </a:cubicBezTo>
                    <a:cubicBezTo>
                      <a:pt x="326" y="19"/>
                      <a:pt x="326" y="19"/>
                      <a:pt x="326" y="19"/>
                    </a:cubicBezTo>
                    <a:cubicBezTo>
                      <a:pt x="361" y="19"/>
                      <a:pt x="389" y="46"/>
                      <a:pt x="389" y="80"/>
                    </a:cubicBezTo>
                    <a:lnTo>
                      <a:pt x="389"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98" name="Freeform 86"/>
              <p:cNvSpPr>
                <a:spLocks/>
              </p:cNvSpPr>
              <p:nvPr/>
            </p:nvSpPr>
            <p:spPr bwMode="auto">
              <a:xfrm>
                <a:off x="3453" y="1323"/>
                <a:ext cx="397" cy="232"/>
              </a:xfrm>
              <a:custGeom>
                <a:avLst/>
                <a:gdLst>
                  <a:gd name="T0" fmla="*/ 0 w 272"/>
                  <a:gd name="T1" fmla="*/ 28 h 160"/>
                  <a:gd name="T2" fmla="*/ 28 w 272"/>
                  <a:gd name="T3" fmla="*/ 0 h 160"/>
                  <a:gd name="T4" fmla="*/ 244 w 272"/>
                  <a:gd name="T5" fmla="*/ 0 h 160"/>
                  <a:gd name="T6" fmla="*/ 272 w 272"/>
                  <a:gd name="T7" fmla="*/ 28 h 160"/>
                  <a:gd name="T8" fmla="*/ 272 w 272"/>
                  <a:gd name="T9" fmla="*/ 145 h 160"/>
                  <a:gd name="T10" fmla="*/ 244 w 272"/>
                  <a:gd name="T11" fmla="*/ 156 h 160"/>
                  <a:gd name="T12" fmla="*/ 28 w 272"/>
                  <a:gd name="T13" fmla="*/ 156 h 160"/>
                  <a:gd name="T14" fmla="*/ 0 w 272"/>
                  <a:gd name="T15" fmla="*/ 145 h 160"/>
                  <a:gd name="T16" fmla="*/ 0 w 272"/>
                  <a:gd name="T17" fmla="*/ 2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60">
                    <a:moveTo>
                      <a:pt x="0" y="28"/>
                    </a:moveTo>
                    <a:cubicBezTo>
                      <a:pt x="0" y="12"/>
                      <a:pt x="12" y="0"/>
                      <a:pt x="28" y="0"/>
                    </a:cubicBezTo>
                    <a:cubicBezTo>
                      <a:pt x="244" y="0"/>
                      <a:pt x="244" y="0"/>
                      <a:pt x="244" y="0"/>
                    </a:cubicBezTo>
                    <a:cubicBezTo>
                      <a:pt x="259" y="0"/>
                      <a:pt x="272" y="12"/>
                      <a:pt x="272" y="28"/>
                    </a:cubicBezTo>
                    <a:cubicBezTo>
                      <a:pt x="272" y="145"/>
                      <a:pt x="272" y="145"/>
                      <a:pt x="272" y="145"/>
                    </a:cubicBezTo>
                    <a:cubicBezTo>
                      <a:pt x="272" y="160"/>
                      <a:pt x="259" y="156"/>
                      <a:pt x="244" y="156"/>
                    </a:cubicBezTo>
                    <a:cubicBezTo>
                      <a:pt x="28" y="156"/>
                      <a:pt x="28" y="156"/>
                      <a:pt x="28" y="156"/>
                    </a:cubicBezTo>
                    <a:cubicBezTo>
                      <a:pt x="12" y="156"/>
                      <a:pt x="0" y="160"/>
                      <a:pt x="0" y="145"/>
                    </a:cubicBez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sp>
            <p:nvSpPr>
              <p:cNvPr id="99" name="Freeform 87"/>
              <p:cNvSpPr>
                <a:spLocks/>
              </p:cNvSpPr>
              <p:nvPr/>
            </p:nvSpPr>
            <p:spPr bwMode="auto">
              <a:xfrm>
                <a:off x="3453" y="2119"/>
                <a:ext cx="397" cy="232"/>
              </a:xfrm>
              <a:custGeom>
                <a:avLst/>
                <a:gdLst>
                  <a:gd name="T0" fmla="*/ 272 w 272"/>
                  <a:gd name="T1" fmla="*/ 132 h 160"/>
                  <a:gd name="T2" fmla="*/ 244 w 272"/>
                  <a:gd name="T3" fmla="*/ 160 h 160"/>
                  <a:gd name="T4" fmla="*/ 28 w 272"/>
                  <a:gd name="T5" fmla="*/ 160 h 160"/>
                  <a:gd name="T6" fmla="*/ 0 w 272"/>
                  <a:gd name="T7" fmla="*/ 132 h 160"/>
                  <a:gd name="T8" fmla="*/ 0 w 272"/>
                  <a:gd name="T9" fmla="*/ 15 h 160"/>
                  <a:gd name="T10" fmla="*/ 28 w 272"/>
                  <a:gd name="T11" fmla="*/ 4 h 160"/>
                  <a:gd name="T12" fmla="*/ 244 w 272"/>
                  <a:gd name="T13" fmla="*/ 4 h 160"/>
                  <a:gd name="T14" fmla="*/ 272 w 272"/>
                  <a:gd name="T15" fmla="*/ 15 h 160"/>
                  <a:gd name="T16" fmla="*/ 272 w 272"/>
                  <a:gd name="T17" fmla="*/ 1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60">
                    <a:moveTo>
                      <a:pt x="272" y="132"/>
                    </a:moveTo>
                    <a:cubicBezTo>
                      <a:pt x="272" y="148"/>
                      <a:pt x="259" y="160"/>
                      <a:pt x="244" y="160"/>
                    </a:cubicBezTo>
                    <a:cubicBezTo>
                      <a:pt x="28" y="160"/>
                      <a:pt x="28" y="160"/>
                      <a:pt x="28" y="160"/>
                    </a:cubicBezTo>
                    <a:cubicBezTo>
                      <a:pt x="12" y="160"/>
                      <a:pt x="0" y="148"/>
                      <a:pt x="0" y="132"/>
                    </a:cubicBezTo>
                    <a:cubicBezTo>
                      <a:pt x="0" y="15"/>
                      <a:pt x="0" y="15"/>
                      <a:pt x="0" y="15"/>
                    </a:cubicBezTo>
                    <a:cubicBezTo>
                      <a:pt x="0" y="0"/>
                      <a:pt x="12" y="4"/>
                      <a:pt x="28" y="4"/>
                    </a:cubicBezTo>
                    <a:cubicBezTo>
                      <a:pt x="244" y="4"/>
                      <a:pt x="244" y="4"/>
                      <a:pt x="244" y="4"/>
                    </a:cubicBezTo>
                    <a:cubicBezTo>
                      <a:pt x="259" y="4"/>
                      <a:pt x="272" y="0"/>
                      <a:pt x="272" y="15"/>
                    </a:cubicBezTo>
                    <a:lnTo>
                      <a:pt x="27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endParaRPr lang="en-US" sz="2244">
                  <a:solidFill>
                    <a:srgbClr val="505050"/>
                  </a:solidFill>
                </a:endParaRPr>
              </a:p>
            </p:txBody>
          </p:sp>
        </p:grpSp>
      </p:grpSp>
      <p:sp>
        <p:nvSpPr>
          <p:cNvPr id="72" name="TextBox 71"/>
          <p:cNvSpPr txBox="1"/>
          <p:nvPr/>
        </p:nvSpPr>
        <p:spPr>
          <a:xfrm>
            <a:off x="-19711" y="5178185"/>
            <a:ext cx="12431472" cy="802822"/>
          </a:xfrm>
          <a:prstGeom prst="rect">
            <a:avLst/>
          </a:prstGeom>
        </p:spPr>
        <p:txBody>
          <a:bodyPr vert="horz" wrap="square" lIns="93260" tIns="93260" rIns="93260" bIns="93260" rtlCol="0" anchor="t">
            <a:noAutofit/>
          </a:bodyPr>
          <a:lstStyle/>
          <a:p>
            <a:pPr algn="ctr" defTabSz="1109758"/>
            <a:r>
              <a:rPr lang="en-US" sz="4080" dirty="0">
                <a:solidFill>
                  <a:prstClr val="white"/>
                </a:solidFill>
                <a:latin typeface="Segoe UI Light"/>
                <a:ea typeface="Segoe UI" pitchFamily="34" charset="0"/>
                <a:cs typeface="Segoe UI" pitchFamily="34" charset="0"/>
              </a:rPr>
              <a:t>mobile-first, cloud-first world</a:t>
            </a:r>
          </a:p>
        </p:txBody>
      </p:sp>
    </p:spTree>
    <p:extLst>
      <p:ext uri="{BB962C8B-B14F-4D97-AF65-F5344CB8AC3E}">
        <p14:creationId xmlns:p14="http://schemas.microsoft.com/office/powerpoint/2010/main" val="313277920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3129" y="2046924"/>
            <a:ext cx="6349802" cy="2681715"/>
          </a:xfrm>
        </p:spPr>
        <p:txBody>
          <a:bodyPr anchor="t"/>
          <a:lstStyle/>
          <a:p>
            <a:r>
              <a:rPr lang="en-US" sz="6525" b="1" dirty="0">
                <a:solidFill>
                  <a:schemeClr val="bg1"/>
                </a:solidFill>
              </a:rPr>
              <a:t>Microsoft’s Cloud</a:t>
            </a:r>
          </a:p>
          <a:p>
            <a:pPr>
              <a:lnSpc>
                <a:spcPct val="100000"/>
              </a:lnSpc>
            </a:pPr>
            <a:r>
              <a:rPr lang="en-US" sz="2719" dirty="0">
                <a:solidFill>
                  <a:schemeClr val="bg1"/>
                </a:solidFill>
              </a:rPr>
              <a:t>Delivering operational excellence in the </a:t>
            </a:r>
            <a:br>
              <a:rPr lang="en-US" sz="2719" dirty="0">
                <a:solidFill>
                  <a:schemeClr val="bg1"/>
                </a:solidFill>
              </a:rPr>
            </a:br>
            <a:r>
              <a:rPr lang="en-US" sz="2719" dirty="0">
                <a:solidFill>
                  <a:schemeClr val="bg1"/>
                </a:solidFill>
              </a:rPr>
              <a:t>cloud Infrastructure</a:t>
            </a:r>
          </a:p>
        </p:txBody>
      </p:sp>
      <p:sp>
        <p:nvSpPr>
          <p:cNvPr id="3" name="TextBox 2"/>
          <p:cNvSpPr txBox="1"/>
          <p:nvPr/>
        </p:nvSpPr>
        <p:spPr>
          <a:xfrm>
            <a:off x="209692" y="5154791"/>
            <a:ext cx="4972589" cy="1243148"/>
          </a:xfrm>
          <a:prstGeom prst="rect">
            <a:avLst/>
          </a:prstGeom>
        </p:spPr>
        <p:txBody>
          <a:bodyPr vert="horz" wrap="none" lIns="123892" tIns="0" rIns="123892" bIns="61939" rtlCol="0" anchor="t" anchorCtr="0">
            <a:normAutofit/>
          </a:bodyPr>
          <a:lstStyle/>
          <a:p>
            <a:pPr defTabSz="1236148"/>
            <a:endParaRPr lang="en-US" sz="2447" b="1"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50831860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54167" t="20528" r="3907"/>
          <a:stretch/>
        </p:blipFill>
        <p:spPr>
          <a:xfrm>
            <a:off x="435477" y="939078"/>
            <a:ext cx="5905951" cy="6296111"/>
          </a:xfrm>
          <a:prstGeom prst="rect">
            <a:avLst/>
          </a:prstGeom>
        </p:spPr>
      </p:pic>
      <p:sp>
        <p:nvSpPr>
          <p:cNvPr id="6" name="TextBox 5"/>
          <p:cNvSpPr txBox="1"/>
          <p:nvPr/>
        </p:nvSpPr>
        <p:spPr>
          <a:xfrm>
            <a:off x="182202" y="51811"/>
            <a:ext cx="10933576" cy="887268"/>
          </a:xfrm>
          <a:prstGeom prst="rect">
            <a:avLst/>
          </a:prstGeom>
          <a:solidFill>
            <a:schemeClr val="bg1"/>
          </a:solidFill>
        </p:spPr>
        <p:txBody>
          <a:bodyPr vert="horz" wrap="square" lIns="123941" tIns="0" rIns="123941" bIns="61964" rtlCol="0" anchor="ctr" anchorCtr="0">
            <a:noAutofit/>
          </a:bodyPr>
          <a:lstStyle/>
          <a:p>
            <a:pPr defTabSz="932742">
              <a:lnSpc>
                <a:spcPct val="90000"/>
              </a:lnSpc>
              <a:spcBef>
                <a:spcPct val="0"/>
              </a:spcBef>
            </a:pPr>
            <a:r>
              <a:rPr lang="en-US" sz="5400" spc="-102" dirty="0">
                <a:ln w="3175">
                  <a:noFill/>
                </a:ln>
                <a:gradFill>
                  <a:gsLst>
                    <a:gs pos="1250">
                      <a:schemeClr val="tx2"/>
                    </a:gs>
                    <a:gs pos="100000">
                      <a:schemeClr val="tx2"/>
                    </a:gs>
                  </a:gsLst>
                  <a:lin ang="5400000" scaled="0"/>
                </a:gradFill>
                <a:latin typeface="+mj-lt"/>
                <a:cs typeface="Arial" charset="0"/>
              </a:rPr>
              <a:t>Microsoft Datacenter Investment</a:t>
            </a:r>
          </a:p>
        </p:txBody>
      </p:sp>
      <p:sp>
        <p:nvSpPr>
          <p:cNvPr id="8" name="TextBox 7"/>
          <p:cNvSpPr txBox="1"/>
          <p:nvPr/>
        </p:nvSpPr>
        <p:spPr>
          <a:xfrm>
            <a:off x="763911" y="6577137"/>
            <a:ext cx="5284752" cy="223825"/>
          </a:xfrm>
          <a:prstGeom prst="rect">
            <a:avLst/>
          </a:prstGeom>
        </p:spPr>
        <p:txBody>
          <a:bodyPr vert="horz" wrap="square" lIns="123941" tIns="0" rIns="123941" bIns="61964" rtlCol="0" anchor="t" anchorCtr="0">
            <a:noAutofit/>
          </a:bodyPr>
          <a:lstStyle/>
          <a:p>
            <a:pPr defTabSz="1236600"/>
            <a:r>
              <a:rPr lang="en-US" sz="1088" i="1" dirty="0">
                <a:solidFill>
                  <a:srgbClr val="292929">
                    <a:lumMod val="90000"/>
                    <a:lumOff val="10000"/>
                  </a:srgbClr>
                </a:solidFill>
                <a:latin typeface="Segoe UI" pitchFamily="34" charset="0"/>
                <a:ea typeface="Segoe UI" pitchFamily="34" charset="0"/>
                <a:cs typeface="Segoe UI" pitchFamily="34" charset="0"/>
              </a:rPr>
              <a:t>Source: Microsoft Financial Analysts Meeting, September 19, 2013 </a:t>
            </a:r>
          </a:p>
        </p:txBody>
      </p:sp>
      <p:sp>
        <p:nvSpPr>
          <p:cNvPr id="5" name="Right Brace 4"/>
          <p:cNvSpPr/>
          <p:nvPr/>
        </p:nvSpPr>
        <p:spPr>
          <a:xfrm>
            <a:off x="6140103" y="3040380"/>
            <a:ext cx="372804" cy="1737360"/>
          </a:xfrm>
          <a:prstGeom prst="rightBrace">
            <a:avLst>
              <a:gd name="adj1" fmla="val 29795"/>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3" name="TextBox 12"/>
          <p:cNvSpPr txBox="1"/>
          <p:nvPr/>
        </p:nvSpPr>
        <p:spPr>
          <a:xfrm>
            <a:off x="6594702" y="3698514"/>
            <a:ext cx="4812438" cy="777240"/>
          </a:xfrm>
          <a:prstGeom prst="rect">
            <a:avLst/>
          </a:prstGeom>
        </p:spPr>
        <p:txBody>
          <a:bodyPr vert="horz" wrap="square" lIns="91141" tIns="0" rIns="91141" bIns="45566" rtlCol="0" anchor="t" anchorCtr="0">
            <a:noAutofit/>
          </a:bodyPr>
          <a:lstStyle/>
          <a:p>
            <a:r>
              <a:rPr lang="en-US" sz="2400" cap="none" baseline="0" dirty="0" smtClean="0">
                <a:solidFill>
                  <a:schemeClr val="tx1">
                    <a:lumMod val="90000"/>
                    <a:lumOff val="10000"/>
                  </a:schemeClr>
                </a:solidFill>
                <a:latin typeface="Segoe UI" pitchFamily="34" charset="0"/>
                <a:ea typeface="Segoe UI" pitchFamily="34" charset="0"/>
                <a:cs typeface="Segoe UI" pitchFamily="34" charset="0"/>
              </a:rPr>
              <a:t>&gt; $</a:t>
            </a:r>
            <a:r>
              <a:rPr lang="en-US" sz="2400" b="1" cap="none" baseline="0" dirty="0" smtClean="0">
                <a:solidFill>
                  <a:schemeClr val="tx1">
                    <a:lumMod val="90000"/>
                    <a:lumOff val="10000"/>
                  </a:schemeClr>
                </a:solidFill>
                <a:latin typeface="Segoe UI" pitchFamily="34" charset="0"/>
                <a:ea typeface="Segoe UI" pitchFamily="34" charset="0"/>
                <a:cs typeface="Segoe UI" pitchFamily="34" charset="0"/>
              </a:rPr>
              <a:t>5</a:t>
            </a:r>
            <a:r>
              <a:rPr lang="en-US" sz="2400" cap="none" baseline="0" dirty="0" smtClean="0">
                <a:solidFill>
                  <a:schemeClr val="tx1">
                    <a:lumMod val="90000"/>
                    <a:lumOff val="10000"/>
                  </a:schemeClr>
                </a:solidFill>
                <a:latin typeface="Segoe UI" pitchFamily="34" charset="0"/>
                <a:ea typeface="Segoe UI" pitchFamily="34" charset="0"/>
                <a:cs typeface="Segoe UI" pitchFamily="34" charset="0"/>
              </a:rPr>
              <a:t>billion </a:t>
            </a:r>
            <a:br>
              <a:rPr lang="en-US" sz="2400" cap="none" baseline="0" dirty="0" smtClean="0">
                <a:solidFill>
                  <a:schemeClr val="tx1">
                    <a:lumMod val="90000"/>
                    <a:lumOff val="10000"/>
                  </a:schemeClr>
                </a:solidFill>
                <a:latin typeface="Segoe UI" pitchFamily="34" charset="0"/>
                <a:ea typeface="Segoe UI" pitchFamily="34" charset="0"/>
                <a:cs typeface="Segoe UI" pitchFamily="34" charset="0"/>
              </a:rPr>
            </a:br>
            <a:r>
              <a:rPr lang="en-US" sz="2400" cap="none" baseline="0" dirty="0" smtClean="0">
                <a:solidFill>
                  <a:schemeClr val="tx1">
                    <a:lumMod val="90000"/>
                    <a:lumOff val="10000"/>
                  </a:schemeClr>
                </a:solidFill>
                <a:latin typeface="Segoe UI" pitchFamily="34" charset="0"/>
                <a:ea typeface="Segoe UI" pitchFamily="34" charset="0"/>
                <a:cs typeface="Segoe UI" pitchFamily="34" charset="0"/>
              </a:rPr>
              <a:t>in Cloud Datacenters &amp; Servers!!</a:t>
            </a:r>
            <a:endParaRPr lang="el-GR" sz="2400" cap="none" baseline="0" dirty="0" smtClean="0">
              <a:solidFill>
                <a:schemeClr val="tx1">
                  <a:lumMod val="90000"/>
                  <a:lumOff val="10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676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theme/_rels/theme12.xml.rels><?xml version="1.0" encoding="UTF-8" standalone="yes"?>
<Relationships xmlns="http://schemas.openxmlformats.org/package/2006/relationships"><Relationship Id="rId1" Type="http://schemas.openxmlformats.org/officeDocument/2006/relationships/image" Target="../media/image18.png"/></Relationships>
</file>

<file path=ppt/theme/_rels/theme6.xml.rels><?xml version="1.0" encoding="UTF-8" standalone="yes"?>
<Relationships xmlns="http://schemas.openxmlformats.org/package/2006/relationships"><Relationship Id="rId1" Type="http://schemas.openxmlformats.org/officeDocument/2006/relationships/image" Target="../media/image18.png"/></Relationships>
</file>

<file path=ppt/theme/theme1.xml><?xml version="1.0" encoding="utf-8"?>
<a:theme xmlns:a="http://schemas.openxmlformats.org/drawingml/2006/main" name="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10.xml><?xml version="1.0" encoding="utf-8"?>
<a:theme xmlns:a="http://schemas.openxmlformats.org/drawingml/2006/main" name="1_Office Theme">
  <a:themeElements>
    <a:clrScheme name="Microsoft">
      <a:dk1>
        <a:srgbClr val="505050"/>
      </a:dk1>
      <a:lt1>
        <a:sysClr val="window" lastClr="FFFFFF"/>
      </a:lt1>
      <a:dk2>
        <a:srgbClr val="002050"/>
      </a:dk2>
      <a:lt2>
        <a:srgbClr val="F0F9FD"/>
      </a:lt2>
      <a:accent1>
        <a:srgbClr val="0072C6"/>
      </a:accent1>
      <a:accent2>
        <a:srgbClr val="00BCF2"/>
      </a:accent2>
      <a:accent3>
        <a:srgbClr val="7FBA00"/>
      </a:accent3>
      <a:accent4>
        <a:srgbClr val="FF8C00"/>
      </a:accent4>
      <a:accent5>
        <a:srgbClr val="68217A"/>
      </a:accent5>
      <a:accent6>
        <a:srgbClr val="E81123"/>
      </a:accent6>
      <a:hlink>
        <a:srgbClr val="0000FF"/>
      </a:hlink>
      <a:folHlink>
        <a:srgbClr val="800080"/>
      </a:folHlink>
    </a:clrScheme>
    <a:fontScheme name="Custom 3">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WHITE TEMPLATE">
  <a:themeElements>
    <a:clrScheme name="MSVID- White with Blue">
      <a:dk1>
        <a:srgbClr val="505050"/>
      </a:dk1>
      <a:lt1>
        <a:srgbClr val="FFFFFF"/>
      </a:lt1>
      <a:dk2>
        <a:srgbClr val="0078D7"/>
      </a:dk2>
      <a:lt2>
        <a:srgbClr val="00BCF2"/>
      </a:lt2>
      <a:accent1>
        <a:srgbClr val="002050"/>
      </a:accent1>
      <a:accent2>
        <a:srgbClr val="B4009E"/>
      </a:accent2>
      <a:accent3>
        <a:srgbClr val="0078D7"/>
      </a:accent3>
      <a:accent4>
        <a:srgbClr val="008272"/>
      </a:accent4>
      <a:accent5>
        <a:srgbClr val="4668C5"/>
      </a:accent5>
      <a:accent6>
        <a:srgbClr val="5C2D9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4-3_Business_DARK_TEAL_4.potx" id="{043ED84E-538D-45EF-90E8-343BA22EF926}" vid="{A8BD838A-3BAA-4289-AC8C-F731B7181E1A}"/>
    </a:ext>
  </a:extLst>
</a:theme>
</file>

<file path=ppt/theme/theme12.xml><?xml version="1.0" encoding="utf-8"?>
<a:theme xmlns:a="http://schemas.openxmlformats.org/drawingml/2006/main" name="MS1444_Windows Azure Template 16x9_r08a">
  <a:themeElements>
    <a:clrScheme name="Custom 14">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0071BC"/>
      </a:accent6>
      <a:hlink>
        <a:srgbClr val="0071BC"/>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theme>
</file>

<file path=ppt/theme/theme13.xml><?xml version="1.0" encoding="utf-8"?>
<a:theme xmlns:a="http://schemas.openxmlformats.org/drawingml/2006/main" name="FY15 Enterprise identity theme">
  <a:themeElements>
    <a:clrScheme name="Custom 7">
      <a:dk1>
        <a:srgbClr val="505050"/>
      </a:dk1>
      <a:lt1>
        <a:sysClr val="window" lastClr="FFFFFF"/>
      </a:lt1>
      <a:dk2>
        <a:srgbClr val="0072C6"/>
      </a:dk2>
      <a:lt2>
        <a:srgbClr val="002050"/>
      </a:lt2>
      <a:accent1>
        <a:srgbClr val="7FBA00"/>
      </a:accent1>
      <a:accent2>
        <a:srgbClr val="FFB900"/>
      </a:accent2>
      <a:accent3>
        <a:srgbClr val="DC3C00"/>
      </a:accent3>
      <a:accent4>
        <a:srgbClr val="00BCF2"/>
      </a:accent4>
      <a:accent5>
        <a:srgbClr val="969696"/>
      </a:accent5>
      <a:accent6>
        <a:srgbClr val="D2D2D2"/>
      </a:accent6>
      <a:hlink>
        <a:srgbClr val="505050"/>
      </a:hlink>
      <a:folHlink>
        <a:srgbClr val="505050"/>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5 EPG Presentation Template_16x9_Light_042914" id="{F3AC482D-D5FE-4C12-8E0E-EA8972E3C93B}" vid="{33523C68-E248-4A1F-A64D-A892E9B2A2BC}"/>
    </a:ext>
  </a:extLst>
</a:theme>
</file>

<file path=ppt/theme/theme14.xml><?xml version="1.0" encoding="utf-8"?>
<a:theme xmlns:a="http://schemas.openxmlformats.org/drawingml/2006/main" name="FY13_EPG_Ex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15.xml><?xml version="1.0" encoding="utf-8"?>
<a:theme xmlns:a="http://schemas.openxmlformats.org/drawingml/2006/main" name="1_FY13_EPG_Ex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erver and Cloud 2013">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4.xml><?xml version="1.0" encoding="utf-8"?>
<a:theme xmlns:a="http://schemas.openxmlformats.org/drawingml/2006/main" name="Metro_Template_Light_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xml><?xml version="1.0" encoding="utf-8"?>
<a:theme xmlns:a="http://schemas.openxmlformats.org/drawingml/2006/main" name="1_WindowsAzure_16x9_DarkTemplate_v03">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FFC000"/>
      </a:hlink>
      <a:folHlink>
        <a:srgbClr val="3EBBF0"/>
      </a:folHlink>
    </a:clrScheme>
    <a:fontScheme name="Segoe UI">
      <a:majorFont>
        <a:latin typeface="Segoe UI"/>
        <a:ea typeface=""/>
        <a:cs typeface=""/>
      </a:majorFont>
      <a:minorFont>
        <a:latin typeface="Segoe UI"/>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a:spPr>
      <a:bodyPr vert="horz" wrap="square" lIns="91436" tIns="45718" rIns="91436" bIns="45718" numCol="1" rtlCol="0" anchor="ctr" anchorCtr="0" compatLnSpc="1">
        <a:prstTxWarp prst="textNoShape">
          <a:avLst/>
        </a:prstTxWarp>
      </a:bodyPr>
      <a:lstStyle>
        <a:defPPr algn="ctr" defTabSz="914099">
          <a:defRPr sz="2400" spc="-50" dirty="0" smtClean="0">
            <a:gradFill>
              <a:gsLst>
                <a:gs pos="0">
                  <a:srgbClr val="000000"/>
                </a:gs>
                <a:gs pos="100000">
                  <a:srgbClr val="000000"/>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effectLst>
              <a:outerShdw blurRad="63500" algn="ctr" rotWithShape="0">
                <a:schemeClr val="tx1">
                  <a:alpha val="60000"/>
                </a:schemeClr>
              </a:outerShdw>
            </a:effectLst>
          </a:defRPr>
        </a:defPPr>
      </a:lstStyle>
    </a:txDef>
  </a:objectDefaults>
  <a:extraClrSchemeLst/>
</a:theme>
</file>

<file path=ppt/theme/theme6.xml><?xml version="1.0" encoding="utf-8"?>
<a:theme xmlns:a="http://schemas.openxmlformats.org/drawingml/2006/main" name="4_MS1444_Windows Azure Template 16x9_r08a">
  <a:themeElements>
    <a:clrScheme name="Custom 14">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0071BC"/>
      </a:accent6>
      <a:hlink>
        <a:srgbClr val="0071BC"/>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theme>
</file>

<file path=ppt/theme/theme7.xml><?xml version="1.0" encoding="utf-8"?>
<a:theme xmlns:a="http://schemas.openxmlformats.org/drawingml/2006/main" name="2_WindowsAzure_16x9_DarkTemplate_v03">
  <a:themeElements>
    <a:clrScheme name="Windows Azure Dark Template">
      <a:dk1>
        <a:srgbClr val="000000"/>
      </a:dk1>
      <a:lt1>
        <a:srgbClr val="FFFFFF"/>
      </a:lt1>
      <a:dk2>
        <a:srgbClr val="16A5D9"/>
      </a:dk2>
      <a:lt2>
        <a:srgbClr val="AFFAFA"/>
      </a:lt2>
      <a:accent1>
        <a:srgbClr val="D7FEFD"/>
      </a:accent1>
      <a:accent2>
        <a:srgbClr val="FE5815"/>
      </a:accent2>
      <a:accent3>
        <a:srgbClr val="323232"/>
      </a:accent3>
      <a:accent4>
        <a:srgbClr val="5CC151"/>
      </a:accent4>
      <a:accent5>
        <a:srgbClr val="B8B8B8"/>
      </a:accent5>
      <a:accent6>
        <a:srgbClr val="DAF40A"/>
      </a:accent6>
      <a:hlink>
        <a:srgbClr val="AFFAFA"/>
      </a:hlink>
      <a:folHlink>
        <a:srgbClr val="AFFAFA"/>
      </a:folHlink>
    </a:clrScheme>
    <a:fontScheme name="Segoe UI">
      <a:majorFont>
        <a:latin typeface="Segoe UI"/>
        <a:ea typeface=""/>
        <a:cs typeface=""/>
      </a:majorFont>
      <a:minorFont>
        <a:latin typeface="Segoe UI"/>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a:spPr>
      <a:bodyPr vert="horz" wrap="square" lIns="91436" tIns="45718" rIns="91436" bIns="45718" numCol="1" rtlCol="0" anchor="ctr" anchorCtr="0" compatLnSpc="1">
        <a:prstTxWarp prst="textNoShape">
          <a:avLst/>
        </a:prstTxWarp>
      </a:bodyPr>
      <a:lstStyle>
        <a:defPPr algn="ctr" defTabSz="914099">
          <a:defRPr sz="2400" spc="-50" dirty="0" smtClean="0">
            <a:gradFill>
              <a:gsLst>
                <a:gs pos="0">
                  <a:srgbClr val="000000"/>
                </a:gs>
                <a:gs pos="100000">
                  <a:srgbClr val="000000"/>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effectLst>
              <a:outerShdw blurRad="63500" algn="ctr" rotWithShape="0">
                <a:schemeClr val="tx1">
                  <a:alpha val="60000"/>
                </a:schemeClr>
              </a:outerShdw>
            </a:effectLst>
          </a:defRPr>
        </a:defPPr>
      </a:lstStyle>
    </a:txDef>
  </a:objectDefaults>
  <a:extraClrSchemeLst/>
</a:theme>
</file>

<file path=ppt/theme/theme8.xml><?xml version="1.0" encoding="utf-8"?>
<a:theme xmlns:a="http://schemas.openxmlformats.org/drawingml/2006/main" name="WindowsAzure_16x9_DarkTemplate_v03">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FFC000"/>
      </a:hlink>
      <a:folHlink>
        <a:srgbClr val="3EBBF0"/>
      </a:folHlink>
    </a:clrScheme>
    <a:fontScheme name="Segoe UI">
      <a:majorFont>
        <a:latin typeface="Segoe UI"/>
        <a:ea typeface=""/>
        <a:cs typeface=""/>
      </a:majorFont>
      <a:minorFont>
        <a:latin typeface="Segoe UI"/>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a:spPr>
      <a:bodyPr vert="horz" wrap="square" lIns="91436" tIns="45718" rIns="91436" bIns="45718" numCol="1" rtlCol="0" anchor="ctr" anchorCtr="0" compatLnSpc="1">
        <a:prstTxWarp prst="textNoShape">
          <a:avLst/>
        </a:prstTxWarp>
      </a:bodyPr>
      <a:lstStyle>
        <a:defPPr algn="ctr" defTabSz="914099">
          <a:defRPr sz="2400" spc="-50" dirty="0" smtClean="0">
            <a:gradFill>
              <a:gsLst>
                <a:gs pos="0">
                  <a:srgbClr val="000000"/>
                </a:gs>
                <a:gs pos="100000">
                  <a:srgbClr val="000000"/>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effectLst>
              <a:outerShdw blurRad="63500" algn="ctr" rotWithShape="0">
                <a:schemeClr val="tx1">
                  <a:alpha val="60000"/>
                </a:schemeClr>
              </a:outerShdw>
            </a:effectLst>
          </a:defRPr>
        </a:defPPr>
      </a:lstStyle>
    </a:txDef>
  </a:objectDefaults>
  <a:extraClrSchemeLst/>
</a:theme>
</file>

<file path=ppt/theme/theme9.xml><?xml version="1.0" encoding="utf-8"?>
<a:theme xmlns:a="http://schemas.openxmlformats.org/drawingml/2006/main" name="Server and Cloud 2013">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IndustriesTaxHTField0 xmlns="4e240d41-6d38-4eac-9584-b3f543b50010">
      <Terms xmlns="http://schemas.microsoft.com/office/infopath/2007/PartnerControls"/>
    </IndustriesTaxHTField0>
    <DocumentSetKcId xmlns="7b813d5f-7206-4d46-95a5-a58185f478af" xsi:nil="true"/>
    <DocumentDescription xmlns="4e240d41-6d38-4eac-9584-b3f543b50010">L200 for external &amp; internal use (Non-NDA). This deck should be used for the first discussion on Azure to set context.  Do not start with feature decks.</DocumentDescription>
    <ActivitiesAndProgramsTaxHTField0 xmlns="4e240d41-6d38-4eac-9584-b3f543b50010">
      <Terms xmlns="http://schemas.microsoft.com/office/infopath/2007/PartnerControls"/>
    </ActivitiesAndProgramsTaxHTField0>
    <IconOverlay xmlns="http://schemas.microsoft.com/sharepoint/v4" xsi:nil="true"/>
    <LanguagesTaxHTField0 xmlns="4e240d41-6d38-4eac-9584-b3f543b50010">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cb91f272-ce4d-4a7e-9bbf-78b58e3d188d</TermId>
        </TermInfo>
      </Terms>
    </LanguagesTaxHTField0>
    <h1e7aaa5788c480c922636922fec8914 xmlns="4e240d41-6d38-4eac-9584-b3f543b50010">
      <Terms xmlns="http://schemas.microsoft.com/office/infopath/2007/PartnerControls"/>
    </h1e7aaa5788c480c922636922fec8914>
    <AudiencesTaxHTField0 xmlns="4e240d41-6d38-4eac-9584-b3f543b50010">
      <Terms xmlns="http://schemas.microsoft.com/office/infopath/2007/PartnerControls"/>
    </AudiencesTaxHTField0>
    <ConfidentialityTaxHTField0 xmlns="4e240d41-6d38-4eac-9584-b3f543b50010">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Thumbnail1 xmlns="4e240d41-6d38-4eac-9584-b3f543b50010">
      <Url>http://infopedia/kc02/media/Thumbnails/Server%20and%20Tools%20Business/KC00-15-200865/KC00-15-201105.png</Url>
      <Description>/kc02/media/Thumbnails/Server and Tools Business/KC00-15-200865/KC00-15-201105.png</Description>
    </Thumbnail1>
    <TopicsTaxHTField0 xmlns="4e240d41-6d38-4eac-9584-b3f543b50010">
      <Terms xmlns="http://schemas.microsoft.com/office/infopath/2007/PartnerControls">
        <TermInfo xmlns="http://schemas.microsoft.com/office/infopath/2007/PartnerControls">
          <TermName xmlns="http://schemas.microsoft.com/office/infopath/2007/PartnerControls">hub subset</TermName>
          <TermId xmlns="http://schemas.microsoft.com/office/infopath/2007/PartnerControls">c6bfd112-b986-4a0a-aa8d-90e767bfdfa6</TermId>
        </TermInfo>
      </Terms>
    </TopicsTaxHTField0>
    <ProductsTaxHTField0 xmlns="4e240d41-6d38-4eac-9584-b3f543b50010">
      <Terms xmlns="http://schemas.microsoft.com/office/infopath/2007/PartnerControls">
        <TermInfo xmlns="http://schemas.microsoft.com/office/infopath/2007/PartnerControls">
          <TermName xmlns="http://schemas.microsoft.com/office/infopath/2007/PartnerControls">Windows Azure</TermName>
          <TermId xmlns="http://schemas.microsoft.com/office/infopath/2007/PartnerControls">669a3112-5edf-444b-a003-630063601f07</TermId>
        </TermInfo>
        <TermInfo xmlns="http://schemas.microsoft.com/office/infopath/2007/PartnerControls">
          <TermName xmlns="http://schemas.microsoft.com/office/infopath/2007/PartnerControls">infrastructure as a service</TermName>
          <TermId xmlns="http://schemas.microsoft.com/office/infopath/2007/PartnerControls">4568a23e-4509-484a-b62d-10895ab6ad52</TermId>
        </TermInfo>
        <TermInfo xmlns="http://schemas.microsoft.com/office/infopath/2007/PartnerControls">
          <TermName xmlns="http://schemas.microsoft.com/office/infopath/2007/PartnerControls">Windows Azure Multi-Factor Authentication</TermName>
          <TermId xmlns="http://schemas.microsoft.com/office/infopath/2007/PartnerControls">e545d35f-1209-4fd0-a335-9917a8bf8c71</TermId>
        </TermInfo>
        <TermInfo xmlns="http://schemas.microsoft.com/office/infopath/2007/PartnerControls">
          <TermName xmlns="http://schemas.microsoft.com/office/infopath/2007/PartnerControls">cloud computing</TermName>
          <TermId xmlns="http://schemas.microsoft.com/office/infopath/2007/PartnerControls">b21bb78b-b941-4a14-8b2a-a3600087b48d</TermId>
        </TermInfo>
        <TermInfo xmlns="http://schemas.microsoft.com/office/infopath/2007/PartnerControls">
          <TermName xmlns="http://schemas.microsoft.com/office/infopath/2007/PartnerControls">virtualization</TermName>
          <TermId xmlns="http://schemas.microsoft.com/office/infopath/2007/PartnerControls">532f88cf-4738-4ae6-94b6-624a5f5230f3</TermId>
        </TermInfo>
      </Terms>
    </ProductsTaxHTField0>
    <RegionTaxHTField0 xmlns="4e240d41-6d38-4eac-9584-b3f543b50010">
      <Terms xmlns="http://schemas.microsoft.com/office/infopath/2007/PartnerControls"/>
    </RegionTaxHTField0>
    <Owner xmlns="4e240d41-6d38-4eac-9584-b3f543b50010">
      <UserInfo>
        <DisplayName>Venkat Gattamneni</DisplayName>
        <AccountId>20240</AccountId>
        <AccountType/>
      </UserInfo>
    </Owner>
    <RoutingRuleDescription xmlns="http://schemas.microsoft.com/sharepoint/v3" xsi:nil="true"/>
    <SegmentsTaxHTField0 xmlns="4e240d41-6d38-4eac-9584-b3f543b50010">
      <Terms xmlns="http://schemas.microsoft.com/office/infopath/2007/PartnerControls"/>
    </SegmentsTaxHTField0>
    <ItemTypeTaxHTField0 xmlns="4e240d41-6d38-4eac-9584-b3f543b50010">
      <Terms xmlns="http://schemas.microsoft.com/office/infopath/2007/PartnerControls">
        <TermInfo xmlns="http://schemas.microsoft.com/office/infopath/2007/PartnerControls">
          <TermName xmlns="http://schemas.microsoft.com/office/infopath/2007/PartnerControls">customer presentations</TermName>
          <TermId xmlns="http://schemas.microsoft.com/office/infopath/2007/PartnerControls">18e9ae94-e321-4eea-82d2-ad5b2f470f3c</TermId>
        </TermInfo>
      </Terms>
    </ItemTypeTaxHTField0>
    <BusinessArchitectureTaxHTField0 xmlns="4e240d41-6d38-4eac-9584-b3f543b50010">
      <Terms xmlns="http://schemas.microsoft.com/office/infopath/2007/PartnerControls">
        <TermInfo xmlns="http://schemas.microsoft.com/office/infopath/2007/PartnerControls">
          <TermName xmlns="http://schemas.microsoft.com/office/infopath/2007/PartnerControls">Windows Azure in Enterprise</TermName>
          <TermId xmlns="http://schemas.microsoft.com/office/infopath/2007/PartnerControls">84891928-61ad-4dbf-88e4-8b4469e6f307</TermId>
        </TermInfo>
        <TermInfo xmlns="http://schemas.microsoft.com/office/infopath/2007/PartnerControls">
          <TermName xmlns="http://schemas.microsoft.com/office/infopath/2007/PartnerControls">data storage</TermName>
          <TermId xmlns="http://schemas.microsoft.com/office/infopath/2007/PartnerControls">a13490c1-eb4d-4d25-947b-b64854d4596a</TermId>
        </TermInfo>
        <TermInfo xmlns="http://schemas.microsoft.com/office/infopath/2007/PartnerControls">
          <TermName xmlns="http://schemas.microsoft.com/office/infopath/2007/PartnerControls">networking</TermName>
          <TermId xmlns="http://schemas.microsoft.com/office/infopath/2007/PartnerControls">623804c6-38a9-43fc-99cf-8855260f2931</TermId>
        </TermInfo>
      </Terms>
    </BusinessArchitectureTaxHTField0>
    <GroupsTaxHTField0 xmlns="4e240d41-6d38-4eac-9584-b3f543b50010">
      <Terms xmlns="http://schemas.microsoft.com/office/infopath/2007/PartnerControls">
        <TermInfo xmlns="http://schemas.microsoft.com/office/infopath/2007/PartnerControls">
          <TermName xmlns="http://schemas.microsoft.com/office/infopath/2007/PartnerControls">Windows Azure Marketing</TermName>
          <TermId xmlns="http://schemas.microsoft.com/office/infopath/2007/PartnerControls">0958c357-5252-473f-8b4e-42f27525a99d</TermId>
        </TermInfo>
      </Terms>
    </GroupsTaxHTField0>
    <TagTemplate xmlns="4e240d41-6d38-4eac-9584-b3f543b50010" xsi:nil="true"/>
    <TaxCatchAll xmlns="230e9df3-be65-4c73-a93b-d1236ebd677e">
      <Value>18422</Value>
      <Value>19548</Value>
      <Value>11474</Value>
      <Value>10921</Value>
      <Value>14002</Value>
      <Value>20050</Value>
      <Value>10849</Value>
      <Value>13031</Value>
      <Value>10999</Value>
      <Value>80</Value>
      <Value>13172</Value>
      <Value>20111</Value>
      <Value>10056</Value>
      <Value>18516</Value>
      <Value>19685</Value>
    </TaxCatchAll>
    <RolesTaxHTField0 xmlns="4e240d41-6d38-4eac-9584-b3f543b50010">
      <Terms xmlns="http://schemas.microsoft.com/office/infopath/2007/PartnerControls"/>
    </RolesTaxHTField0>
    <CoOwner xmlns="4e240d41-6d38-4eac-9584-b3f543b50010">
      <UserInfo>
        <DisplayName>REDMOND\v-jgayle</DisplayName>
        <AccountId>189188</AccountId>
        <AccountType/>
      </UserInfo>
      <UserInfo>
        <DisplayName>REDMOND\danielsw</DisplayName>
        <AccountId>6679</AccountId>
        <AccountType/>
      </UserInfo>
      <UserInfo>
        <DisplayName>REDMOND\meeryan</DisplayName>
        <AccountId>44027</AccountId>
        <AccountType/>
      </UserInfo>
      <UserInfo>
        <DisplayName>REDMOND\v-nahube</DisplayName>
        <AccountId>175435</AccountId>
        <AccountType/>
      </UserInfo>
      <UserInfo>
        <DisplayName>REDMOND\aframpto</DisplayName>
        <AccountId>74517</AccountId>
        <AccountType/>
      </UserInfo>
      <UserInfo>
        <DisplayName>NORTHAMERICA\v-jihar</DisplayName>
        <AccountId>214670</AccountId>
        <AccountType/>
      </UserInfo>
    </CoOwner>
    <PartnersTaxHTField0 xmlns="4e240d41-6d38-4eac-9584-b3f543b50010">
      <Terms xmlns="http://schemas.microsoft.com/office/infopath/2007/PartnerControls"/>
    </PartnersTaxHTField0>
    <SMSGDomainTaxHTField0 xmlns="4e240d41-6d38-4eac-9584-b3f543b50010">
      <Terms xmlns="http://schemas.microsoft.com/office/infopath/2007/PartnerControls">
        <TermInfo xmlns="http://schemas.microsoft.com/office/infopath/2007/PartnerControls">
          <TermName xmlns="http://schemas.microsoft.com/office/infopath/2007/PartnerControls">Server and Tools Business</TermName>
          <TermId xmlns="http://schemas.microsoft.com/office/infopath/2007/PartnerControls">6783548d-8609-4f97-be4a-4ca2616905a6</TermId>
        </TermInfo>
        <TermInfo xmlns="http://schemas.microsoft.com/office/infopath/2007/PartnerControls">
          <TermName xmlns="http://schemas.microsoft.com/office/infopath/2007/PartnerControls">Windows Azure Domain</TermName>
          <TermId xmlns="http://schemas.microsoft.com/office/infopath/2007/PartnerControls">d600a391-d529-4311-892b-2c05c1ab2538</TermId>
        </TermInfo>
      </Terms>
    </SMSGDomainTaxHTField0>
    <TaxKeywordTaxHTField xmlns="230e9df3-be65-4c73-a93b-d1236ebd677e">
      <Terms xmlns="http://schemas.microsoft.com/office/infopath/2007/PartnerControls"/>
    </TaxKeywordTaxHTField>
    <CompetitorsTaxHTField0 xmlns="4e240d41-6d38-4eac-9584-b3f543b50010">
      <Terms xmlns="http://schemas.microsoft.com/office/infopath/2007/PartnerControls"/>
    </CompetitorsTaxHTField0>
    <_dlc_DocId xmlns="230e9df3-be65-4c73-a93b-d1236ebd677e">KC00-15-201105</_dlc_DocId>
    <_dlc_DocIdUrl xmlns="230e9df3-be65-4c73-a93b-d1236ebd677e">
      <Url>http://infopedia/docstore/_layouts/DocIdRedir.aspx?ID=KC00-15-201105</Url>
      <Description>KC00-15-201105</Description>
    </_dlc_DocIdUrl>
    <PublishDate xmlns="4e240d41-6d38-4eac-9584-b3f543b50010" xsi:nil="true"/>
    <PublishingPageContent xmlns="http://schemas.microsoft.com/sharepoint/v3" xsi:nil="true"/>
    <PublishingExpirationDate xmlns="http://schemas.microsoft.com/sharepoint/v3" xsi:nil="true"/>
    <AverageRating xmlns="http://schemas.microsoft.com/sharepoint/v3" xsi:nil="true"/>
    <ApplyWorkflowRules xmlns="4e240d41-6d38-4eac-9584-b3f543b50010">Yes</ApplyWorkflowRule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10009</Type>
    <SequenceNumber>1004</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KCDoc" ma:contentTypeID="0x010100FF1FAB0DEDE9AF4ABA57B67AF4A9F3210200596A0E07C3E77448942F9A5D1E81E582" ma:contentTypeVersion="63" ma:contentTypeDescription="" ma:contentTypeScope="" ma:versionID="a54d45227cab0e427d8edda65bcea1b2">
  <xsd:schema xmlns:xsd="http://www.w3.org/2001/XMLSchema" xmlns:xs="http://www.w3.org/2001/XMLSchema" xmlns:p="http://schemas.microsoft.com/office/2006/metadata/properties" xmlns:ns1="http://schemas.microsoft.com/sharepoint/v3" xmlns:ns2="230e9df3-be65-4c73-a93b-d1236ebd677e" xmlns:ns3="4e240d41-6d38-4eac-9584-b3f543b50010" xmlns:ns4="7b813d5f-7206-4d46-95a5-a58185f478af" xmlns:ns5="http://schemas.microsoft.com/sharepoint/v4" targetNamespace="http://schemas.microsoft.com/office/2006/metadata/properties" ma:root="true" ma:fieldsID="a163dd314b67b587b7c7bee84b03caeb" ns1:_="" ns2:_="" ns3:_="" ns4:_="" ns5:_="">
    <xsd:import namespace="http://schemas.microsoft.com/sharepoint/v3"/>
    <xsd:import namespace="230e9df3-be65-4c73-a93b-d1236ebd677e"/>
    <xsd:import namespace="4e240d41-6d38-4eac-9584-b3f543b50010"/>
    <xsd:import namespace="7b813d5f-7206-4d46-95a5-a58185f478af"/>
    <xsd:import namespace="http://schemas.microsoft.com/sharepoint/v4"/>
    <xsd:element name="properties">
      <xsd:complexType>
        <xsd:sequence>
          <xsd:element name="documentManagement">
            <xsd:complexType>
              <xsd:all>
                <xsd:element ref="ns3:Thumbnail1" minOccurs="0"/>
                <xsd:element ref="ns3:DocumentDescription" minOccurs="0"/>
                <xsd:element ref="ns1:AverageRating" minOccurs="0"/>
                <xsd:element ref="ns1:RatingCount" minOccurs="0"/>
                <xsd:element ref="ns3:CoOwner" minOccurs="0"/>
                <xsd:element ref="ns3:Owner" minOccurs="0"/>
                <xsd:element ref="ns4:DocumentSetKcId" minOccurs="0"/>
                <xsd:element ref="ns3:TagTemplate" minOccurs="0"/>
                <xsd:element ref="ns3:PublishDate" minOccurs="0"/>
                <xsd:element ref="ns1:PublishingExpirationDate" minOccurs="0"/>
                <xsd:element ref="ns1:PublishingPageContent" minOccurs="0"/>
                <xsd:element ref="ns3:AudiencesTaxHTField0" minOccurs="0"/>
                <xsd:element ref="ns2:TaxKeywordTaxHTField" minOccurs="0"/>
                <xsd:element ref="ns3:RegionTaxHTField0" minOccurs="0"/>
                <xsd:element ref="ns2:_dlc_DocId" minOccurs="0"/>
                <xsd:element ref="ns3:ConfidentialityTaxHTField0" minOccurs="0"/>
                <xsd:element ref="ns2:_dlc_DocIdUrl" minOccurs="0"/>
                <xsd:element ref="ns3:BusinessArchitectureTaxHTField0" minOccurs="0"/>
                <xsd:element ref="ns2:_dlc_DocIdPersistId" minOccurs="0"/>
                <xsd:element ref="ns3:TopicsTaxHTField0" minOccurs="0"/>
                <xsd:element ref="ns5:IconOverlay" minOccurs="0"/>
                <xsd:element ref="ns3:GroupsTaxHTField0" minOccurs="0"/>
                <xsd:element ref="ns3:PartnersTaxHTField0" minOccurs="0"/>
                <xsd:element ref="ns2:TaxCatchAll" minOccurs="0"/>
                <xsd:element ref="ns3:ActivitiesAndProgramsTaxHTField0" minOccurs="0"/>
                <xsd:element ref="ns3:RolesTaxHTField0" minOccurs="0"/>
                <xsd:element ref="ns2:TaxCatchAllLabel" minOccurs="0"/>
                <xsd:element ref="ns1:RoutingRuleDescription" minOccurs="0"/>
                <xsd:element ref="ns3:SMSGDomainTaxHTField0" minOccurs="0"/>
                <xsd:element ref="ns3:ProductsTaxHTField0" minOccurs="0"/>
                <xsd:element ref="ns1:_vti_ItemDeclaredRecord" minOccurs="0"/>
                <xsd:element ref="ns1:_vti_ItemHoldRecordStatus" minOccurs="0"/>
                <xsd:element ref="ns3:LanguagesTaxHTField0" minOccurs="0"/>
                <xsd:element ref="ns3:CompetitorsTaxHTField0" minOccurs="0"/>
                <xsd:element ref="ns3:h1e7aaa5788c480c922636922fec8914" minOccurs="0"/>
                <xsd:element ref="ns3:ItemTypeTaxHTField0" minOccurs="0"/>
                <xsd:element ref="ns3:IndustriesTaxHTField0" minOccurs="0"/>
                <xsd:element ref="ns3:SegmentsTaxHTField0" minOccurs="0"/>
                <xsd:element ref="ns3:ApplyWorkflowRul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7" nillable="true" ma:displayName="Rating (0-5)" ma:decimals="2" ma:description="Average value of all the ratings that have been submitted" ma:indexed="true" ma:internalName="Rating_x0020__x0028_0_x002d_5_x0029_" ma:readOnly="true">
      <xsd:simpleType>
        <xsd:restriction base="dms:Number"/>
      </xsd:simpleType>
    </xsd:element>
    <xsd:element name="RatingCount" ma:index="8" nillable="true" ma:displayName="Number of Ratings" ma:decimals="0" ma:description="Number of ratings submitted" ma:indexed="true" ma:internalName="Number_x0020_of_x0020_Ratings" ma:readOnly="true">
      <xsd:simpleType>
        <xsd:restriction base="dms:Number"/>
      </xsd:simpleType>
    </xsd:element>
    <xsd:element name="PublishingExpirationDate" ma:index="29" nillable="true" ma:displayName="Scheduling End Date" ma:internalName="PublishingExpirationDate">
      <xsd:simpleType>
        <xsd:restriction base="dms:Unknown"/>
      </xsd:simpleType>
    </xsd:element>
    <xsd:element name="PublishingPageContent" ma:index="30" nillable="true" ma:displayName="Page Content" ma:internalName="PublishingPageContent">
      <xsd:simpleType>
        <xsd:restriction base="dms:Unknown"/>
      </xsd:simpleType>
    </xsd:element>
    <xsd:element name="RoutingRuleDescription" ma:index="49" nillable="true" ma:displayName="Description" ma:hidden="true" ma:internalName="RoutingRuleDescription" ma:readOnly="false">
      <xsd:simpleType>
        <xsd:restriction base="dms:Text">
          <xsd:maxLength value="255"/>
        </xsd:restriction>
      </xsd:simpleType>
    </xsd:element>
    <xsd:element name="_vti_ItemDeclaredRecord" ma:index="55" nillable="true" ma:displayName="Declared Record" ma:hidden="true" ma:internalName="_vti_ItemDeclaredRecord" ma:readOnly="true">
      <xsd:simpleType>
        <xsd:restriction base="dms:DateTime"/>
      </xsd:simpleType>
    </xsd:element>
    <xsd:element name="_vti_ItemHoldRecordStatus" ma:index="56"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KeywordTaxHTField" ma:index="33" nillable="true" ma:taxonomy="true" ma:internalName="TaxKeywordTaxHTField" ma:taxonomyFieldName="TaxKeyword" ma:displayName="Enterprise Keywords" ma:readOnly="tru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_dlc_DocId" ma:index="35" nillable="true" ma:displayName="Document ID Value" ma:description="The value of the document ID assigned to this item." ma:indexed="true" ma:internalName="_dlc_DocId" ma:readOnly="true">
      <xsd:simpleType>
        <xsd:restriction base="dms:Text"/>
      </xsd:simpleType>
    </xsd:element>
    <xsd:element name="_dlc_DocIdUrl" ma:index="3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9" nillable="true" ma:displayName="Persist ID" ma:description="Keep ID on add." ma:hidden="true" ma:internalName="_dlc_DocIdPersistId" ma:readOnly="true">
      <xsd:simpleType>
        <xsd:restriction base="dms:Boolean"/>
      </xsd:simpleType>
    </xsd:element>
    <xsd:element name="TaxCatchAll" ma:index="44" nillable="true" ma:displayName="Taxonomy Catch All Column" ma:hidden="true" ma:list="{cca7b197-9018-4002-9750-a2693d6b6f1f}" ma:internalName="TaxCatchAll" ma:showField="CatchAllData" ma:web="4e240d41-6d38-4eac-9584-b3f543b50010">
      <xsd:complexType>
        <xsd:complexContent>
          <xsd:extension base="dms:MultiChoiceLookup">
            <xsd:sequence>
              <xsd:element name="Value" type="dms:Lookup" maxOccurs="unbounded" minOccurs="0" nillable="true"/>
            </xsd:sequence>
          </xsd:extension>
        </xsd:complexContent>
      </xsd:complexType>
    </xsd:element>
    <xsd:element name="TaxCatchAllLabel" ma:index="47" nillable="true" ma:displayName="Taxonomy Catch All Column1" ma:hidden="true" ma:list="{cca7b197-9018-4002-9750-a2693d6b6f1f}" ma:internalName="TaxCatchAllLabel" ma:readOnly="true" ma:showField="CatchAllDataLabel" ma:web="4e240d41-6d38-4eac-9584-b3f543b5001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e240d41-6d38-4eac-9584-b3f543b50010" elementFormDefault="qualified">
    <xsd:import namespace="http://schemas.microsoft.com/office/2006/documentManagement/types"/>
    <xsd:import namespace="http://schemas.microsoft.com/office/infopath/2007/PartnerControls"/>
    <xsd:element name="Thumbnail1" ma:index="5" nillable="true" ma:displayName="Thumbnail" ma:format="Hyperlink" ma:internalName="Thumbnail1">
      <xsd:complexType>
        <xsd:complexContent>
          <xsd:extension base="dms:URL">
            <xsd:sequence>
              <xsd:element name="Url" type="dms:ValidUrl" minOccurs="0" nillable="true"/>
              <xsd:element name="Description" type="xsd:string" nillable="true"/>
            </xsd:sequence>
          </xsd:extension>
        </xsd:complexContent>
      </xsd:complexType>
    </xsd:element>
    <xsd:element name="DocumentDescription" ma:index="6" nillable="true" ma:displayName="Document Description" ma:description="Document Description for document content type KCDoc" ma:internalName="DocumentDescription">
      <xsd:simpleType>
        <xsd:restriction base="dms:Note"/>
      </xsd:simpleType>
    </xsd:element>
    <xsd:element name="CoOwner" ma:index="21" nillable="true" ma:displayName="Co-Owner" ma:list="UserInfo" ma:SearchPeopleOnly="false" ma:SharePointGroup="0" ma:internalName="CoOwner" ma:readOnly="true"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wner" ma:index="23" nillable="true" ma:displayName="Owner" ma:description="Must be an FTE" ma:indexed="true" ma:list="UserInfo" ma:SharePointGroup="0" ma:internalName="Owner" ma:readOnly="false" ma:showField="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gTemplate" ma:index="26" nillable="true" ma:displayName="TagTemplate" ma:internalName="TagTemplate0">
      <xsd:simpleType>
        <xsd:restriction base="dms:Text">
          <xsd:maxLength value="255"/>
        </xsd:restriction>
      </xsd:simpleType>
    </xsd:element>
    <xsd:element name="PublishDate" ma:index="28" nillable="true" ma:displayName="PublishDate" ma:description="Used in Blog Posts, this date is used to specify the Blog Article Date." ma:format="DateOnly" ma:internalName="PublishDate">
      <xsd:simpleType>
        <xsd:restriction base="dms:DateTime"/>
      </xsd:simpleType>
    </xsd:element>
    <xsd:element name="AudiencesTaxHTField0" ma:index="32" nillable="true" ma:taxonomy="true" ma:internalName="AudiencesTaxHTField0" ma:taxonomyFieldName="Audiences" ma:displayName="Customer Audiences" ma:readOnly="false" ma:default="" ma:fieldId="{e142f759-3ac7-4b2f-96cb-1e9174b500b8}"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RegionTaxHTField0" ma:index="34" nillable="true" ma:taxonomy="true" ma:internalName="RegionTaxHTField0" ma:taxonomyFieldName="Region" ma:displayName="Region" ma:readOnly="false" ma:default="" ma:fieldId="{4737695a-1cd7-4a2e-b339-4aad0188abb4}"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ConfidentialityTaxHTField0" ma:index="36" nillable="true" ma:taxonomy="true" ma:internalName="ConfidentialityTaxHTField0" ma:taxonomyFieldName="Confidentiality" ma:displayName="Confidentiality" ma:indexed="true" ma:readOnly="false" ma:default="21;#Microsoft confidential|461efa83-0283-486a-a8d5-943328f3693f" ma:fieldId="{78ab4373-53e1-48d5-ab4d-d29698f3efd9}"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usinessArchitectureTaxHTField0" ma:index="38" nillable="true" ma:taxonomy="true" ma:internalName="BusinessArchitectureTaxHTField0" ma:taxonomyFieldName="BusinessArchitecture" ma:displayName="Business Architecture" ma:readOnly="false" ma:default="" ma:fieldId="{d7cf789b-4ee0-44de-b4df-8d5b0482baa9}"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TopicsTaxHTField0" ma:index="40" nillable="true" ma:taxonomy="true" ma:internalName="TopicsTaxHTField0" ma:taxonomyFieldName="Topics" ma:displayName="Topics" ma:readOnly="false" ma:default="" ma:fieldId="{878ad871-6083-42b1-a9d8-caa3411e86f2}"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GroupsTaxHTField0" ma:index="42" nillable="true" ma:taxonomy="true" ma:internalName="GroupsTaxHTField0" ma:taxonomyFieldName="Groups" ma:displayName="Groups" ma:readOnly="false" ma:default="" ma:fieldId="{822c6b82-c53e-484c-9c53-5c6ce5969db5}"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PartnersTaxHTField0" ma:index="43" nillable="true" ma:taxonomy="true" ma:internalName="PartnersTaxHTField0" ma:taxonomyFieldName="Partners" ma:displayName="Partners" ma:readOnly="true" ma:default="" ma:fieldId="{7c281638-d92a-454e-b8fe-7088c941df66}"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ActivitiesAndProgramsTaxHTField0" ma:index="45" nillable="true" ma:taxonomy="true" ma:internalName="ActivitiesAndProgramsTaxHTField0" ma:taxonomyFieldName="ActivitiesAndPrograms" ma:displayName="Activities &amp; Programs" ma:readOnly="false" ma:default="" ma:fieldId="{b1238bc0-413c-4dea-a499-043137e11d15}"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RolesTaxHTField0" ma:index="46" nillable="true" ma:taxonomy="true" ma:internalName="RolesTaxHTField0" ma:taxonomyFieldName="Roles" ma:displayName="Roles" ma:readOnly="true" ma:default="" ma:fieldId="{147013c4-c08e-4610-8a54-80ec865dae35}"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SMSGDomainTaxHTField0" ma:index="51" nillable="true" ma:taxonomy="true" ma:internalName="SMSGDomainTaxHTField0" ma:taxonomyFieldName="SMSGDomain" ma:displayName="SMSG Domain" ma:readOnly="true" ma:default="" ma:fieldId="{2c8f543d-b3fa-4810-874a-ad0f88d0f61a}"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ProductsTaxHTField0" ma:index="52" nillable="true" ma:taxonomy="true" ma:internalName="ProductsTaxHTField0" ma:taxonomyFieldName="Products" ma:displayName="Products &amp; Technologies" ma:readOnly="false" ma:default="" ma:fieldId="{461032cf-5451-4cac-8727-96de1535ed65}"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LanguagesTaxHTField0" ma:index="57" nillable="true" ma:taxonomy="true" ma:internalName="LanguagesTaxHTField0" ma:taxonomyFieldName="Languages" ma:displayName="Languages" ma:default="" ma:fieldId="{57b7e61f-5f00-4c23-b9fb-7e2af434aabb}"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CompetitorsTaxHTField0" ma:index="61" nillable="true" ma:taxonomy="true" ma:internalName="CompetitorsTaxHTField0" ma:taxonomyFieldName="Competitors" ma:displayName="Competition" ma:readOnly="true" ma:default="" ma:fieldId="{033f61ce-97ac-4204-9e44-87296a243ffe}"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h1e7aaa5788c480c922636922fec8914" ma:index="62" nillable="true" ma:taxonomy="true" ma:internalName="h1e7aaa5788c480c922636922fec8914" ma:taxonomyFieldName="messageframeworktype" ma:displayName="SMSG Local Taxonomy" ma:readOnly="false" ma:default="" ma:fieldId="{11e7aaa5-788c-480c-9226-36922fec8914}" ma:taxonomyMulti="true" ma:sspId="e385fb40-52d4-4fae-9c5b-3e8ff8a5878e" ma:termSetId="3e722879-8567-4839-b7c6-80b3907c7bba" ma:anchorId="00000000-0000-0000-0000-000000000000" ma:open="true" ma:isKeyword="false">
      <xsd:complexType>
        <xsd:sequence>
          <xsd:element ref="pc:Terms" minOccurs="0" maxOccurs="1"/>
        </xsd:sequence>
      </xsd:complexType>
    </xsd:element>
    <xsd:element name="ItemTypeTaxHTField0" ma:index="63" nillable="true" ma:taxonomy="true" ma:internalName="ItemTypeTaxHTField0" ma:taxonomyFieldName="ItemType" ma:displayName="Item Type" ma:default="" ma:fieldId="{d147f11f-8a15-4fb8-8d37-5fb29263610d}"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IndustriesTaxHTField0" ma:index="64" nillable="true" ma:taxonomy="true" ma:internalName="IndustriesTaxHTField0" ma:taxonomyFieldName="Industries" ma:displayName="Industries" ma:readOnly="false" ma:default="" ma:fieldId="{28af9966-4172-49a2-8fcb-8642a15f1fc5}"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SegmentsTaxHTField0" ma:index="66" nillable="true" ma:taxonomy="true" ma:internalName="SegmentsTaxHTField0" ma:taxonomyFieldName="Segments" ma:displayName="Customer Segments" ma:readOnly="false" ma:default="" ma:fieldId="{5810de59-adc2-4212-9275-76550f6ccd4e}"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ApplyWorkflowRules" ma:index="67" nillable="true" ma:displayName="ApplyWorkflowRules" ma:default="Yes" ma:description="This columns is used to help to apply the workflow rules on Document Sets / Documents. by Default the Value is Yes" ma:format="Dropdown" ma:hidden="true"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7b813d5f-7206-4d46-95a5-a58185f478af" elementFormDefault="qualified">
    <xsd:import namespace="http://schemas.microsoft.com/office/2006/documentManagement/types"/>
    <xsd:import namespace="http://schemas.microsoft.com/office/infopath/2007/PartnerControls"/>
    <xsd:element name="DocumentSetKcId" ma:index="25" nillable="true" ma:displayName="DocumentSetKcId" ma:indexed="true" ma:internalName="DocumentSetKcId"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385fb40-52d4-4fae-9c5b-3e8ff8a5878e" ContentTypeId="0x010100FF1FAB0DEDE9AF4ABA57B67AF4A9F321" PreviousValue="false"/>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7b813d5f-7206-4d46-95a5-a58185f478af"/>
    <ds:schemaRef ds:uri="http://schemas.microsoft.com/sharepoint/v4"/>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230e9df3-be65-4c73-a93b-d1236ebd677e"/>
    <ds:schemaRef ds:uri="4e240d41-6d38-4eac-9584-b3f543b50010"/>
    <ds:schemaRef ds:uri="http://schemas.microsoft.com/sharepoint/v3"/>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11DB0A5-C6AA-4FA0-B975-F5E7E615CFFE}">
  <ds:schemaRefs>
    <ds:schemaRef ds:uri="http://schemas.microsoft.com/sharepoint/events"/>
  </ds:schemaRefs>
</ds:datastoreItem>
</file>

<file path=customXml/itemProps3.xml><?xml version="1.0" encoding="utf-8"?>
<ds:datastoreItem xmlns:ds="http://schemas.openxmlformats.org/officeDocument/2006/customXml" ds:itemID="{1D4B8516-A2BB-4162-9594-79A5C67074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4e240d41-6d38-4eac-9584-b3f543b50010"/>
    <ds:schemaRef ds:uri="7b813d5f-7206-4d46-95a5-a58185f478a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5A88867-7363-4EB2-909E-F56D7A2245A3}">
  <ds:schemaRefs>
    <ds:schemaRef ds:uri="Microsoft.SharePoint.Taxonomy.ContentTypeSync"/>
  </ds:schemaRefs>
</ds:datastoreItem>
</file>

<file path=customXml/itemProps5.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26004</TotalTime>
  <Words>1233</Words>
  <Application>Microsoft Office PowerPoint</Application>
  <PresentationFormat>Custom</PresentationFormat>
  <Paragraphs>110</Paragraphs>
  <Slides>19</Slides>
  <Notes>13</Notes>
  <HiddenSlides>0</HiddenSlides>
  <MMClips>0</MMClips>
  <ScaleCrop>false</ScaleCrop>
  <HeadingPairs>
    <vt:vector size="6" baseType="variant">
      <vt:variant>
        <vt:lpstr>Fonts Used</vt:lpstr>
      </vt:variant>
      <vt:variant>
        <vt:i4>9</vt:i4>
      </vt:variant>
      <vt:variant>
        <vt:lpstr>Theme</vt:lpstr>
      </vt:variant>
      <vt:variant>
        <vt:i4>19</vt:i4>
      </vt:variant>
      <vt:variant>
        <vt:lpstr>Slide Titles</vt:lpstr>
      </vt:variant>
      <vt:variant>
        <vt:i4>19</vt:i4>
      </vt:variant>
    </vt:vector>
  </HeadingPairs>
  <TitlesOfParts>
    <vt:vector size="47" baseType="lpstr">
      <vt:lpstr>Arial</vt:lpstr>
      <vt:lpstr>Calibri</vt:lpstr>
      <vt:lpstr>Consolas</vt:lpstr>
      <vt:lpstr>Courier New</vt:lpstr>
      <vt:lpstr>Segoe</vt:lpstr>
      <vt:lpstr>Segoe UI</vt:lpstr>
      <vt:lpstr>Segoe UI Light</vt:lpstr>
      <vt:lpstr>Verdana</vt:lpstr>
      <vt:lpstr>Wingdings</vt:lpstr>
      <vt:lpstr>3-30070_Windows_Server_Management_Marketing_Template_16x9</vt:lpstr>
      <vt:lpstr>1_MSVID_White_16x9_2012-08-18</vt:lpstr>
      <vt:lpstr>1_Server and Cloud 2013</vt:lpstr>
      <vt:lpstr>Metro_Template_Light_16x9</vt:lpstr>
      <vt:lpstr>1_WindowsAzure_16x9_DarkTemplate_v03</vt:lpstr>
      <vt:lpstr>4_MS1444_Windows Azure Template 16x9_r08a</vt:lpstr>
      <vt:lpstr>2_WindowsAzure_16x9_DarkTemplate_v03</vt:lpstr>
      <vt:lpstr>WindowsAzure_16x9_DarkTemplate_v03</vt:lpstr>
      <vt:lpstr>Server and Cloud 2013</vt:lpstr>
      <vt:lpstr>1_Office Theme</vt:lpstr>
      <vt:lpstr>1_WHITE TEMPLATE</vt:lpstr>
      <vt:lpstr>MS1444_Windows Azure Template 16x9_r08a</vt:lpstr>
      <vt:lpstr>FY15 Enterprise identity theme</vt:lpstr>
      <vt:lpstr>FY13_EPG_External_Light</vt:lpstr>
      <vt:lpstr>1_FY13_EPG_External_Light</vt:lpstr>
      <vt:lpstr>Office Theme</vt:lpstr>
      <vt:lpstr>2_Office Theme</vt:lpstr>
      <vt:lpstr>3_Office Theme</vt:lpstr>
      <vt:lpstr>4_Office Theme</vt:lpstr>
      <vt:lpstr>Cloud First, Mobile First</vt:lpstr>
      <vt:lpstr>PowerPoint Presentation</vt:lpstr>
      <vt:lpstr>mobile + connectivity</vt:lpstr>
      <vt:lpstr>PowerPoint Presentation</vt:lpstr>
      <vt:lpstr>PowerPoint Presentation</vt:lpstr>
      <vt:lpstr>“Microsoft is the productivity and platform company for the mobile-first and cloud-first world.” Satya Nadella, Microsoft CEO</vt:lpstr>
      <vt:lpstr>PowerPoint Presentation</vt:lpstr>
      <vt:lpstr>PowerPoint Presentation</vt:lpstr>
      <vt:lpstr>PowerPoint Presentation</vt:lpstr>
      <vt:lpstr>PowerPoint Presentation</vt:lpstr>
      <vt:lpstr>Our Innovation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Νέες λύσεις για τους πελάτες σας με την ευελιξία του  Microsoft Azure</dc:title>
  <dc:creator>dimitrik@microsoft.com</dc:creator>
  <cp:keywords/>
  <cp:lastModifiedBy>Cosmas Vamvalis</cp:lastModifiedBy>
  <cp:revision>1080</cp:revision>
  <cp:lastPrinted>2013-03-26T17:37:02Z</cp:lastPrinted>
  <dcterms:created xsi:type="dcterms:W3CDTF">2012-12-13T20:38:06Z</dcterms:created>
  <dcterms:modified xsi:type="dcterms:W3CDTF">2015-05-08T05:48:52Z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0x010100FF1FAB0DEDE9AF4ABA57B67AF4A9F3210200596A0E07C3E77448942F9A5D1E81E582</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308;#Redmond|c18f3657-b811-49ee-9b08-ce77b3e7702b</vt:lpwstr>
  </property>
  <property fmtid="{D5CDD505-2E9C-101B-9397-08002B2CF9AE}" pid="7" name="Campaign">
    <vt:lpwstr/>
  </property>
  <property fmtid="{D5CDD505-2E9C-101B-9397-08002B2CF9AE}" pid="8" name="Event Venue">
    <vt:lpwstr>309;#Microsoft Conference Center|9ee5e79d-18a6-44c6-bfde-7021198eb4fc</vt:lpwstr>
  </property>
  <property fmtid="{D5CDD505-2E9C-101B-9397-08002B2CF9AE}" pid="9" name="Track">
    <vt:lpwstr/>
  </property>
  <property fmtid="{D5CDD505-2E9C-101B-9397-08002B2CF9AE}" pid="10" name="TaxKeyword">
    <vt:lpwstr/>
  </property>
  <property fmtid="{D5CDD505-2E9C-101B-9397-08002B2CF9AE}" pid="11" name="Audiences">
    <vt:lpwstr/>
  </property>
  <property fmtid="{D5CDD505-2E9C-101B-9397-08002B2CF9AE}" pid="12" name="Region">
    <vt:lpwstr/>
  </property>
  <property fmtid="{D5CDD505-2E9C-101B-9397-08002B2CF9AE}" pid="13" name="Confidentiality">
    <vt:lpwstr>80;#customer ready|8986c41d-21c5-4f8f-8a12-ea4625b46858</vt:lpwstr>
  </property>
  <property fmtid="{D5CDD505-2E9C-101B-9397-08002B2CF9AE}" pid="14" name="Groups">
    <vt:lpwstr>18422;#Windows Azure Marketing|0958c357-5252-473f-8b4e-42f27525a99d</vt:lpwstr>
  </property>
  <property fmtid="{D5CDD505-2E9C-101B-9397-08002B2CF9AE}" pid="15" name="Topics">
    <vt:lpwstr>20050;#hub subset|c6bfd112-b986-4a0a-aa8d-90e767bfdfa6</vt:lpwstr>
  </property>
  <property fmtid="{D5CDD505-2E9C-101B-9397-08002B2CF9AE}" pid="16" name="messageframeworktype">
    <vt:lpwstr/>
  </property>
  <property fmtid="{D5CDD505-2E9C-101B-9397-08002B2CF9AE}" pid="17" name="Industries">
    <vt:lpwstr/>
  </property>
  <property fmtid="{D5CDD505-2E9C-101B-9397-08002B2CF9AE}" pid="18" name="Roles">
    <vt:lpwstr/>
  </property>
  <property fmtid="{D5CDD505-2E9C-101B-9397-08002B2CF9AE}" pid="19" name="SMSGDomain">
    <vt:lpwstr>13172;#Server and Tools Business|6783548d-8609-4f97-be4a-4ca2616905a6;#19685;#Windows Azure Domain|d600a391-d529-4311-892b-2c05c1ab2538</vt:lpwstr>
  </property>
  <property fmtid="{D5CDD505-2E9C-101B-9397-08002B2CF9AE}" pid="20" name="Competitors">
    <vt:lpwstr/>
  </property>
  <property fmtid="{D5CDD505-2E9C-101B-9397-08002B2CF9AE}" pid="21" name="BusinessArchitecture">
    <vt:lpwstr>19548;#Windows Azure in Enterprise|84891928-61ad-4dbf-88e4-8b4469e6f307;#18516;#data storage|a13490c1-eb4d-4d25-947b-b64854d4596a;#10999;#networking|623804c6-38a9-43fc-99cf-8855260f2931</vt:lpwstr>
  </property>
  <property fmtid="{D5CDD505-2E9C-101B-9397-08002B2CF9AE}" pid="22" name="Products">
    <vt:lpwstr>10921;#Windows Azure|669a3112-5edf-444b-a003-630063601f07;#14002;#infrastructure as a service|4568a23e-4509-484a-b62d-10895ab6ad52;#20111;#Windows Azure Multi-Factor Authentication|e545d35f-1209-4fd0-a335-9917a8bf8c71;#13031;#cloud computing|b21bb78b-b941</vt:lpwstr>
  </property>
  <property fmtid="{D5CDD505-2E9C-101B-9397-08002B2CF9AE}" pid="23" name="Segments">
    <vt:lpwstr/>
  </property>
  <property fmtid="{D5CDD505-2E9C-101B-9397-08002B2CF9AE}" pid="24" name="ActivitiesAndPrograms">
    <vt:lpwstr/>
  </property>
  <property fmtid="{D5CDD505-2E9C-101B-9397-08002B2CF9AE}" pid="25" name="Partners">
    <vt:lpwstr/>
  </property>
  <property fmtid="{D5CDD505-2E9C-101B-9397-08002B2CF9AE}" pid="26" name="_dlc_policyId">
    <vt:lpwstr/>
  </property>
  <property fmtid="{D5CDD505-2E9C-101B-9397-08002B2CF9AE}" pid="27" name="ItemRetentionFormula">
    <vt:lpwstr/>
  </property>
  <property fmtid="{D5CDD505-2E9C-101B-9397-08002B2CF9AE}" pid="28" name="ItemType">
    <vt:lpwstr>10849;#customer presentations|18e9ae94-e321-4eea-82d2-ad5b2f470f3c</vt:lpwstr>
  </property>
  <property fmtid="{D5CDD505-2E9C-101B-9397-08002B2CF9AE}" pid="29" name="LastUpdatedByBatchTagging">
    <vt:bool>false</vt:bool>
  </property>
  <property fmtid="{D5CDD505-2E9C-101B-9397-08002B2CF9AE}" pid="30" name="Languages">
    <vt:lpwstr>10056;#English|cb91f272-ce4d-4a7e-9bbf-78b58e3d188d</vt:lpwstr>
  </property>
  <property fmtid="{D5CDD505-2E9C-101B-9397-08002B2CF9AE}" pid="31" name="_dlc_DocIdItemGuid">
    <vt:lpwstr>a75e286e-7422-42fb-b593-46d70cd40ded</vt:lpwstr>
  </property>
  <property fmtid="{D5CDD505-2E9C-101B-9397-08002B2CF9AE}" pid="32" name="WorkflowChangePath">
    <vt:lpwstr>d3765c0c-e2b5-4307-934b-d5d862e93ab3,2;d3765c0c-e2b5-4307-934b-d5d862e93ab3,2;d3765c0c-e2b5-4307-934b-d5d862e93ab3,14;d3765c0c-e2b5-4307-934b-d5d862e93ab3,17;d779f5e8-bb23-40fa-a1a5-97eb63737902,34;</vt:lpwstr>
  </property>
  <property fmtid="{D5CDD505-2E9C-101B-9397-08002B2CF9AE}" pid="33" name="SMSGTags">
    <vt:lpwstr/>
  </property>
  <property fmtid="{D5CDD505-2E9C-101B-9397-08002B2CF9AE}" pid="34" name="EnterpriseDomainTags">
    <vt:lpwstr/>
  </property>
  <property fmtid="{D5CDD505-2E9C-101B-9397-08002B2CF9AE}" pid="35" name="EnterpriseDomainTagsTaxHTField0">
    <vt:lpwstr/>
  </property>
  <property fmtid="{D5CDD505-2E9C-101B-9397-08002B2CF9AE}" pid="36" name="_docset_NoMedatataSyncRequired">
    <vt:lpwstr>False</vt:lpwstr>
  </property>
  <property fmtid="{D5CDD505-2E9C-101B-9397-08002B2CF9AE}" pid="37" name="SMSGTagsTaxHTField0">
    <vt:lpwstr/>
  </property>
  <property fmtid="{D5CDD505-2E9C-101B-9397-08002B2CF9AE}" pid="38" name="Order">
    <vt:r8>20110500</vt:r8>
  </property>
</Properties>
</file>