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9" r:id="rId5"/>
    <p:sldId id="268" r:id="rId6"/>
    <p:sldId id="259" r:id="rId7"/>
    <p:sldId id="261" r:id="rId8"/>
    <p:sldId id="260" r:id="rId9"/>
    <p:sldId id="264" r:id="rId10"/>
    <p:sldId id="263" r:id="rId11"/>
    <p:sldId id="262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54CD84-6AAB-481B-80F2-A3FEEC3916FE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54CD84-6AAB-481B-80F2-A3FEEC3916FE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54CD84-6AAB-481B-80F2-A3FEEC3916FE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54CD84-6AAB-481B-80F2-A3FEEC3916FE}" type="datetimeFigureOut">
              <a:rPr lang="el-GR" smtClean="0"/>
              <a:pPr/>
              <a:t>7/5/2015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FB731F-FF85-4D85-B438-27CCCB36139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829761"/>
          </a:xfrm>
        </p:spPr>
        <p:txBody>
          <a:bodyPr/>
          <a:lstStyle/>
          <a:p>
            <a:r>
              <a:rPr lang="el-GR" dirty="0" smtClean="0"/>
              <a:t>Συνεργάζομαι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type="subTitle" idx="1"/>
          </p:nvPr>
        </p:nvSpPr>
        <p:spPr>
          <a:xfrm>
            <a:off x="928662" y="3214686"/>
            <a:ext cx="7529538" cy="15966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3600" dirty="0" smtClean="0"/>
              <a:t>Θεσμός επιβράβευσης των συνεργασιών μεταξύ εταιριών </a:t>
            </a:r>
            <a:r>
              <a:rPr lang="en-US" sz="3600" dirty="0" smtClean="0"/>
              <a:t>&amp;</a:t>
            </a:r>
            <a:r>
              <a:rPr lang="el-GR" sz="3600" dirty="0" smtClean="0"/>
              <a:t> ερευνητικών φορέων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59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sz="2800" b="1" dirty="0" smtClean="0"/>
              <a:t>3</a:t>
            </a:r>
            <a:r>
              <a:rPr lang="el-GR" sz="2800" b="1" baseline="30000" dirty="0" smtClean="0"/>
              <a:t>ο</a:t>
            </a:r>
            <a:r>
              <a:rPr lang="el-GR" sz="2800" b="1" dirty="0" smtClean="0"/>
              <a:t> Βραβείο</a:t>
            </a:r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sz="2800" dirty="0"/>
              <a:t>Ανάπτυξη και εφαρμογές μοντέλων νευρωνικών δικτύων για την προσομοίωση αντιρρυπαντικών συσκευών </a:t>
            </a:r>
            <a:r>
              <a:rPr lang="el-GR" sz="2800" dirty="0" smtClean="0"/>
              <a:t>οχημάτων</a:t>
            </a:r>
          </a:p>
          <a:p>
            <a:pPr marL="0" indent="0" algn="ctr">
              <a:buNone/>
            </a:pPr>
            <a:endParaRPr lang="el-GR" sz="2800" dirty="0"/>
          </a:p>
          <a:p>
            <a:pPr marL="0" indent="0" algn="ctr">
              <a:buNone/>
            </a:pPr>
            <a:r>
              <a:rPr lang="en-US" sz="2800" dirty="0" err="1" smtClean="0"/>
              <a:t>Exothermia</a:t>
            </a:r>
            <a:endParaRPr lang="el-GR" sz="2800" dirty="0" smtClean="0"/>
          </a:p>
          <a:p>
            <a:pPr marL="0" indent="0" algn="ctr">
              <a:buNone/>
            </a:pPr>
            <a:r>
              <a:rPr lang="el-GR" sz="2800" dirty="0" smtClean="0"/>
              <a:t>Κώστας </a:t>
            </a:r>
            <a:r>
              <a:rPr lang="el-GR" sz="2800" dirty="0" err="1" smtClean="0"/>
              <a:t>Κωτούλας</a:t>
            </a:r>
            <a:endParaRPr lang="el-GR" sz="2800" dirty="0" smtClean="0"/>
          </a:p>
          <a:p>
            <a:pPr marL="0" indent="0" algn="ctr">
              <a:buNone/>
            </a:pPr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00541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sz="2800" b="1" dirty="0" smtClean="0"/>
              <a:t>2</a:t>
            </a:r>
            <a:r>
              <a:rPr lang="el-GR" sz="2800" b="1" baseline="30000" dirty="0" smtClean="0"/>
              <a:t>ο</a:t>
            </a:r>
            <a:r>
              <a:rPr lang="el-GR" sz="2800" b="1" dirty="0" smtClean="0"/>
              <a:t> </a:t>
            </a:r>
            <a:r>
              <a:rPr lang="el-GR" sz="2800" b="1" dirty="0" smtClean="0"/>
              <a:t>Βραβείο - απονομή</a:t>
            </a:r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dirty="0" err="1" smtClean="0"/>
              <a:t>Λακασάς</a:t>
            </a:r>
            <a:r>
              <a:rPr lang="el-GR" dirty="0" smtClean="0"/>
              <a:t> Δημήτριος</a:t>
            </a:r>
          </a:p>
          <a:p>
            <a:pPr marL="0" indent="0" algn="ctr">
              <a:buNone/>
            </a:pPr>
            <a:r>
              <a:rPr lang="el-GR" dirty="0" smtClean="0"/>
              <a:t>Πρόεδρος ΑΖΚ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705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sz="2800" b="1" dirty="0" smtClean="0"/>
              <a:t>2</a:t>
            </a:r>
            <a:r>
              <a:rPr lang="el-GR" sz="2800" b="1" baseline="30000" dirty="0" smtClean="0"/>
              <a:t>ο</a:t>
            </a:r>
            <a:r>
              <a:rPr lang="el-GR" sz="2800" b="1" dirty="0" smtClean="0"/>
              <a:t> Βραβείο</a:t>
            </a:r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sz="2800" dirty="0"/>
              <a:t>Σύστημα </a:t>
            </a:r>
            <a:r>
              <a:rPr lang="el-GR" sz="2800" dirty="0" smtClean="0"/>
              <a:t>ιατροφαρμακευτικών υποδείξεων</a:t>
            </a:r>
          </a:p>
          <a:p>
            <a:pPr marL="0" indent="0" algn="ctr">
              <a:buNone/>
            </a:pPr>
            <a:endParaRPr lang="el-GR" sz="2800" dirty="0"/>
          </a:p>
          <a:p>
            <a:pPr marL="0" indent="0" algn="ctr">
              <a:buNone/>
            </a:pPr>
            <a:r>
              <a:rPr lang="en-US" sz="2800" dirty="0"/>
              <a:t>Ergobyte </a:t>
            </a:r>
            <a:r>
              <a:rPr lang="el-GR" sz="2800" dirty="0"/>
              <a:t>Πληροφορική </a:t>
            </a:r>
            <a:r>
              <a:rPr lang="el-GR" sz="2800" dirty="0" smtClean="0"/>
              <a:t>Α.Ε.</a:t>
            </a:r>
          </a:p>
          <a:p>
            <a:pPr marL="0" indent="0" algn="ctr">
              <a:buNone/>
            </a:pPr>
            <a:r>
              <a:rPr lang="el-GR" sz="2800" dirty="0" smtClean="0"/>
              <a:t>Μάρθα </a:t>
            </a:r>
            <a:r>
              <a:rPr lang="el-GR" sz="2800" dirty="0" err="1" smtClean="0"/>
              <a:t>Ζαχαριάδου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51850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sz="2800" b="1" dirty="0"/>
              <a:t>1</a:t>
            </a:r>
            <a:r>
              <a:rPr lang="el-GR" sz="2800" b="1" baseline="30000" dirty="0" smtClean="0"/>
              <a:t>ο</a:t>
            </a:r>
            <a:r>
              <a:rPr lang="el-GR" sz="2800" b="1" dirty="0" smtClean="0"/>
              <a:t> </a:t>
            </a:r>
            <a:r>
              <a:rPr lang="el-GR" sz="2800" b="1" dirty="0"/>
              <a:t>Βραβείο - </a:t>
            </a:r>
            <a:r>
              <a:rPr lang="el-GR" sz="2800" b="1" dirty="0" smtClean="0"/>
              <a:t>απονομή</a:t>
            </a:r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dirty="0" err="1" smtClean="0"/>
              <a:t>Αηδονά</a:t>
            </a:r>
            <a:r>
              <a:rPr lang="el-GR" dirty="0" smtClean="0"/>
              <a:t> Αθηνά</a:t>
            </a:r>
          </a:p>
          <a:p>
            <a:pPr marL="0" indent="0" algn="ctr">
              <a:buNone/>
            </a:pPr>
            <a:r>
              <a:rPr lang="el-GR" dirty="0" err="1" smtClean="0"/>
              <a:t>Αντιπεριφερειάρχης</a:t>
            </a:r>
            <a:r>
              <a:rPr lang="el-GR" dirty="0" smtClean="0"/>
              <a:t> Οικονομικών, Διαφάνειας και Ηλεκτρονικής Διακυβέρνησης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764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sz="2800" b="1" dirty="0"/>
              <a:t>1</a:t>
            </a:r>
            <a:r>
              <a:rPr lang="el-GR" sz="2800" b="1" baseline="30000" dirty="0" smtClean="0"/>
              <a:t>ο</a:t>
            </a:r>
            <a:r>
              <a:rPr lang="el-GR" sz="2800" b="1" dirty="0" smtClean="0"/>
              <a:t> Βραβείο</a:t>
            </a:r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sz="2800" dirty="0"/>
              <a:t>Ολοκληρωμένο σύστημα για την ασφαλή μεταφορά μαθητών “I-STUDENT TRIP</a:t>
            </a:r>
            <a:r>
              <a:rPr lang="el-GR" sz="2800" dirty="0" smtClean="0"/>
              <a:t>”</a:t>
            </a:r>
          </a:p>
          <a:p>
            <a:pPr marL="0" indent="0" algn="ctr">
              <a:buNone/>
            </a:pPr>
            <a:endParaRPr lang="el-GR" sz="2800" dirty="0"/>
          </a:p>
          <a:p>
            <a:pPr marL="0" indent="0" algn="ctr">
              <a:buNone/>
            </a:pPr>
            <a:r>
              <a:rPr lang="el-GR" sz="2800" dirty="0" smtClean="0"/>
              <a:t>ΕΚΕΤΑ-ΙΜΕΤ</a:t>
            </a:r>
          </a:p>
          <a:p>
            <a:pPr marL="0" indent="0" algn="ctr">
              <a:buNone/>
            </a:pPr>
            <a:r>
              <a:rPr lang="el-GR" sz="2800" dirty="0" smtClean="0"/>
              <a:t>Μαρία </a:t>
            </a:r>
            <a:r>
              <a:rPr lang="el-GR" sz="2800" dirty="0" err="1" smtClean="0"/>
              <a:t>Μορφουλάκη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3692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328614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l-GR" sz="2800" dirty="0" smtClean="0"/>
              <a:t>Ανταλλαγή-αξιοποίηση </a:t>
            </a:r>
            <a:r>
              <a:rPr lang="el-GR" sz="2800" dirty="0"/>
              <a:t>τεχνογνωσίας </a:t>
            </a:r>
            <a:endParaRPr lang="el-GR" sz="2800" dirty="0" smtClean="0"/>
          </a:p>
          <a:p>
            <a:pPr>
              <a:lnSpc>
                <a:spcPct val="200000"/>
              </a:lnSpc>
            </a:pPr>
            <a:r>
              <a:rPr lang="el-GR" sz="2800" dirty="0" smtClean="0"/>
              <a:t>Μείωση συνολικών πόρων</a:t>
            </a:r>
          </a:p>
          <a:p>
            <a:pPr>
              <a:lnSpc>
                <a:spcPct val="200000"/>
              </a:lnSpc>
            </a:pPr>
            <a:r>
              <a:rPr lang="el-GR" sz="2800" dirty="0" smtClean="0"/>
              <a:t>Ανταγωνιστικότητα – εξωστρέφεια λύσης</a:t>
            </a:r>
            <a:endParaRPr lang="el-GR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Συνεργάζομαι - Στόχοι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4929198"/>
            <a:ext cx="4643470" cy="7386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ShareIt2Grow</a:t>
            </a:r>
            <a:endParaRPr lang="el-GR" sz="4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6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14488"/>
            <a:ext cx="8784976" cy="314327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600" dirty="0"/>
              <a:t>Διερευνάται η επέκταση και σε άλλες θεματικές περιοχές εκτός </a:t>
            </a:r>
            <a:r>
              <a:rPr lang="el-GR" sz="2600" dirty="0" smtClean="0"/>
              <a:t>της Τεχνολογίας Πληροφοριών και Επικοινωνίας (ΤΠΕ)</a:t>
            </a:r>
            <a:endParaRPr lang="el-GR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Επέκταση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000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15824"/>
          </a:xfrm>
        </p:spPr>
        <p:txBody>
          <a:bodyPr>
            <a:normAutofit/>
          </a:bodyPr>
          <a:lstStyle/>
          <a:p>
            <a:endParaRPr lang="el-GR" sz="4000" dirty="0" smtClean="0"/>
          </a:p>
          <a:p>
            <a:r>
              <a:rPr lang="el-GR" sz="4000" dirty="0" smtClean="0"/>
              <a:t>Αγγελιοφόρος – Κυριακή</a:t>
            </a:r>
          </a:p>
          <a:p>
            <a:endParaRPr lang="el-GR" sz="4000" dirty="0"/>
          </a:p>
          <a:p>
            <a:r>
              <a:rPr lang="en-US" sz="4000" dirty="0" smtClean="0"/>
              <a:t>TV100 </a:t>
            </a:r>
            <a:r>
              <a:rPr lang="el-GR" sz="4000" dirty="0" smtClean="0"/>
              <a:t>– Δευτέρα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dirty="0" smtClean="0"/>
              <a:t>Προβολή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2457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457968" y="274638"/>
            <a:ext cx="8218488" cy="1143000"/>
          </a:xfrm>
        </p:spPr>
        <p:txBody>
          <a:bodyPr/>
          <a:lstStyle/>
          <a:p>
            <a:pPr algn="ctr"/>
            <a:r>
              <a:rPr lang="el-GR" dirty="0" smtClean="0"/>
              <a:t>Συμμετοχές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142844" y="2391345"/>
            <a:ext cx="6877428" cy="2477815"/>
          </a:xfrm>
        </p:spPr>
        <p:txBody>
          <a:bodyPr>
            <a:normAutofit/>
          </a:bodyPr>
          <a:lstStyle/>
          <a:p>
            <a:r>
              <a:rPr lang="el-GR" sz="4000" dirty="0" smtClean="0"/>
              <a:t>23 Συνεργασίες </a:t>
            </a:r>
          </a:p>
          <a:p>
            <a:pPr marL="109728" indent="0">
              <a:buNone/>
            </a:pPr>
            <a:r>
              <a:rPr lang="el-GR" sz="4000" dirty="0" smtClean="0"/>
              <a:t> </a:t>
            </a:r>
            <a:endParaRPr lang="el-GR" sz="4000" dirty="0"/>
          </a:p>
          <a:p>
            <a:r>
              <a:rPr lang="el-GR" sz="4000" dirty="0" smtClean="0"/>
              <a:t>90 φορείς</a:t>
            </a:r>
          </a:p>
        </p:txBody>
      </p:sp>
    </p:spTree>
    <p:extLst>
      <p:ext uri="{BB962C8B-B14F-4D97-AF65-F5344CB8AC3E}">
        <p14:creationId xmlns:p14="http://schemas.microsoft.com/office/powerpoint/2010/main" val="101035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00683" y="1772816"/>
            <a:ext cx="8208962" cy="3888432"/>
          </a:xfrm>
        </p:spPr>
        <p:txBody>
          <a:bodyPr>
            <a:normAutofit fontScale="47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l-GR" sz="7300" u="sng" dirty="0" smtClean="0"/>
              <a:t>Επιστημονικός συντονισμός</a:t>
            </a:r>
          </a:p>
          <a:p>
            <a:pPr>
              <a:spcAft>
                <a:spcPts val="1200"/>
              </a:spcAft>
            </a:pPr>
            <a:r>
              <a:rPr lang="el-GR" sz="7300" dirty="0" smtClean="0"/>
              <a:t>Αντρέας Συμεωνίδης (ΑΠΘ)</a:t>
            </a:r>
          </a:p>
          <a:p>
            <a:pPr>
              <a:spcAft>
                <a:spcPts val="1200"/>
              </a:spcAft>
            </a:pPr>
            <a:r>
              <a:rPr lang="el-GR" sz="7300" dirty="0" smtClean="0"/>
              <a:t>Βασίλης Γογγολίδης (ΓΓΕΤ)</a:t>
            </a:r>
          </a:p>
          <a:p>
            <a:pPr>
              <a:spcAft>
                <a:spcPts val="1200"/>
              </a:spcAft>
            </a:pPr>
            <a:r>
              <a:rPr lang="el-GR" sz="7300" dirty="0" smtClean="0"/>
              <a:t>Δημοσθένης Ιωαννίδης (ΕΚΕΤΑ)</a:t>
            </a:r>
          </a:p>
          <a:p>
            <a:pPr>
              <a:spcAft>
                <a:spcPts val="1200"/>
              </a:spcAft>
            </a:pPr>
            <a:r>
              <a:rPr lang="el-GR" sz="7300" dirty="0" smtClean="0"/>
              <a:t>Ευθύμης Ταμπούρης (ΠΑΜΑΚ)</a:t>
            </a:r>
          </a:p>
          <a:p>
            <a:endParaRPr lang="el-GR" dirty="0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395536" y="404664"/>
            <a:ext cx="8219256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1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Αξιολόγηση</a:t>
            </a:r>
            <a:endParaRPr lang="el-GR" sz="41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768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15" y="1988840"/>
            <a:ext cx="7641171" cy="4797746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>
          <a:xfrm>
            <a:off x="500066" y="214290"/>
            <a:ext cx="8429652" cy="107154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l-GR" sz="41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Αξιολόγηση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1520" y="1071546"/>
            <a:ext cx="8678198" cy="845286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el-G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Κάθε πρόταση </a:t>
            </a:r>
            <a:r>
              <a:rPr lang="el-GR" sz="2700" dirty="0" smtClean="0"/>
              <a:t>αξιολογήθηκε 3 φορές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l-GR" sz="2700" dirty="0" smtClean="0"/>
              <a:t>Κύρια κριτήρια: Συμπληρωματικότητα, Αντίκτυπος </a:t>
            </a:r>
            <a:endParaRPr kumimoji="0" lang="el-G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l-G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40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85926"/>
            <a:ext cx="3754760" cy="434907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l-GR" sz="2000" dirty="0" smtClean="0"/>
              <a:t>Χαράλαμπος Δημούλας</a:t>
            </a:r>
          </a:p>
          <a:p>
            <a:pPr marL="514350" indent="-514350">
              <a:buNone/>
            </a:pPr>
            <a:r>
              <a:rPr lang="el-GR" sz="2000" dirty="0" smtClean="0"/>
              <a:t>Νίκος </a:t>
            </a:r>
            <a:r>
              <a:rPr lang="el-GR" sz="2000" dirty="0" err="1" smtClean="0"/>
              <a:t>Πιτσιάνης</a:t>
            </a:r>
            <a:endParaRPr lang="el-GR" sz="2000" dirty="0" smtClean="0"/>
          </a:p>
          <a:p>
            <a:pPr marL="514350" indent="-514350">
              <a:buNone/>
            </a:pPr>
            <a:r>
              <a:rPr lang="el-GR" sz="2000" dirty="0" smtClean="0"/>
              <a:t>Γρηγόρης Τζουμάκας</a:t>
            </a:r>
          </a:p>
          <a:p>
            <a:pPr marL="514350" indent="-514350">
              <a:buNone/>
            </a:pPr>
            <a:r>
              <a:rPr lang="el-GR" sz="2000" dirty="0" smtClean="0"/>
              <a:t>Φώτης Ψωμόπουλος</a:t>
            </a:r>
          </a:p>
          <a:p>
            <a:pPr marL="514350" indent="-514350">
              <a:buNone/>
            </a:pPr>
            <a:r>
              <a:rPr lang="el-GR" sz="2000" dirty="0" smtClean="0"/>
              <a:t>Βασίλης Γογγολίδης</a:t>
            </a:r>
          </a:p>
          <a:p>
            <a:pPr marL="514350" indent="-514350">
              <a:buNone/>
            </a:pPr>
            <a:r>
              <a:rPr lang="el-GR" sz="2000" dirty="0" smtClean="0"/>
              <a:t>Ιωάννης Μανάκος</a:t>
            </a:r>
          </a:p>
          <a:p>
            <a:pPr marL="514350" indent="-514350">
              <a:buNone/>
            </a:pPr>
            <a:r>
              <a:rPr lang="el-GR" sz="2000" dirty="0" smtClean="0"/>
              <a:t>Βασίλης Σολαχίδης</a:t>
            </a:r>
          </a:p>
          <a:p>
            <a:pPr marL="514350" indent="-514350">
              <a:buNone/>
            </a:pPr>
            <a:r>
              <a:rPr lang="el-GR" sz="2000" dirty="0" smtClean="0"/>
              <a:t>Θέμης Ταμπούρης</a:t>
            </a:r>
          </a:p>
          <a:p>
            <a:pPr marL="514350" indent="-514350">
              <a:buNone/>
            </a:pPr>
            <a:r>
              <a:rPr lang="el-GR" sz="2000" dirty="0" smtClean="0"/>
              <a:t>Μάνος Στειακάκης</a:t>
            </a:r>
          </a:p>
          <a:p>
            <a:pPr marL="514350" indent="-514350">
              <a:buNone/>
            </a:pPr>
            <a:r>
              <a:rPr lang="el-GR" sz="2000" dirty="0" smtClean="0"/>
              <a:t>Κώστας Ψάννης</a:t>
            </a:r>
          </a:p>
          <a:p>
            <a:pPr marL="514350" indent="-514350">
              <a:buNone/>
            </a:pPr>
            <a:r>
              <a:rPr lang="el-GR" sz="2000" dirty="0" smtClean="0"/>
              <a:t>Κώστας Τραματζάς</a:t>
            </a:r>
          </a:p>
          <a:p>
            <a:pPr marL="514350" indent="-514350">
              <a:buNone/>
            </a:pPr>
            <a:r>
              <a:rPr lang="el-GR" sz="2000" dirty="0" smtClean="0"/>
              <a:t>Περικλής </a:t>
            </a:r>
            <a:r>
              <a:rPr lang="el-GR" sz="2000" dirty="0" err="1" smtClean="0"/>
              <a:t>Χατζημίσιος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l-GR" sz="2000" dirty="0" smtClean="0"/>
          </a:p>
          <a:p>
            <a:pPr marL="0" indent="0">
              <a:buNone/>
            </a:pPr>
            <a:endParaRPr lang="el-GR" sz="1000" dirty="0" smtClean="0"/>
          </a:p>
          <a:p>
            <a:pPr marL="514350" indent="-514350">
              <a:buFont typeface="+mj-lt"/>
              <a:buAutoNum type="arabicPeriod"/>
            </a:pPr>
            <a:endParaRPr lang="el-GR" sz="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23 Αξιολογητές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071934" y="2128500"/>
            <a:ext cx="3888432" cy="4729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l-GR" sz="2000" dirty="0" smtClean="0"/>
              <a:t>Μαρίνος </a:t>
            </a:r>
            <a:r>
              <a:rPr lang="el-GR" sz="2000" dirty="0" err="1" smtClean="0"/>
              <a:t>Τσαγκαράκης</a:t>
            </a:r>
            <a:endParaRPr lang="el-GR" sz="2000" dirty="0" smtClean="0"/>
          </a:p>
          <a:p>
            <a:pPr marL="514350" indent="-51435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l-GR" sz="2000" dirty="0" smtClean="0"/>
              <a:t>Χάρης Αχίλλας</a:t>
            </a:r>
          </a:p>
          <a:p>
            <a:pPr marL="514350" indent="-51435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l-GR" sz="2000" dirty="0" smtClean="0"/>
              <a:t>Χρήστος Μπερμπερίδης</a:t>
            </a:r>
          </a:p>
          <a:p>
            <a:pPr marL="514350" indent="-51435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l-GR" sz="2000" dirty="0" smtClean="0"/>
              <a:t>Γιάννης Αθανασιάδης</a:t>
            </a:r>
          </a:p>
          <a:p>
            <a:pPr marL="514350" indent="-51435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l-GR" sz="2000" dirty="0" smtClean="0"/>
              <a:t>Γιάννης Μπάκουρος</a:t>
            </a:r>
          </a:p>
          <a:p>
            <a:pPr marL="514350" indent="-51435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l-GR" sz="2000" dirty="0" smtClean="0"/>
              <a:t>Ελπίδα Σαμαρά</a:t>
            </a:r>
          </a:p>
          <a:p>
            <a:pPr marL="514350" indent="-51435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l-GR" sz="2000" dirty="0" smtClean="0"/>
              <a:t>Παρασκευή Γιούρκα </a:t>
            </a:r>
          </a:p>
          <a:p>
            <a:pPr marL="514350" indent="-51435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l-GR" sz="2000" dirty="0" smtClean="0"/>
              <a:t>Πέτρος Κεφαλάς</a:t>
            </a:r>
          </a:p>
          <a:p>
            <a:pPr marL="514350" indent="-51435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l-GR" sz="2000" dirty="0" smtClean="0"/>
              <a:t>Συμεών Βελούδης </a:t>
            </a:r>
          </a:p>
          <a:p>
            <a:pPr marL="514350" indent="-51435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l-GR" sz="2000" dirty="0" smtClean="0"/>
              <a:t>Θεόφιλος Μυλωνάς</a:t>
            </a:r>
          </a:p>
          <a:p>
            <a:pPr marL="514350" indent="-51435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l-GR" sz="2000" dirty="0" smtClean="0"/>
              <a:t>Άγγελος Παμπουκίδης</a:t>
            </a:r>
          </a:p>
          <a:p>
            <a:endParaRPr lang="el-GR" sz="1600" dirty="0" smtClean="0"/>
          </a:p>
          <a:p>
            <a:endParaRPr lang="el-GR" sz="1600" dirty="0" smtClean="0"/>
          </a:p>
          <a:p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40557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sz="2800" b="1" dirty="0" smtClean="0"/>
              <a:t>3</a:t>
            </a:r>
            <a:r>
              <a:rPr lang="el-GR" sz="2800" b="1" baseline="30000" dirty="0" smtClean="0"/>
              <a:t>ο</a:t>
            </a:r>
            <a:r>
              <a:rPr lang="el-GR" sz="2800" b="1" dirty="0" smtClean="0"/>
              <a:t> </a:t>
            </a:r>
            <a:r>
              <a:rPr lang="el-GR" sz="2800" b="1" dirty="0"/>
              <a:t>Βραβείο - απονομή</a:t>
            </a:r>
            <a:endParaRPr lang="el-GR" sz="2800" b="1" dirty="0" smtClean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endParaRPr lang="el-GR" dirty="0"/>
          </a:p>
          <a:p>
            <a:pPr marL="0" indent="0" algn="ctr">
              <a:buNone/>
            </a:pPr>
            <a:r>
              <a:rPr lang="el-GR" dirty="0" smtClean="0"/>
              <a:t>Κωνσταντόπουλος Αθανάσιος</a:t>
            </a:r>
            <a:endParaRPr lang="el-GR" dirty="0" smtClean="0"/>
          </a:p>
          <a:p>
            <a:pPr marL="0" indent="0" algn="ctr">
              <a:buNone/>
            </a:pPr>
            <a:r>
              <a:rPr lang="el-GR" dirty="0" smtClean="0"/>
              <a:t>Πρόεδρος ΕΚΕΤΑ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36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343</TotalTime>
  <Words>210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Lucida Sans Unicode</vt:lpstr>
      <vt:lpstr>Verdana</vt:lpstr>
      <vt:lpstr>Wingdings</vt:lpstr>
      <vt:lpstr>Wingdings 2</vt:lpstr>
      <vt:lpstr>Wingdings 3</vt:lpstr>
      <vt:lpstr>Concourse</vt:lpstr>
      <vt:lpstr>Συνεργάζομαι</vt:lpstr>
      <vt:lpstr>Συνεργάζομαι - Στόχοι</vt:lpstr>
      <vt:lpstr>Επέκταση</vt:lpstr>
      <vt:lpstr>Προβολή</vt:lpstr>
      <vt:lpstr>Συμμετοχές</vt:lpstr>
      <vt:lpstr>PowerPoint Presentation</vt:lpstr>
      <vt:lpstr>PowerPoint Presentation</vt:lpstr>
      <vt:lpstr>23 Αξιολογητές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ATLANTIS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Συνεργάζομαι</dc:title>
  <dc:creator>Νίκος Σταμάτης</dc:creator>
  <cp:lastModifiedBy>Κοσμάς Χρ. Βάμβαλης</cp:lastModifiedBy>
  <cp:revision>27</cp:revision>
  <dcterms:created xsi:type="dcterms:W3CDTF">2015-05-05T06:39:01Z</dcterms:created>
  <dcterms:modified xsi:type="dcterms:W3CDTF">2015-05-07T12:26:50Z</dcterms:modified>
</cp:coreProperties>
</file>