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009D0-30EB-4A91-8D25-A97599BDD79F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FE8BBF3-EE15-4607-8A3E-C916849F8C58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Ρομποτική κίνηση</a:t>
          </a:r>
          <a:endParaRPr lang="el-GR" dirty="0"/>
        </a:p>
      </dgm:t>
    </dgm:pt>
    <dgm:pt modelId="{D8E800C7-6471-49EC-B3BF-B061C7D656F5}" type="parTrans" cxnId="{0A8B1B8F-E424-4F81-AC29-FE57BB099B5C}">
      <dgm:prSet/>
      <dgm:spPr/>
      <dgm:t>
        <a:bodyPr/>
        <a:lstStyle/>
        <a:p>
          <a:endParaRPr lang="el-GR"/>
        </a:p>
      </dgm:t>
    </dgm:pt>
    <dgm:pt modelId="{ADE58F87-5787-4300-BB13-49CD0B3F44B5}" type="sibTrans" cxnId="{0A8B1B8F-E424-4F81-AC29-FE57BB099B5C}">
      <dgm:prSet/>
      <dgm:spPr/>
      <dgm:t>
        <a:bodyPr/>
        <a:lstStyle/>
        <a:p>
          <a:endParaRPr lang="el-GR"/>
        </a:p>
      </dgm:t>
    </dgm:pt>
    <dgm:pt modelId="{0437AC48-1303-4B16-8B82-A5C2224CC373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Αισθητήρες</a:t>
          </a:r>
          <a:endParaRPr lang="el-GR" dirty="0"/>
        </a:p>
      </dgm:t>
    </dgm:pt>
    <dgm:pt modelId="{E4E5E483-7D0A-4694-A074-DA5CC8482648}" type="parTrans" cxnId="{E431D40E-A2C9-48FF-8023-01697278D60A}">
      <dgm:prSet/>
      <dgm:spPr/>
      <dgm:t>
        <a:bodyPr/>
        <a:lstStyle/>
        <a:p>
          <a:endParaRPr lang="el-GR"/>
        </a:p>
      </dgm:t>
    </dgm:pt>
    <dgm:pt modelId="{7E1870FB-932F-449B-9294-EB7A385D12D9}" type="sibTrans" cxnId="{E431D40E-A2C9-48FF-8023-01697278D60A}">
      <dgm:prSet/>
      <dgm:spPr/>
      <dgm:t>
        <a:bodyPr/>
        <a:lstStyle/>
        <a:p>
          <a:endParaRPr lang="el-GR"/>
        </a:p>
      </dgm:t>
    </dgm:pt>
    <dgm:pt modelId="{36DBC778-C239-4205-B846-FDDA5E12CB4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Χαρτογράφηση</a:t>
          </a:r>
          <a:endParaRPr lang="el-GR" dirty="0"/>
        </a:p>
      </dgm:t>
    </dgm:pt>
    <dgm:pt modelId="{6159351B-76A6-445E-A06D-A9B1515C8188}" type="parTrans" cxnId="{112D5B40-089E-43D0-A027-D9D53C604437}">
      <dgm:prSet/>
      <dgm:spPr/>
      <dgm:t>
        <a:bodyPr/>
        <a:lstStyle/>
        <a:p>
          <a:endParaRPr lang="el-GR"/>
        </a:p>
      </dgm:t>
    </dgm:pt>
    <dgm:pt modelId="{4515E3DB-326F-4FAA-9F12-27843315FCC1}" type="sibTrans" cxnId="{112D5B40-089E-43D0-A027-D9D53C604437}">
      <dgm:prSet/>
      <dgm:spPr/>
      <dgm:t>
        <a:bodyPr/>
        <a:lstStyle/>
        <a:p>
          <a:endParaRPr lang="el-GR"/>
        </a:p>
      </dgm:t>
    </dgm:pt>
    <dgm:pt modelId="{DB0B02D0-BC78-44BB-B6C1-667F667EA77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Εξερεύνηση</a:t>
          </a:r>
          <a:endParaRPr lang="el-GR" dirty="0"/>
        </a:p>
      </dgm:t>
    </dgm:pt>
    <dgm:pt modelId="{280F872C-70CE-49EA-BE29-A093BF18A224}" type="parTrans" cxnId="{22D37BF7-32D4-489E-B8AF-7C72E9AB3DCD}">
      <dgm:prSet/>
      <dgm:spPr/>
      <dgm:t>
        <a:bodyPr/>
        <a:lstStyle/>
        <a:p>
          <a:endParaRPr lang="el-GR"/>
        </a:p>
      </dgm:t>
    </dgm:pt>
    <dgm:pt modelId="{99294058-9F7E-4E78-AAC5-26E5709004E7}" type="sibTrans" cxnId="{22D37BF7-32D4-489E-B8AF-7C72E9AB3DCD}">
      <dgm:prSet/>
      <dgm:spPr/>
      <dgm:t>
        <a:bodyPr/>
        <a:lstStyle/>
        <a:p>
          <a:endParaRPr lang="el-GR"/>
        </a:p>
      </dgm:t>
    </dgm:pt>
    <dgm:pt modelId="{A2C56DE0-D016-4498-A811-978C07D4E514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Εντοπισμός σημείων ζωής / Μηχανική όραση</a:t>
          </a:r>
          <a:endParaRPr lang="el-GR" dirty="0"/>
        </a:p>
      </dgm:t>
    </dgm:pt>
    <dgm:pt modelId="{14A4AC0C-96C5-417D-AFDC-A81682932272}" type="parTrans" cxnId="{577C63EB-C6B8-4B7B-B994-435569E81EF0}">
      <dgm:prSet/>
      <dgm:spPr/>
      <dgm:t>
        <a:bodyPr/>
        <a:lstStyle/>
        <a:p>
          <a:endParaRPr lang="el-GR"/>
        </a:p>
      </dgm:t>
    </dgm:pt>
    <dgm:pt modelId="{32E73DD3-C211-445D-B87E-5B2B3C8CFE35}" type="sibTrans" cxnId="{577C63EB-C6B8-4B7B-B994-435569E81EF0}">
      <dgm:prSet/>
      <dgm:spPr/>
      <dgm:t>
        <a:bodyPr/>
        <a:lstStyle/>
        <a:p>
          <a:endParaRPr lang="el-GR"/>
        </a:p>
      </dgm:t>
    </dgm:pt>
    <dgm:pt modelId="{C27FDEBC-92A1-4634-97E9-1BF909C9DC6C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Λήψη αποφάσεων</a:t>
          </a:r>
          <a:endParaRPr lang="el-GR" dirty="0"/>
        </a:p>
      </dgm:t>
    </dgm:pt>
    <dgm:pt modelId="{AD4EF2FC-CEE3-4DD9-B6D4-025A96223C3F}" type="parTrans" cxnId="{F0225842-F4AD-4665-B1FA-A5597537B6CA}">
      <dgm:prSet/>
      <dgm:spPr/>
      <dgm:t>
        <a:bodyPr/>
        <a:lstStyle/>
        <a:p>
          <a:endParaRPr lang="el-GR"/>
        </a:p>
      </dgm:t>
    </dgm:pt>
    <dgm:pt modelId="{A6989797-4022-49D9-ACB6-552700DB5D85}" type="sibTrans" cxnId="{F0225842-F4AD-4665-B1FA-A5597537B6CA}">
      <dgm:prSet/>
      <dgm:spPr/>
      <dgm:t>
        <a:bodyPr/>
        <a:lstStyle/>
        <a:p>
          <a:endParaRPr lang="el-GR"/>
        </a:p>
      </dgm:t>
    </dgm:pt>
    <dgm:pt modelId="{4B292AA9-977B-43E0-9217-0346DE9081E7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Cloud robotics</a:t>
          </a:r>
          <a:endParaRPr lang="el-GR" dirty="0"/>
        </a:p>
      </dgm:t>
    </dgm:pt>
    <dgm:pt modelId="{064CFC98-1164-430B-964A-E80AB3DBF551}" type="parTrans" cxnId="{EAD373F1-C008-472A-9B3D-DC7E4168FD6C}">
      <dgm:prSet/>
      <dgm:spPr/>
      <dgm:t>
        <a:bodyPr/>
        <a:lstStyle/>
        <a:p>
          <a:endParaRPr lang="el-GR"/>
        </a:p>
      </dgm:t>
    </dgm:pt>
    <dgm:pt modelId="{1F13AB74-AE56-4DF5-8709-1110A324FD5A}" type="sibTrans" cxnId="{EAD373F1-C008-472A-9B3D-DC7E4168FD6C}">
      <dgm:prSet/>
      <dgm:spPr/>
      <dgm:t>
        <a:bodyPr/>
        <a:lstStyle/>
        <a:p>
          <a:endParaRPr lang="el-GR"/>
        </a:p>
      </dgm:t>
    </dgm:pt>
    <dgm:pt modelId="{E44BF117-36CC-4876-9506-32EF662EA54F}">
      <dgm:prSet phldrT="[Text]"/>
      <dgm:spPr/>
      <dgm:t>
        <a:bodyPr/>
        <a:lstStyle/>
        <a:p>
          <a:r>
            <a:rPr lang="el-GR" dirty="0" smtClean="0"/>
            <a:t>Οντολογίες / Αναγνώριση ομιλίας</a:t>
          </a:r>
          <a:endParaRPr lang="el-GR" dirty="0"/>
        </a:p>
      </dgm:t>
    </dgm:pt>
    <dgm:pt modelId="{C473993F-8A9A-4F08-9FA8-47F358B3F91B}" type="parTrans" cxnId="{08FF1394-4743-49C2-B155-08AB1AD4BBC8}">
      <dgm:prSet/>
      <dgm:spPr/>
      <dgm:t>
        <a:bodyPr/>
        <a:lstStyle/>
        <a:p>
          <a:endParaRPr lang="el-GR"/>
        </a:p>
      </dgm:t>
    </dgm:pt>
    <dgm:pt modelId="{936859C0-F5EE-48DD-93D1-D52EA0D4F3E5}" type="sibTrans" cxnId="{08FF1394-4743-49C2-B155-08AB1AD4BBC8}">
      <dgm:prSet/>
      <dgm:spPr/>
      <dgm:t>
        <a:bodyPr/>
        <a:lstStyle/>
        <a:p>
          <a:endParaRPr lang="el-GR"/>
        </a:p>
      </dgm:t>
    </dgm:pt>
    <dgm:pt modelId="{2BE10748-E5DE-4F4E-A164-8A5DFCD45595}">
      <dgm:prSet phldrT="[Text]"/>
      <dgm:spPr/>
      <dgm:t>
        <a:bodyPr/>
        <a:lstStyle/>
        <a:p>
          <a:r>
            <a:rPr lang="el-GR" dirty="0" smtClean="0"/>
            <a:t>Ρομποτικές εφαρμογές</a:t>
          </a:r>
          <a:endParaRPr lang="el-GR" dirty="0"/>
        </a:p>
      </dgm:t>
    </dgm:pt>
    <dgm:pt modelId="{46DE0ABA-825B-44C9-BD02-3EEBA7010C38}" type="parTrans" cxnId="{E4DD161C-BF06-464F-8FFD-A8FF9755685D}">
      <dgm:prSet/>
      <dgm:spPr/>
      <dgm:t>
        <a:bodyPr/>
        <a:lstStyle/>
        <a:p>
          <a:endParaRPr lang="el-GR"/>
        </a:p>
      </dgm:t>
    </dgm:pt>
    <dgm:pt modelId="{9C54DA17-82EF-4DD3-8A9F-CB97B23E6A45}" type="sibTrans" cxnId="{E4DD161C-BF06-464F-8FFD-A8FF9755685D}">
      <dgm:prSet/>
      <dgm:spPr/>
      <dgm:t>
        <a:bodyPr/>
        <a:lstStyle/>
        <a:p>
          <a:endParaRPr lang="el-GR"/>
        </a:p>
      </dgm:t>
    </dgm:pt>
    <dgm:pt modelId="{27BA7AEC-6D40-4F40-91CC-C9C063D873C4}" type="pres">
      <dgm:prSet presAssocID="{F63009D0-30EB-4A91-8D25-A97599BDD79F}" presName="linearFlow" presStyleCnt="0">
        <dgm:presLayoutVars>
          <dgm:resizeHandles val="exact"/>
        </dgm:presLayoutVars>
      </dgm:prSet>
      <dgm:spPr/>
    </dgm:pt>
    <dgm:pt modelId="{11F07E7C-955E-49F8-90F7-03FB78560617}" type="pres">
      <dgm:prSet presAssocID="{BFE8BBF3-EE15-4607-8A3E-C916849F8C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EAB467-6B48-4330-934E-324A2F411176}" type="pres">
      <dgm:prSet presAssocID="{ADE58F87-5787-4300-BB13-49CD0B3F44B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3739537-BB31-4C45-974D-0858F3611A1E}" type="pres">
      <dgm:prSet presAssocID="{ADE58F87-5787-4300-BB13-49CD0B3F44B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8D93D18F-3EE1-43D1-8EB3-97ACC21B7CCB}" type="pres">
      <dgm:prSet presAssocID="{0437AC48-1303-4B16-8B82-A5C2224CC37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14CF9-DDAE-45F8-A68E-0CEE17BF72B1}" type="pres">
      <dgm:prSet presAssocID="{7E1870FB-932F-449B-9294-EB7A385D12D9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385232B-763B-4C2A-9605-F54EFAA1EB73}" type="pres">
      <dgm:prSet presAssocID="{7E1870FB-932F-449B-9294-EB7A385D12D9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8720D93-DB3F-457E-AAC6-C1C524B8531C}" type="pres">
      <dgm:prSet presAssocID="{36DBC778-C239-4205-B846-FDDA5E12CB4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D6F87-DFD9-4C8D-83BB-032639DAAF71}" type="pres">
      <dgm:prSet presAssocID="{4515E3DB-326F-4FAA-9F12-27843315FCC1}" presName="sibTrans" presStyleLbl="sibTrans2D1" presStyleIdx="2" presStyleCnt="8"/>
      <dgm:spPr/>
      <dgm:t>
        <a:bodyPr/>
        <a:lstStyle/>
        <a:p>
          <a:endParaRPr lang="en-US"/>
        </a:p>
      </dgm:t>
    </dgm:pt>
    <dgm:pt modelId="{74116A1A-2E12-479B-8BDF-F247E86FF2C3}" type="pres">
      <dgm:prSet presAssocID="{4515E3DB-326F-4FAA-9F12-27843315FCC1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3E8D7D40-DA1F-46C6-BBAF-BFCF6296A9F4}" type="pres">
      <dgm:prSet presAssocID="{DB0B02D0-BC78-44BB-B6C1-667F667EA77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2C8F5-3142-4A51-A9D5-C4E690AFD33B}" type="pres">
      <dgm:prSet presAssocID="{99294058-9F7E-4E78-AAC5-26E5709004E7}" presName="sibTrans" presStyleLbl="sibTrans2D1" presStyleIdx="3" presStyleCnt="8"/>
      <dgm:spPr/>
      <dgm:t>
        <a:bodyPr/>
        <a:lstStyle/>
        <a:p>
          <a:endParaRPr lang="en-US"/>
        </a:p>
      </dgm:t>
    </dgm:pt>
    <dgm:pt modelId="{4153F790-3FB4-490C-9D1F-FBAD8ECE90EE}" type="pres">
      <dgm:prSet presAssocID="{99294058-9F7E-4E78-AAC5-26E5709004E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6DBB9670-695E-4D0F-B39D-6BD945752839}" type="pres">
      <dgm:prSet presAssocID="{A2C56DE0-D016-4498-A811-978C07D4E51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FE15-38D3-42B7-9C61-0292E69F86EA}" type="pres">
      <dgm:prSet presAssocID="{32E73DD3-C211-445D-B87E-5B2B3C8CFE35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FD71CAB-D041-43E2-9E63-64B5DD7FEBDA}" type="pres">
      <dgm:prSet presAssocID="{32E73DD3-C211-445D-B87E-5B2B3C8CFE35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2000A5D-E302-41B3-A6A4-EF610A1623CA}" type="pres">
      <dgm:prSet presAssocID="{C27FDEBC-92A1-4634-97E9-1BF909C9DC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C3A1D-F6D5-4724-9B3C-ED75E05507A9}" type="pres">
      <dgm:prSet presAssocID="{A6989797-4022-49D9-ACB6-552700DB5D85}" presName="sibTrans" presStyleLbl="sibTrans2D1" presStyleIdx="5" presStyleCnt="8"/>
      <dgm:spPr/>
      <dgm:t>
        <a:bodyPr/>
        <a:lstStyle/>
        <a:p>
          <a:endParaRPr lang="en-US"/>
        </a:p>
      </dgm:t>
    </dgm:pt>
    <dgm:pt modelId="{6971C682-63C6-40C8-A2DB-1ECC2104CFB8}" type="pres">
      <dgm:prSet presAssocID="{A6989797-4022-49D9-ACB6-552700DB5D85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207AA6E6-52A5-429E-AFFD-3084C767172C}" type="pres">
      <dgm:prSet presAssocID="{4B292AA9-977B-43E0-9217-0346DE9081E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D6DA-1128-4633-864D-25DB311E1028}" type="pres">
      <dgm:prSet presAssocID="{1F13AB74-AE56-4DF5-8709-1110A324FD5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C1E645E8-4BE5-4CE2-94AB-69023E5043B5}" type="pres">
      <dgm:prSet presAssocID="{1F13AB74-AE56-4DF5-8709-1110A324FD5A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6F9BC0B5-A81D-419E-8DA2-2EA94D379A39}" type="pres">
      <dgm:prSet presAssocID="{E44BF117-36CC-4876-9506-32EF662EA54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F90B1-1CE6-4100-8CEE-13FE649A64C2}" type="pres">
      <dgm:prSet presAssocID="{936859C0-F5EE-48DD-93D1-D52EA0D4F3E5}" presName="sibTrans" presStyleLbl="sibTrans2D1" presStyleIdx="7" presStyleCnt="8"/>
      <dgm:spPr/>
      <dgm:t>
        <a:bodyPr/>
        <a:lstStyle/>
        <a:p>
          <a:endParaRPr lang="en-US"/>
        </a:p>
      </dgm:t>
    </dgm:pt>
    <dgm:pt modelId="{52654B29-9522-4671-8ADC-F7E8DF5FA690}" type="pres">
      <dgm:prSet presAssocID="{936859C0-F5EE-48DD-93D1-D52EA0D4F3E5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3BB5E6D6-3F3E-4099-A2D4-EA595396CF18}" type="pres">
      <dgm:prSet presAssocID="{2BE10748-E5DE-4F4E-A164-8A5DFCD4559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E2442-08D9-47BE-952A-5C6B177DB712}" type="presOf" srcId="{A6989797-4022-49D9-ACB6-552700DB5D85}" destId="{6971C682-63C6-40C8-A2DB-1ECC2104CFB8}" srcOrd="1" destOrd="0" presId="urn:microsoft.com/office/officeart/2005/8/layout/process2"/>
    <dgm:cxn modelId="{A61A393A-2B8F-47A8-A6F3-42F3487B6022}" type="presOf" srcId="{C27FDEBC-92A1-4634-97E9-1BF909C9DC6C}" destId="{32000A5D-E302-41B3-A6A4-EF610A1623CA}" srcOrd="0" destOrd="0" presId="urn:microsoft.com/office/officeart/2005/8/layout/process2"/>
    <dgm:cxn modelId="{9F8A8DD1-FDD6-44B0-B49E-C4D15D10FFE0}" type="presOf" srcId="{32E73DD3-C211-445D-B87E-5B2B3C8CFE35}" destId="{5FD71CAB-D041-43E2-9E63-64B5DD7FEBDA}" srcOrd="1" destOrd="0" presId="urn:microsoft.com/office/officeart/2005/8/layout/process2"/>
    <dgm:cxn modelId="{EAD373F1-C008-472A-9B3D-DC7E4168FD6C}" srcId="{F63009D0-30EB-4A91-8D25-A97599BDD79F}" destId="{4B292AA9-977B-43E0-9217-0346DE9081E7}" srcOrd="6" destOrd="0" parTransId="{064CFC98-1164-430B-964A-E80AB3DBF551}" sibTransId="{1F13AB74-AE56-4DF5-8709-1110A324FD5A}"/>
    <dgm:cxn modelId="{6615EAE8-1279-40CA-82B7-3308A04E4C16}" type="presOf" srcId="{1F13AB74-AE56-4DF5-8709-1110A324FD5A}" destId="{C1E645E8-4BE5-4CE2-94AB-69023E5043B5}" srcOrd="1" destOrd="0" presId="urn:microsoft.com/office/officeart/2005/8/layout/process2"/>
    <dgm:cxn modelId="{B7ABFF09-6495-4A64-B5FE-902F51C88D08}" type="presOf" srcId="{936859C0-F5EE-48DD-93D1-D52EA0D4F3E5}" destId="{52654B29-9522-4671-8ADC-F7E8DF5FA690}" srcOrd="1" destOrd="0" presId="urn:microsoft.com/office/officeart/2005/8/layout/process2"/>
    <dgm:cxn modelId="{CAE97147-D6AB-4C98-8E6D-051CDBE9D096}" type="presOf" srcId="{ADE58F87-5787-4300-BB13-49CD0B3F44B5}" destId="{E9EAB467-6B48-4330-934E-324A2F411176}" srcOrd="0" destOrd="0" presId="urn:microsoft.com/office/officeart/2005/8/layout/process2"/>
    <dgm:cxn modelId="{E4DD161C-BF06-464F-8FFD-A8FF9755685D}" srcId="{F63009D0-30EB-4A91-8D25-A97599BDD79F}" destId="{2BE10748-E5DE-4F4E-A164-8A5DFCD45595}" srcOrd="8" destOrd="0" parTransId="{46DE0ABA-825B-44C9-BD02-3EEBA7010C38}" sibTransId="{9C54DA17-82EF-4DD3-8A9F-CB97B23E6A45}"/>
    <dgm:cxn modelId="{4CEE05E1-9C84-4F4E-A517-90890545F698}" type="presOf" srcId="{ADE58F87-5787-4300-BB13-49CD0B3F44B5}" destId="{D3739537-BB31-4C45-974D-0858F3611A1E}" srcOrd="1" destOrd="0" presId="urn:microsoft.com/office/officeart/2005/8/layout/process2"/>
    <dgm:cxn modelId="{0A8B1B8F-E424-4F81-AC29-FE57BB099B5C}" srcId="{F63009D0-30EB-4A91-8D25-A97599BDD79F}" destId="{BFE8BBF3-EE15-4607-8A3E-C916849F8C58}" srcOrd="0" destOrd="0" parTransId="{D8E800C7-6471-49EC-B3BF-B061C7D656F5}" sibTransId="{ADE58F87-5787-4300-BB13-49CD0B3F44B5}"/>
    <dgm:cxn modelId="{DF229C60-B21C-4CC5-B1D0-B9ECF97EC269}" type="presOf" srcId="{7E1870FB-932F-449B-9294-EB7A385D12D9}" destId="{0C314CF9-DDAE-45F8-A68E-0CEE17BF72B1}" srcOrd="0" destOrd="0" presId="urn:microsoft.com/office/officeart/2005/8/layout/process2"/>
    <dgm:cxn modelId="{577C63EB-C6B8-4B7B-B994-435569E81EF0}" srcId="{F63009D0-30EB-4A91-8D25-A97599BDD79F}" destId="{A2C56DE0-D016-4498-A811-978C07D4E514}" srcOrd="4" destOrd="0" parTransId="{14A4AC0C-96C5-417D-AFDC-A81682932272}" sibTransId="{32E73DD3-C211-445D-B87E-5B2B3C8CFE35}"/>
    <dgm:cxn modelId="{8C35A35A-DAB0-44F9-A543-B8EF4ABDDA14}" type="presOf" srcId="{4515E3DB-326F-4FAA-9F12-27843315FCC1}" destId="{74116A1A-2E12-479B-8BDF-F247E86FF2C3}" srcOrd="1" destOrd="0" presId="urn:microsoft.com/office/officeart/2005/8/layout/process2"/>
    <dgm:cxn modelId="{50113684-714F-43FB-A54D-8F23DEBE6AA6}" type="presOf" srcId="{99294058-9F7E-4E78-AAC5-26E5709004E7}" destId="{71D2C8F5-3142-4A51-A9D5-C4E690AFD33B}" srcOrd="0" destOrd="0" presId="urn:microsoft.com/office/officeart/2005/8/layout/process2"/>
    <dgm:cxn modelId="{92FAFC0D-D633-48FA-816E-76ACD085FA83}" type="presOf" srcId="{7E1870FB-932F-449B-9294-EB7A385D12D9}" destId="{D385232B-763B-4C2A-9605-F54EFAA1EB73}" srcOrd="1" destOrd="0" presId="urn:microsoft.com/office/officeart/2005/8/layout/process2"/>
    <dgm:cxn modelId="{A5D2957C-F3E1-4C6C-B95C-DB20F36A7308}" type="presOf" srcId="{DB0B02D0-BC78-44BB-B6C1-667F667EA778}" destId="{3E8D7D40-DA1F-46C6-BBAF-BFCF6296A9F4}" srcOrd="0" destOrd="0" presId="urn:microsoft.com/office/officeart/2005/8/layout/process2"/>
    <dgm:cxn modelId="{22D37BF7-32D4-489E-B8AF-7C72E9AB3DCD}" srcId="{F63009D0-30EB-4A91-8D25-A97599BDD79F}" destId="{DB0B02D0-BC78-44BB-B6C1-667F667EA778}" srcOrd="3" destOrd="0" parTransId="{280F872C-70CE-49EA-BE29-A093BF18A224}" sibTransId="{99294058-9F7E-4E78-AAC5-26E5709004E7}"/>
    <dgm:cxn modelId="{E47FE29B-A785-4B41-9389-E1253C735E55}" type="presOf" srcId="{E44BF117-36CC-4876-9506-32EF662EA54F}" destId="{6F9BC0B5-A81D-419E-8DA2-2EA94D379A39}" srcOrd="0" destOrd="0" presId="urn:microsoft.com/office/officeart/2005/8/layout/process2"/>
    <dgm:cxn modelId="{52FE412B-F10A-4FFC-A2D6-33C9D3C758AA}" type="presOf" srcId="{2BE10748-E5DE-4F4E-A164-8A5DFCD45595}" destId="{3BB5E6D6-3F3E-4099-A2D4-EA595396CF18}" srcOrd="0" destOrd="0" presId="urn:microsoft.com/office/officeart/2005/8/layout/process2"/>
    <dgm:cxn modelId="{F0225842-F4AD-4665-B1FA-A5597537B6CA}" srcId="{F63009D0-30EB-4A91-8D25-A97599BDD79F}" destId="{C27FDEBC-92A1-4634-97E9-1BF909C9DC6C}" srcOrd="5" destOrd="0" parTransId="{AD4EF2FC-CEE3-4DD9-B6D4-025A96223C3F}" sibTransId="{A6989797-4022-49D9-ACB6-552700DB5D85}"/>
    <dgm:cxn modelId="{0B5D8C91-3363-4E07-ABFC-40B684E47954}" type="presOf" srcId="{36DBC778-C239-4205-B846-FDDA5E12CB40}" destId="{28720D93-DB3F-457E-AAC6-C1C524B8531C}" srcOrd="0" destOrd="0" presId="urn:microsoft.com/office/officeart/2005/8/layout/process2"/>
    <dgm:cxn modelId="{12B35738-122D-4574-84EE-121877F53F66}" type="presOf" srcId="{A6989797-4022-49D9-ACB6-552700DB5D85}" destId="{E98C3A1D-F6D5-4724-9B3C-ED75E05507A9}" srcOrd="0" destOrd="0" presId="urn:microsoft.com/office/officeart/2005/8/layout/process2"/>
    <dgm:cxn modelId="{10D7306D-CB23-4A90-B162-F4B94C921C4E}" type="presOf" srcId="{32E73DD3-C211-445D-B87E-5B2B3C8CFE35}" destId="{0FFAFE15-38D3-42B7-9C61-0292E69F86EA}" srcOrd="0" destOrd="0" presId="urn:microsoft.com/office/officeart/2005/8/layout/process2"/>
    <dgm:cxn modelId="{963ACD2D-4114-4D4F-9ABF-06A5510ACD5D}" type="presOf" srcId="{A2C56DE0-D016-4498-A811-978C07D4E514}" destId="{6DBB9670-695E-4D0F-B39D-6BD945752839}" srcOrd="0" destOrd="0" presId="urn:microsoft.com/office/officeart/2005/8/layout/process2"/>
    <dgm:cxn modelId="{D7364CCB-C19C-4481-BFD2-6DEA4AD2771D}" type="presOf" srcId="{1F13AB74-AE56-4DF5-8709-1110A324FD5A}" destId="{89FAD6DA-1128-4633-864D-25DB311E1028}" srcOrd="0" destOrd="0" presId="urn:microsoft.com/office/officeart/2005/8/layout/process2"/>
    <dgm:cxn modelId="{112D5B40-089E-43D0-A027-D9D53C604437}" srcId="{F63009D0-30EB-4A91-8D25-A97599BDD79F}" destId="{36DBC778-C239-4205-B846-FDDA5E12CB40}" srcOrd="2" destOrd="0" parTransId="{6159351B-76A6-445E-A06D-A9B1515C8188}" sibTransId="{4515E3DB-326F-4FAA-9F12-27843315FCC1}"/>
    <dgm:cxn modelId="{30FE25B1-DB33-46A7-ADAB-F5007C864947}" type="presOf" srcId="{99294058-9F7E-4E78-AAC5-26E5709004E7}" destId="{4153F790-3FB4-490C-9D1F-FBAD8ECE90EE}" srcOrd="1" destOrd="0" presId="urn:microsoft.com/office/officeart/2005/8/layout/process2"/>
    <dgm:cxn modelId="{EFE85C4F-F60C-4E43-BF8C-6A16547001A5}" type="presOf" srcId="{4B292AA9-977B-43E0-9217-0346DE9081E7}" destId="{207AA6E6-52A5-429E-AFFD-3084C767172C}" srcOrd="0" destOrd="0" presId="urn:microsoft.com/office/officeart/2005/8/layout/process2"/>
    <dgm:cxn modelId="{F5DC7F26-DFBE-420D-87D0-C087E30A9E90}" type="presOf" srcId="{0437AC48-1303-4B16-8B82-A5C2224CC373}" destId="{8D93D18F-3EE1-43D1-8EB3-97ACC21B7CCB}" srcOrd="0" destOrd="0" presId="urn:microsoft.com/office/officeart/2005/8/layout/process2"/>
    <dgm:cxn modelId="{08FF1394-4743-49C2-B155-08AB1AD4BBC8}" srcId="{F63009D0-30EB-4A91-8D25-A97599BDD79F}" destId="{E44BF117-36CC-4876-9506-32EF662EA54F}" srcOrd="7" destOrd="0" parTransId="{C473993F-8A9A-4F08-9FA8-47F358B3F91B}" sibTransId="{936859C0-F5EE-48DD-93D1-D52EA0D4F3E5}"/>
    <dgm:cxn modelId="{EA5D89CB-6E8A-4852-B46B-BF50035C0540}" type="presOf" srcId="{4515E3DB-326F-4FAA-9F12-27843315FCC1}" destId="{987D6F87-DFD9-4C8D-83BB-032639DAAF71}" srcOrd="0" destOrd="0" presId="urn:microsoft.com/office/officeart/2005/8/layout/process2"/>
    <dgm:cxn modelId="{1DE99A96-07AA-4FEB-9E2C-A329EF519F3A}" type="presOf" srcId="{BFE8BBF3-EE15-4607-8A3E-C916849F8C58}" destId="{11F07E7C-955E-49F8-90F7-03FB78560617}" srcOrd="0" destOrd="0" presId="urn:microsoft.com/office/officeart/2005/8/layout/process2"/>
    <dgm:cxn modelId="{E431D40E-A2C9-48FF-8023-01697278D60A}" srcId="{F63009D0-30EB-4A91-8D25-A97599BDD79F}" destId="{0437AC48-1303-4B16-8B82-A5C2224CC373}" srcOrd="1" destOrd="0" parTransId="{E4E5E483-7D0A-4694-A074-DA5CC8482648}" sibTransId="{7E1870FB-932F-449B-9294-EB7A385D12D9}"/>
    <dgm:cxn modelId="{8931D1AA-3170-48AB-9664-34F239EC95F8}" type="presOf" srcId="{936859C0-F5EE-48DD-93D1-D52EA0D4F3E5}" destId="{539F90B1-1CE6-4100-8CEE-13FE649A64C2}" srcOrd="0" destOrd="0" presId="urn:microsoft.com/office/officeart/2005/8/layout/process2"/>
    <dgm:cxn modelId="{A6609314-8CB7-479A-B06C-DE313AD6E25C}" type="presOf" srcId="{F63009D0-30EB-4A91-8D25-A97599BDD79F}" destId="{27BA7AEC-6D40-4F40-91CC-C9C063D873C4}" srcOrd="0" destOrd="0" presId="urn:microsoft.com/office/officeart/2005/8/layout/process2"/>
    <dgm:cxn modelId="{4FE78D5D-8809-4958-A8B4-D915207CDD9F}" type="presParOf" srcId="{27BA7AEC-6D40-4F40-91CC-C9C063D873C4}" destId="{11F07E7C-955E-49F8-90F7-03FB78560617}" srcOrd="0" destOrd="0" presId="urn:microsoft.com/office/officeart/2005/8/layout/process2"/>
    <dgm:cxn modelId="{EBBCAE96-0B02-4C32-99E4-44C335AB3264}" type="presParOf" srcId="{27BA7AEC-6D40-4F40-91CC-C9C063D873C4}" destId="{E9EAB467-6B48-4330-934E-324A2F411176}" srcOrd="1" destOrd="0" presId="urn:microsoft.com/office/officeart/2005/8/layout/process2"/>
    <dgm:cxn modelId="{1910F2F2-A8A1-4C74-87C5-006E04C9692C}" type="presParOf" srcId="{E9EAB467-6B48-4330-934E-324A2F411176}" destId="{D3739537-BB31-4C45-974D-0858F3611A1E}" srcOrd="0" destOrd="0" presId="urn:microsoft.com/office/officeart/2005/8/layout/process2"/>
    <dgm:cxn modelId="{A4521657-CDCB-46CB-8F87-DC9904F056E5}" type="presParOf" srcId="{27BA7AEC-6D40-4F40-91CC-C9C063D873C4}" destId="{8D93D18F-3EE1-43D1-8EB3-97ACC21B7CCB}" srcOrd="2" destOrd="0" presId="urn:microsoft.com/office/officeart/2005/8/layout/process2"/>
    <dgm:cxn modelId="{A5C4C853-11C2-4310-91C6-173D836C6FDE}" type="presParOf" srcId="{27BA7AEC-6D40-4F40-91CC-C9C063D873C4}" destId="{0C314CF9-DDAE-45F8-A68E-0CEE17BF72B1}" srcOrd="3" destOrd="0" presId="urn:microsoft.com/office/officeart/2005/8/layout/process2"/>
    <dgm:cxn modelId="{D0BCEB1B-E56A-4326-8EB8-7424866E1B70}" type="presParOf" srcId="{0C314CF9-DDAE-45F8-A68E-0CEE17BF72B1}" destId="{D385232B-763B-4C2A-9605-F54EFAA1EB73}" srcOrd="0" destOrd="0" presId="urn:microsoft.com/office/officeart/2005/8/layout/process2"/>
    <dgm:cxn modelId="{89FFBA15-28F0-4B77-BF10-3166343321F7}" type="presParOf" srcId="{27BA7AEC-6D40-4F40-91CC-C9C063D873C4}" destId="{28720D93-DB3F-457E-AAC6-C1C524B8531C}" srcOrd="4" destOrd="0" presId="urn:microsoft.com/office/officeart/2005/8/layout/process2"/>
    <dgm:cxn modelId="{A60C323B-F9B1-415B-86A1-899D6E927D65}" type="presParOf" srcId="{27BA7AEC-6D40-4F40-91CC-C9C063D873C4}" destId="{987D6F87-DFD9-4C8D-83BB-032639DAAF71}" srcOrd="5" destOrd="0" presId="urn:microsoft.com/office/officeart/2005/8/layout/process2"/>
    <dgm:cxn modelId="{2645DD9D-10F2-4649-9378-D5BBAE156BB6}" type="presParOf" srcId="{987D6F87-DFD9-4C8D-83BB-032639DAAF71}" destId="{74116A1A-2E12-479B-8BDF-F247E86FF2C3}" srcOrd="0" destOrd="0" presId="urn:microsoft.com/office/officeart/2005/8/layout/process2"/>
    <dgm:cxn modelId="{2F01BE5C-2750-4EE3-A850-AB03D61F87DB}" type="presParOf" srcId="{27BA7AEC-6D40-4F40-91CC-C9C063D873C4}" destId="{3E8D7D40-DA1F-46C6-BBAF-BFCF6296A9F4}" srcOrd="6" destOrd="0" presId="urn:microsoft.com/office/officeart/2005/8/layout/process2"/>
    <dgm:cxn modelId="{18C3EFFD-E2DB-413B-A69E-B30ABDA2B027}" type="presParOf" srcId="{27BA7AEC-6D40-4F40-91CC-C9C063D873C4}" destId="{71D2C8F5-3142-4A51-A9D5-C4E690AFD33B}" srcOrd="7" destOrd="0" presId="urn:microsoft.com/office/officeart/2005/8/layout/process2"/>
    <dgm:cxn modelId="{40EE8674-AB42-4284-97CB-44465573ACD3}" type="presParOf" srcId="{71D2C8F5-3142-4A51-A9D5-C4E690AFD33B}" destId="{4153F790-3FB4-490C-9D1F-FBAD8ECE90EE}" srcOrd="0" destOrd="0" presId="urn:microsoft.com/office/officeart/2005/8/layout/process2"/>
    <dgm:cxn modelId="{F7BEA5A5-D69C-41B3-ACFC-6EF3993C43BD}" type="presParOf" srcId="{27BA7AEC-6D40-4F40-91CC-C9C063D873C4}" destId="{6DBB9670-695E-4D0F-B39D-6BD945752839}" srcOrd="8" destOrd="0" presId="urn:microsoft.com/office/officeart/2005/8/layout/process2"/>
    <dgm:cxn modelId="{2EF2DDE6-744B-40CF-8E6D-FB10AC6BA26A}" type="presParOf" srcId="{27BA7AEC-6D40-4F40-91CC-C9C063D873C4}" destId="{0FFAFE15-38D3-42B7-9C61-0292E69F86EA}" srcOrd="9" destOrd="0" presId="urn:microsoft.com/office/officeart/2005/8/layout/process2"/>
    <dgm:cxn modelId="{CCAA0D36-60D4-4915-B83F-A24D45184E1A}" type="presParOf" srcId="{0FFAFE15-38D3-42B7-9C61-0292E69F86EA}" destId="{5FD71CAB-D041-43E2-9E63-64B5DD7FEBDA}" srcOrd="0" destOrd="0" presId="urn:microsoft.com/office/officeart/2005/8/layout/process2"/>
    <dgm:cxn modelId="{62279F01-6C2C-45DA-B658-6DD841C11B82}" type="presParOf" srcId="{27BA7AEC-6D40-4F40-91CC-C9C063D873C4}" destId="{32000A5D-E302-41B3-A6A4-EF610A1623CA}" srcOrd="10" destOrd="0" presId="urn:microsoft.com/office/officeart/2005/8/layout/process2"/>
    <dgm:cxn modelId="{D2B54E95-0BB5-45A0-A8E9-C576A27C8AAB}" type="presParOf" srcId="{27BA7AEC-6D40-4F40-91CC-C9C063D873C4}" destId="{E98C3A1D-F6D5-4724-9B3C-ED75E05507A9}" srcOrd="11" destOrd="0" presId="urn:microsoft.com/office/officeart/2005/8/layout/process2"/>
    <dgm:cxn modelId="{67EA2CDD-BFFA-4C9B-B4B0-47A4A664113B}" type="presParOf" srcId="{E98C3A1D-F6D5-4724-9B3C-ED75E05507A9}" destId="{6971C682-63C6-40C8-A2DB-1ECC2104CFB8}" srcOrd="0" destOrd="0" presId="urn:microsoft.com/office/officeart/2005/8/layout/process2"/>
    <dgm:cxn modelId="{ECF9903A-CA84-46EA-A7A1-3AE20D0B7C61}" type="presParOf" srcId="{27BA7AEC-6D40-4F40-91CC-C9C063D873C4}" destId="{207AA6E6-52A5-429E-AFFD-3084C767172C}" srcOrd="12" destOrd="0" presId="urn:microsoft.com/office/officeart/2005/8/layout/process2"/>
    <dgm:cxn modelId="{3E850618-DFA5-49BA-B691-2CCF4931C506}" type="presParOf" srcId="{27BA7AEC-6D40-4F40-91CC-C9C063D873C4}" destId="{89FAD6DA-1128-4633-864D-25DB311E1028}" srcOrd="13" destOrd="0" presId="urn:microsoft.com/office/officeart/2005/8/layout/process2"/>
    <dgm:cxn modelId="{97AD18D0-5B21-4B35-8351-CCF1BFE1D9AA}" type="presParOf" srcId="{89FAD6DA-1128-4633-864D-25DB311E1028}" destId="{C1E645E8-4BE5-4CE2-94AB-69023E5043B5}" srcOrd="0" destOrd="0" presId="urn:microsoft.com/office/officeart/2005/8/layout/process2"/>
    <dgm:cxn modelId="{B77EFBB2-A7ED-491F-A819-039436A62766}" type="presParOf" srcId="{27BA7AEC-6D40-4F40-91CC-C9C063D873C4}" destId="{6F9BC0B5-A81D-419E-8DA2-2EA94D379A39}" srcOrd="14" destOrd="0" presId="urn:microsoft.com/office/officeart/2005/8/layout/process2"/>
    <dgm:cxn modelId="{F8B797DB-0ECD-40A1-882C-4BB813CEB4FB}" type="presParOf" srcId="{27BA7AEC-6D40-4F40-91CC-C9C063D873C4}" destId="{539F90B1-1CE6-4100-8CEE-13FE649A64C2}" srcOrd="15" destOrd="0" presId="urn:microsoft.com/office/officeart/2005/8/layout/process2"/>
    <dgm:cxn modelId="{C4AB79A1-89E8-4566-BEBA-FF24F7E49AA4}" type="presParOf" srcId="{539F90B1-1CE6-4100-8CEE-13FE649A64C2}" destId="{52654B29-9522-4671-8ADC-F7E8DF5FA690}" srcOrd="0" destOrd="0" presId="urn:microsoft.com/office/officeart/2005/8/layout/process2"/>
    <dgm:cxn modelId="{ECEEF496-31E6-497A-9D62-F7A9BBF47E56}" type="presParOf" srcId="{27BA7AEC-6D40-4F40-91CC-C9C063D873C4}" destId="{3BB5E6D6-3F3E-4099-A2D4-EA595396CF18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009D0-30EB-4A91-8D25-A97599BDD79F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FE8BBF3-EE15-4607-8A3E-C916849F8C5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Ρομποτική κίνηση</a:t>
          </a:r>
          <a:endParaRPr lang="el-GR" dirty="0"/>
        </a:p>
      </dgm:t>
    </dgm:pt>
    <dgm:pt modelId="{D8E800C7-6471-49EC-B3BF-B061C7D656F5}" type="parTrans" cxnId="{0A8B1B8F-E424-4F81-AC29-FE57BB099B5C}">
      <dgm:prSet/>
      <dgm:spPr/>
      <dgm:t>
        <a:bodyPr/>
        <a:lstStyle/>
        <a:p>
          <a:endParaRPr lang="el-GR"/>
        </a:p>
      </dgm:t>
    </dgm:pt>
    <dgm:pt modelId="{ADE58F87-5787-4300-BB13-49CD0B3F44B5}" type="sibTrans" cxnId="{0A8B1B8F-E424-4F81-AC29-FE57BB099B5C}">
      <dgm:prSet/>
      <dgm:spPr/>
      <dgm:t>
        <a:bodyPr/>
        <a:lstStyle/>
        <a:p>
          <a:endParaRPr lang="el-GR"/>
        </a:p>
      </dgm:t>
    </dgm:pt>
    <dgm:pt modelId="{B108142F-9462-4609-B806-9AE259EA9C3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Αισθητήρες</a:t>
          </a:r>
          <a:endParaRPr lang="el-GR" dirty="0"/>
        </a:p>
      </dgm:t>
    </dgm:pt>
    <dgm:pt modelId="{2429C627-5359-4AD4-AC0F-8AEB81626E8F}" type="parTrans" cxnId="{65CBCF86-793F-40B2-9ADA-C6FF89252737}">
      <dgm:prSet/>
      <dgm:spPr/>
      <dgm:t>
        <a:bodyPr/>
        <a:lstStyle/>
        <a:p>
          <a:endParaRPr lang="el-GR"/>
        </a:p>
      </dgm:t>
    </dgm:pt>
    <dgm:pt modelId="{DB999A00-15F6-4390-9415-5B8116EE4173}" type="sibTrans" cxnId="{65CBCF86-793F-40B2-9ADA-C6FF89252737}">
      <dgm:prSet/>
      <dgm:spPr/>
      <dgm:t>
        <a:bodyPr/>
        <a:lstStyle/>
        <a:p>
          <a:endParaRPr lang="el-GR"/>
        </a:p>
      </dgm:t>
    </dgm:pt>
    <dgm:pt modelId="{BCDED249-5966-4C2C-B444-AEB9E18FD53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Χαρτογράφηση</a:t>
          </a:r>
          <a:endParaRPr lang="el-GR" dirty="0"/>
        </a:p>
      </dgm:t>
    </dgm:pt>
    <dgm:pt modelId="{8BFE6672-D3EC-4613-96B4-99BDE835789B}" type="parTrans" cxnId="{DAF9A1BF-C4BE-497C-977C-FFCBABA5E8D4}">
      <dgm:prSet/>
      <dgm:spPr/>
      <dgm:t>
        <a:bodyPr/>
        <a:lstStyle/>
        <a:p>
          <a:endParaRPr lang="el-GR"/>
        </a:p>
      </dgm:t>
    </dgm:pt>
    <dgm:pt modelId="{505EE930-605E-4207-ABA1-3D4F6F9C546D}" type="sibTrans" cxnId="{DAF9A1BF-C4BE-497C-977C-FFCBABA5E8D4}">
      <dgm:prSet/>
      <dgm:spPr/>
      <dgm:t>
        <a:bodyPr/>
        <a:lstStyle/>
        <a:p>
          <a:endParaRPr lang="el-GR"/>
        </a:p>
      </dgm:t>
    </dgm:pt>
    <dgm:pt modelId="{6606AEDF-901E-4CCF-80DB-C1C86269FCD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Εξερεύνηση</a:t>
          </a:r>
          <a:endParaRPr lang="el-GR" dirty="0"/>
        </a:p>
      </dgm:t>
    </dgm:pt>
    <dgm:pt modelId="{7453289C-D496-42AC-AAE9-DCC96493A197}" type="parTrans" cxnId="{9DC1E0E2-5DAE-45B2-82D1-1E2B1E46CE89}">
      <dgm:prSet/>
      <dgm:spPr/>
      <dgm:t>
        <a:bodyPr/>
        <a:lstStyle/>
        <a:p>
          <a:endParaRPr lang="el-GR"/>
        </a:p>
      </dgm:t>
    </dgm:pt>
    <dgm:pt modelId="{144D53D7-A6AE-45AA-9597-26BCF900758D}" type="sibTrans" cxnId="{9DC1E0E2-5DAE-45B2-82D1-1E2B1E46CE89}">
      <dgm:prSet/>
      <dgm:spPr/>
      <dgm:t>
        <a:bodyPr/>
        <a:lstStyle/>
        <a:p>
          <a:endParaRPr lang="el-GR"/>
        </a:p>
      </dgm:t>
    </dgm:pt>
    <dgm:pt modelId="{D32392F5-8D02-4E9A-85DD-113DCFDE8761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Εντοπισμός σημείων ζωής / Μηχανική όραση</a:t>
          </a:r>
          <a:endParaRPr lang="el-GR" dirty="0"/>
        </a:p>
      </dgm:t>
    </dgm:pt>
    <dgm:pt modelId="{2818E010-E73A-4C7A-A833-EB48328056C5}" type="parTrans" cxnId="{710C9C67-0DB2-4ADD-A567-43CE3A954E2E}">
      <dgm:prSet/>
      <dgm:spPr/>
      <dgm:t>
        <a:bodyPr/>
        <a:lstStyle/>
        <a:p>
          <a:endParaRPr lang="el-GR"/>
        </a:p>
      </dgm:t>
    </dgm:pt>
    <dgm:pt modelId="{92A54EBD-D3C1-4ABF-9A23-F2E62EBBCE3F}" type="sibTrans" cxnId="{710C9C67-0DB2-4ADD-A567-43CE3A954E2E}">
      <dgm:prSet/>
      <dgm:spPr/>
      <dgm:t>
        <a:bodyPr/>
        <a:lstStyle/>
        <a:p>
          <a:endParaRPr lang="el-GR"/>
        </a:p>
      </dgm:t>
    </dgm:pt>
    <dgm:pt modelId="{A1FC5DB5-379E-4EB7-9DEF-6D8C58C5FC8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Λήψη αποφάσεων</a:t>
          </a:r>
          <a:endParaRPr lang="el-GR" dirty="0"/>
        </a:p>
      </dgm:t>
    </dgm:pt>
    <dgm:pt modelId="{DD78DA90-DEA7-4E7F-B576-868154179052}" type="parTrans" cxnId="{A10E6396-4A82-427D-A62E-0ACDDB3474B6}">
      <dgm:prSet/>
      <dgm:spPr/>
      <dgm:t>
        <a:bodyPr/>
        <a:lstStyle/>
        <a:p>
          <a:endParaRPr lang="el-GR"/>
        </a:p>
      </dgm:t>
    </dgm:pt>
    <dgm:pt modelId="{15AB81F4-7757-4F12-9966-184E3B5CBB1F}" type="sibTrans" cxnId="{A10E6396-4A82-427D-A62E-0ACDDB3474B6}">
      <dgm:prSet/>
      <dgm:spPr/>
      <dgm:t>
        <a:bodyPr/>
        <a:lstStyle/>
        <a:p>
          <a:endParaRPr lang="el-GR"/>
        </a:p>
      </dgm:t>
    </dgm:pt>
    <dgm:pt modelId="{75166BBE-7517-47DC-B6E0-25AB8C724335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Cloud robotics</a:t>
          </a:r>
          <a:endParaRPr lang="el-GR" dirty="0"/>
        </a:p>
      </dgm:t>
    </dgm:pt>
    <dgm:pt modelId="{6F7FF769-2EA9-4646-8E91-FF7BBCFE6DED}" type="parTrans" cxnId="{E938AB8A-0293-426E-91BE-751BFFDCBCB0}">
      <dgm:prSet/>
      <dgm:spPr/>
      <dgm:t>
        <a:bodyPr/>
        <a:lstStyle/>
        <a:p>
          <a:endParaRPr lang="el-GR"/>
        </a:p>
      </dgm:t>
    </dgm:pt>
    <dgm:pt modelId="{BD34867C-D59E-4CD4-9035-112E410A0DDE}" type="sibTrans" cxnId="{E938AB8A-0293-426E-91BE-751BFFDCBCB0}">
      <dgm:prSet/>
      <dgm:spPr/>
      <dgm:t>
        <a:bodyPr/>
        <a:lstStyle/>
        <a:p>
          <a:endParaRPr lang="el-GR"/>
        </a:p>
      </dgm:t>
    </dgm:pt>
    <dgm:pt modelId="{57A86DB8-633A-4F92-A2A8-C17A7B4389BE}">
      <dgm:prSet phldrT="[Text]"/>
      <dgm:spPr/>
      <dgm:t>
        <a:bodyPr/>
        <a:lstStyle/>
        <a:p>
          <a:r>
            <a:rPr lang="el-GR" dirty="0" smtClean="0"/>
            <a:t>Οντολογίες / Αναγνώριση ομιλίας</a:t>
          </a:r>
          <a:endParaRPr lang="el-GR" dirty="0"/>
        </a:p>
      </dgm:t>
    </dgm:pt>
    <dgm:pt modelId="{AAADD3B3-440B-44FC-B424-028037B142EF}" type="parTrans" cxnId="{92179D81-E681-456C-B99E-CD0E2ADE5018}">
      <dgm:prSet/>
      <dgm:spPr/>
      <dgm:t>
        <a:bodyPr/>
        <a:lstStyle/>
        <a:p>
          <a:endParaRPr lang="el-GR"/>
        </a:p>
      </dgm:t>
    </dgm:pt>
    <dgm:pt modelId="{5CFE7300-C386-4FE1-B192-F19429C3CA44}" type="sibTrans" cxnId="{92179D81-E681-456C-B99E-CD0E2ADE5018}">
      <dgm:prSet/>
      <dgm:spPr/>
      <dgm:t>
        <a:bodyPr/>
        <a:lstStyle/>
        <a:p>
          <a:endParaRPr lang="el-GR"/>
        </a:p>
      </dgm:t>
    </dgm:pt>
    <dgm:pt modelId="{2428DB81-156B-4ADD-A649-82B2DCBD1002}">
      <dgm:prSet phldrT="[Text]"/>
      <dgm:spPr/>
      <dgm:t>
        <a:bodyPr/>
        <a:lstStyle/>
        <a:p>
          <a:r>
            <a:rPr lang="el-GR" dirty="0" smtClean="0"/>
            <a:t>Ρομποτικές εφαρμογές</a:t>
          </a:r>
          <a:endParaRPr lang="el-GR" dirty="0"/>
        </a:p>
      </dgm:t>
    </dgm:pt>
    <dgm:pt modelId="{9C2C23FC-B9AB-40BD-9F2B-D2EF058C4EAE}" type="parTrans" cxnId="{4574A8BD-0F68-4F14-AACB-3679DA54BF77}">
      <dgm:prSet/>
      <dgm:spPr/>
      <dgm:t>
        <a:bodyPr/>
        <a:lstStyle/>
        <a:p>
          <a:endParaRPr lang="el-GR"/>
        </a:p>
      </dgm:t>
    </dgm:pt>
    <dgm:pt modelId="{FF5912EC-657F-48A7-B2E8-A6F1FD8AE3F9}" type="sibTrans" cxnId="{4574A8BD-0F68-4F14-AACB-3679DA54BF77}">
      <dgm:prSet/>
      <dgm:spPr/>
      <dgm:t>
        <a:bodyPr/>
        <a:lstStyle/>
        <a:p>
          <a:endParaRPr lang="el-GR"/>
        </a:p>
      </dgm:t>
    </dgm:pt>
    <dgm:pt modelId="{27BA7AEC-6D40-4F40-91CC-C9C063D873C4}" type="pres">
      <dgm:prSet presAssocID="{F63009D0-30EB-4A91-8D25-A97599BDD79F}" presName="linearFlow" presStyleCnt="0">
        <dgm:presLayoutVars>
          <dgm:resizeHandles val="exact"/>
        </dgm:presLayoutVars>
      </dgm:prSet>
      <dgm:spPr/>
    </dgm:pt>
    <dgm:pt modelId="{11F07E7C-955E-49F8-90F7-03FB78560617}" type="pres">
      <dgm:prSet presAssocID="{BFE8BBF3-EE15-4607-8A3E-C916849F8C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EAB467-6B48-4330-934E-324A2F411176}" type="pres">
      <dgm:prSet presAssocID="{ADE58F87-5787-4300-BB13-49CD0B3F44B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3739537-BB31-4C45-974D-0858F3611A1E}" type="pres">
      <dgm:prSet presAssocID="{ADE58F87-5787-4300-BB13-49CD0B3F44B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83F4129E-7FED-4399-B586-389BD92D9BE8}" type="pres">
      <dgm:prSet presAssocID="{B108142F-9462-4609-B806-9AE259EA9C3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3A18B-BB76-4504-8C58-F71597A5B588}" type="pres">
      <dgm:prSet presAssocID="{DB999A00-15F6-4390-9415-5B8116EE4173}" presName="sibTrans" presStyleLbl="sibTrans2D1" presStyleIdx="1" presStyleCnt="8"/>
      <dgm:spPr/>
      <dgm:t>
        <a:bodyPr/>
        <a:lstStyle/>
        <a:p>
          <a:endParaRPr lang="en-US"/>
        </a:p>
      </dgm:t>
    </dgm:pt>
    <dgm:pt modelId="{28E4EEA1-063C-40AB-BC4A-935A662F5F18}" type="pres">
      <dgm:prSet presAssocID="{DB999A00-15F6-4390-9415-5B8116EE4173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B477824-325A-42F3-B038-D95BF87A1636}" type="pres">
      <dgm:prSet presAssocID="{BCDED249-5966-4C2C-B444-AEB9E18FD53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01213-495E-415E-9B1F-23BD72B20D79}" type="pres">
      <dgm:prSet presAssocID="{505EE930-605E-4207-ABA1-3D4F6F9C546D}" presName="sibTrans" presStyleLbl="sibTrans2D1" presStyleIdx="2" presStyleCnt="8"/>
      <dgm:spPr/>
      <dgm:t>
        <a:bodyPr/>
        <a:lstStyle/>
        <a:p>
          <a:endParaRPr lang="en-US"/>
        </a:p>
      </dgm:t>
    </dgm:pt>
    <dgm:pt modelId="{CC43026C-7C64-4749-9802-829D9484C3C8}" type="pres">
      <dgm:prSet presAssocID="{505EE930-605E-4207-ABA1-3D4F6F9C546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17008AA3-9264-48F6-87FC-524DF2F358A3}" type="pres">
      <dgm:prSet presAssocID="{6606AEDF-901E-4CCF-80DB-C1C86269FCD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161EE-EEF8-41E4-B0E5-04C080F88133}" type="pres">
      <dgm:prSet presAssocID="{144D53D7-A6AE-45AA-9597-26BCF900758D}" presName="sibTrans" presStyleLbl="sibTrans2D1" presStyleIdx="3" presStyleCnt="8"/>
      <dgm:spPr/>
      <dgm:t>
        <a:bodyPr/>
        <a:lstStyle/>
        <a:p>
          <a:endParaRPr lang="en-US"/>
        </a:p>
      </dgm:t>
    </dgm:pt>
    <dgm:pt modelId="{143600AB-48D0-48F1-89D6-E1BCA7650BBC}" type="pres">
      <dgm:prSet presAssocID="{144D53D7-A6AE-45AA-9597-26BCF900758D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77208DA2-6E68-4E65-8ADB-E95E7D2CBD4A}" type="pres">
      <dgm:prSet presAssocID="{D32392F5-8D02-4E9A-85DD-113DCFDE876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5533A-13A0-4A6A-A735-39699E191EA9}" type="pres">
      <dgm:prSet presAssocID="{92A54EBD-D3C1-4ABF-9A23-F2E62EBBCE3F}" presName="sibTrans" presStyleLbl="sibTrans2D1" presStyleIdx="4" presStyleCnt="8"/>
      <dgm:spPr/>
      <dgm:t>
        <a:bodyPr/>
        <a:lstStyle/>
        <a:p>
          <a:endParaRPr lang="en-US"/>
        </a:p>
      </dgm:t>
    </dgm:pt>
    <dgm:pt modelId="{FD866DA7-5E92-4745-BD44-935A4C3BE721}" type="pres">
      <dgm:prSet presAssocID="{92A54EBD-D3C1-4ABF-9A23-F2E62EBBCE3F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F843AF5-2E97-4267-8515-BCBBEBA5D6AF}" type="pres">
      <dgm:prSet presAssocID="{A1FC5DB5-379E-4EB7-9DEF-6D8C58C5FC8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4D1EA-53F8-4E0F-B1E3-0ACFA7B5C218}" type="pres">
      <dgm:prSet presAssocID="{15AB81F4-7757-4F12-9966-184E3B5CBB1F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E6DBBD3-D1E7-4080-9A3B-1A5783F5A65C}" type="pres">
      <dgm:prSet presAssocID="{15AB81F4-7757-4F12-9966-184E3B5CBB1F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8987ADF8-00E5-449A-A617-B05C6A62C768}" type="pres">
      <dgm:prSet presAssocID="{75166BBE-7517-47DC-B6E0-25AB8C72433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0535-7475-4576-A815-B1A3E1ADC00E}" type="pres">
      <dgm:prSet presAssocID="{BD34867C-D59E-4CD4-9035-112E410A0DDE}" presName="sibTrans" presStyleLbl="sibTrans2D1" presStyleIdx="6" presStyleCnt="8"/>
      <dgm:spPr/>
      <dgm:t>
        <a:bodyPr/>
        <a:lstStyle/>
        <a:p>
          <a:endParaRPr lang="en-US"/>
        </a:p>
      </dgm:t>
    </dgm:pt>
    <dgm:pt modelId="{710D7900-D280-45BE-97DE-463229E97701}" type="pres">
      <dgm:prSet presAssocID="{BD34867C-D59E-4CD4-9035-112E410A0DDE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758970E8-C9BB-4AD6-8707-E4EC614CC114}" type="pres">
      <dgm:prSet presAssocID="{57A86DB8-633A-4F92-A2A8-C17A7B4389B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2BF79-040C-4C35-A2D7-0FC2CC42749E}" type="pres">
      <dgm:prSet presAssocID="{5CFE7300-C386-4FE1-B192-F19429C3CA4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87C3A5BD-6980-4FF8-A07B-B5D1EFD888DB}" type="pres">
      <dgm:prSet presAssocID="{5CFE7300-C386-4FE1-B192-F19429C3CA4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8B52A5FC-2256-4406-A7E1-9940A57CF292}" type="pres">
      <dgm:prSet presAssocID="{2428DB81-156B-4ADD-A649-82B2DCBD100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99860A-71F9-4D72-A7C6-28BEC58B37C3}" type="presOf" srcId="{ADE58F87-5787-4300-BB13-49CD0B3F44B5}" destId="{E9EAB467-6B48-4330-934E-324A2F411176}" srcOrd="0" destOrd="0" presId="urn:microsoft.com/office/officeart/2005/8/layout/process2"/>
    <dgm:cxn modelId="{B4FA8045-313C-49B1-8A35-E7B4CF24B82E}" type="presOf" srcId="{92A54EBD-D3C1-4ABF-9A23-F2E62EBBCE3F}" destId="{5125533A-13A0-4A6A-A735-39699E191EA9}" srcOrd="0" destOrd="0" presId="urn:microsoft.com/office/officeart/2005/8/layout/process2"/>
    <dgm:cxn modelId="{B295C977-758E-4F84-999D-2A0182059558}" type="presOf" srcId="{6606AEDF-901E-4CCF-80DB-C1C86269FCDD}" destId="{17008AA3-9264-48F6-87FC-524DF2F358A3}" srcOrd="0" destOrd="0" presId="urn:microsoft.com/office/officeart/2005/8/layout/process2"/>
    <dgm:cxn modelId="{92179D81-E681-456C-B99E-CD0E2ADE5018}" srcId="{F63009D0-30EB-4A91-8D25-A97599BDD79F}" destId="{57A86DB8-633A-4F92-A2A8-C17A7B4389BE}" srcOrd="7" destOrd="0" parTransId="{AAADD3B3-440B-44FC-B424-028037B142EF}" sibTransId="{5CFE7300-C386-4FE1-B192-F19429C3CA44}"/>
    <dgm:cxn modelId="{6274B87E-2499-4B45-ACBD-90C931229F4C}" type="presOf" srcId="{144D53D7-A6AE-45AA-9597-26BCF900758D}" destId="{143600AB-48D0-48F1-89D6-E1BCA7650BBC}" srcOrd="1" destOrd="0" presId="urn:microsoft.com/office/officeart/2005/8/layout/process2"/>
    <dgm:cxn modelId="{A10E6396-4A82-427D-A62E-0ACDDB3474B6}" srcId="{F63009D0-30EB-4A91-8D25-A97599BDD79F}" destId="{A1FC5DB5-379E-4EB7-9DEF-6D8C58C5FC86}" srcOrd="5" destOrd="0" parTransId="{DD78DA90-DEA7-4E7F-B576-868154179052}" sibTransId="{15AB81F4-7757-4F12-9966-184E3B5CBB1F}"/>
    <dgm:cxn modelId="{8144F836-0B18-49D0-8273-CF3CEF371B4E}" type="presOf" srcId="{505EE930-605E-4207-ABA1-3D4F6F9C546D}" destId="{CC43026C-7C64-4749-9802-829D9484C3C8}" srcOrd="1" destOrd="0" presId="urn:microsoft.com/office/officeart/2005/8/layout/process2"/>
    <dgm:cxn modelId="{E938AB8A-0293-426E-91BE-751BFFDCBCB0}" srcId="{F63009D0-30EB-4A91-8D25-A97599BDD79F}" destId="{75166BBE-7517-47DC-B6E0-25AB8C724335}" srcOrd="6" destOrd="0" parTransId="{6F7FF769-2EA9-4646-8E91-FF7BBCFE6DED}" sibTransId="{BD34867C-D59E-4CD4-9035-112E410A0DDE}"/>
    <dgm:cxn modelId="{64420915-8F9E-41F6-9778-549532300A74}" type="presOf" srcId="{BFE8BBF3-EE15-4607-8A3E-C916849F8C58}" destId="{11F07E7C-955E-49F8-90F7-03FB78560617}" srcOrd="0" destOrd="0" presId="urn:microsoft.com/office/officeart/2005/8/layout/process2"/>
    <dgm:cxn modelId="{9DC1E0E2-5DAE-45B2-82D1-1E2B1E46CE89}" srcId="{F63009D0-30EB-4A91-8D25-A97599BDD79F}" destId="{6606AEDF-901E-4CCF-80DB-C1C86269FCDD}" srcOrd="3" destOrd="0" parTransId="{7453289C-D496-42AC-AAE9-DCC96493A197}" sibTransId="{144D53D7-A6AE-45AA-9597-26BCF900758D}"/>
    <dgm:cxn modelId="{11BC9BFD-2B85-4189-8942-03CD75955D08}" type="presOf" srcId="{BCDED249-5966-4C2C-B444-AEB9E18FD538}" destId="{4B477824-325A-42F3-B038-D95BF87A1636}" srcOrd="0" destOrd="0" presId="urn:microsoft.com/office/officeart/2005/8/layout/process2"/>
    <dgm:cxn modelId="{963A41D2-62CB-4F6E-BD5C-68FF2CC82234}" type="presOf" srcId="{75166BBE-7517-47DC-B6E0-25AB8C724335}" destId="{8987ADF8-00E5-449A-A617-B05C6A62C768}" srcOrd="0" destOrd="0" presId="urn:microsoft.com/office/officeart/2005/8/layout/process2"/>
    <dgm:cxn modelId="{65CBCF86-793F-40B2-9ADA-C6FF89252737}" srcId="{F63009D0-30EB-4A91-8D25-A97599BDD79F}" destId="{B108142F-9462-4609-B806-9AE259EA9C31}" srcOrd="1" destOrd="0" parTransId="{2429C627-5359-4AD4-AC0F-8AEB81626E8F}" sibTransId="{DB999A00-15F6-4390-9415-5B8116EE4173}"/>
    <dgm:cxn modelId="{D920CC9C-CD5B-4926-B835-F14775897702}" type="presOf" srcId="{505EE930-605E-4207-ABA1-3D4F6F9C546D}" destId="{FA001213-495E-415E-9B1F-23BD72B20D79}" srcOrd="0" destOrd="0" presId="urn:microsoft.com/office/officeart/2005/8/layout/process2"/>
    <dgm:cxn modelId="{5DAEBC9D-F560-4835-AE0A-64AECC974849}" type="presOf" srcId="{A1FC5DB5-379E-4EB7-9DEF-6D8C58C5FC86}" destId="{1F843AF5-2E97-4267-8515-BCBBEBA5D6AF}" srcOrd="0" destOrd="0" presId="urn:microsoft.com/office/officeart/2005/8/layout/process2"/>
    <dgm:cxn modelId="{0A8B1B8F-E424-4F81-AC29-FE57BB099B5C}" srcId="{F63009D0-30EB-4A91-8D25-A97599BDD79F}" destId="{BFE8BBF3-EE15-4607-8A3E-C916849F8C58}" srcOrd="0" destOrd="0" parTransId="{D8E800C7-6471-49EC-B3BF-B061C7D656F5}" sibTransId="{ADE58F87-5787-4300-BB13-49CD0B3F44B5}"/>
    <dgm:cxn modelId="{AA092A80-66CA-47C3-9444-2898A12A1726}" type="presOf" srcId="{144D53D7-A6AE-45AA-9597-26BCF900758D}" destId="{792161EE-EEF8-41E4-B0E5-04C080F88133}" srcOrd="0" destOrd="0" presId="urn:microsoft.com/office/officeart/2005/8/layout/process2"/>
    <dgm:cxn modelId="{267FFC22-D6A3-4B3D-8ADF-2F9B27EBC6DA}" type="presOf" srcId="{BD34867C-D59E-4CD4-9035-112E410A0DDE}" destId="{05F50535-7475-4576-A815-B1A3E1ADC00E}" srcOrd="0" destOrd="0" presId="urn:microsoft.com/office/officeart/2005/8/layout/process2"/>
    <dgm:cxn modelId="{57363243-AD37-4573-ABA3-28B5AEB6B97B}" type="presOf" srcId="{92A54EBD-D3C1-4ABF-9A23-F2E62EBBCE3F}" destId="{FD866DA7-5E92-4745-BD44-935A4C3BE721}" srcOrd="1" destOrd="0" presId="urn:microsoft.com/office/officeart/2005/8/layout/process2"/>
    <dgm:cxn modelId="{149C7B99-877C-4913-BD6E-CA228C945A56}" type="presOf" srcId="{D32392F5-8D02-4E9A-85DD-113DCFDE8761}" destId="{77208DA2-6E68-4E65-8ADB-E95E7D2CBD4A}" srcOrd="0" destOrd="0" presId="urn:microsoft.com/office/officeart/2005/8/layout/process2"/>
    <dgm:cxn modelId="{4D104FE3-A30C-412F-BA1C-8E1C7830C349}" type="presOf" srcId="{2428DB81-156B-4ADD-A649-82B2DCBD1002}" destId="{8B52A5FC-2256-4406-A7E1-9940A57CF292}" srcOrd="0" destOrd="0" presId="urn:microsoft.com/office/officeart/2005/8/layout/process2"/>
    <dgm:cxn modelId="{72BE367E-1998-4C50-961B-669832D20073}" type="presOf" srcId="{ADE58F87-5787-4300-BB13-49CD0B3F44B5}" destId="{D3739537-BB31-4C45-974D-0858F3611A1E}" srcOrd="1" destOrd="0" presId="urn:microsoft.com/office/officeart/2005/8/layout/process2"/>
    <dgm:cxn modelId="{4574A8BD-0F68-4F14-AACB-3679DA54BF77}" srcId="{F63009D0-30EB-4A91-8D25-A97599BDD79F}" destId="{2428DB81-156B-4ADD-A649-82B2DCBD1002}" srcOrd="8" destOrd="0" parTransId="{9C2C23FC-B9AB-40BD-9F2B-D2EF058C4EAE}" sibTransId="{FF5912EC-657F-48A7-B2E8-A6F1FD8AE3F9}"/>
    <dgm:cxn modelId="{CF312509-4191-4658-887B-155BC233C660}" type="presOf" srcId="{5CFE7300-C386-4FE1-B192-F19429C3CA44}" destId="{87C3A5BD-6980-4FF8-A07B-B5D1EFD888DB}" srcOrd="1" destOrd="0" presId="urn:microsoft.com/office/officeart/2005/8/layout/process2"/>
    <dgm:cxn modelId="{710C9C67-0DB2-4ADD-A567-43CE3A954E2E}" srcId="{F63009D0-30EB-4A91-8D25-A97599BDD79F}" destId="{D32392F5-8D02-4E9A-85DD-113DCFDE8761}" srcOrd="4" destOrd="0" parTransId="{2818E010-E73A-4C7A-A833-EB48328056C5}" sibTransId="{92A54EBD-D3C1-4ABF-9A23-F2E62EBBCE3F}"/>
    <dgm:cxn modelId="{BEB82B35-8378-40C0-98F7-C670E6FF9D34}" type="presOf" srcId="{DB999A00-15F6-4390-9415-5B8116EE4173}" destId="{28E4EEA1-063C-40AB-BC4A-935A662F5F18}" srcOrd="1" destOrd="0" presId="urn:microsoft.com/office/officeart/2005/8/layout/process2"/>
    <dgm:cxn modelId="{66BBB896-C1AA-4D51-8DBB-94B5F8F369DF}" type="presOf" srcId="{F63009D0-30EB-4A91-8D25-A97599BDD79F}" destId="{27BA7AEC-6D40-4F40-91CC-C9C063D873C4}" srcOrd="0" destOrd="0" presId="urn:microsoft.com/office/officeart/2005/8/layout/process2"/>
    <dgm:cxn modelId="{DAF9A1BF-C4BE-497C-977C-FFCBABA5E8D4}" srcId="{F63009D0-30EB-4A91-8D25-A97599BDD79F}" destId="{BCDED249-5966-4C2C-B444-AEB9E18FD538}" srcOrd="2" destOrd="0" parTransId="{8BFE6672-D3EC-4613-96B4-99BDE835789B}" sibTransId="{505EE930-605E-4207-ABA1-3D4F6F9C546D}"/>
    <dgm:cxn modelId="{A8149142-62A0-4D16-BDB8-0FA92BAE3AA0}" type="presOf" srcId="{57A86DB8-633A-4F92-A2A8-C17A7B4389BE}" destId="{758970E8-C9BB-4AD6-8707-E4EC614CC114}" srcOrd="0" destOrd="0" presId="urn:microsoft.com/office/officeart/2005/8/layout/process2"/>
    <dgm:cxn modelId="{17FCB10F-1554-438E-A41D-F9316F8917BD}" type="presOf" srcId="{B108142F-9462-4609-B806-9AE259EA9C31}" destId="{83F4129E-7FED-4399-B586-389BD92D9BE8}" srcOrd="0" destOrd="0" presId="urn:microsoft.com/office/officeart/2005/8/layout/process2"/>
    <dgm:cxn modelId="{C3A000C8-DD1B-4C35-9902-0E1338A90C80}" type="presOf" srcId="{15AB81F4-7757-4F12-9966-184E3B5CBB1F}" destId="{BE6DBBD3-D1E7-4080-9A3B-1A5783F5A65C}" srcOrd="1" destOrd="0" presId="urn:microsoft.com/office/officeart/2005/8/layout/process2"/>
    <dgm:cxn modelId="{94A5CA77-B660-4A23-8F43-0570DDEA3071}" type="presOf" srcId="{5CFE7300-C386-4FE1-B192-F19429C3CA44}" destId="{B832BF79-040C-4C35-A2D7-0FC2CC42749E}" srcOrd="0" destOrd="0" presId="urn:microsoft.com/office/officeart/2005/8/layout/process2"/>
    <dgm:cxn modelId="{C9EBEF03-0A90-404A-9C7F-F3CE3225D395}" type="presOf" srcId="{BD34867C-D59E-4CD4-9035-112E410A0DDE}" destId="{710D7900-D280-45BE-97DE-463229E97701}" srcOrd="1" destOrd="0" presId="urn:microsoft.com/office/officeart/2005/8/layout/process2"/>
    <dgm:cxn modelId="{751EF10A-44C4-4E16-B18C-06B838500A63}" type="presOf" srcId="{DB999A00-15F6-4390-9415-5B8116EE4173}" destId="{9713A18B-BB76-4504-8C58-F71597A5B588}" srcOrd="0" destOrd="0" presId="urn:microsoft.com/office/officeart/2005/8/layout/process2"/>
    <dgm:cxn modelId="{25F8D820-00D6-474B-AF12-5F0EAF9CA2CC}" type="presOf" srcId="{15AB81F4-7757-4F12-9966-184E3B5CBB1F}" destId="{0B74D1EA-53F8-4E0F-B1E3-0ACFA7B5C218}" srcOrd="0" destOrd="0" presId="urn:microsoft.com/office/officeart/2005/8/layout/process2"/>
    <dgm:cxn modelId="{ACF980DB-7BC2-4EAB-A820-3FA2C9EB2F74}" type="presParOf" srcId="{27BA7AEC-6D40-4F40-91CC-C9C063D873C4}" destId="{11F07E7C-955E-49F8-90F7-03FB78560617}" srcOrd="0" destOrd="0" presId="urn:microsoft.com/office/officeart/2005/8/layout/process2"/>
    <dgm:cxn modelId="{7F4660C0-2FB8-4256-95DC-48218EB1B899}" type="presParOf" srcId="{27BA7AEC-6D40-4F40-91CC-C9C063D873C4}" destId="{E9EAB467-6B48-4330-934E-324A2F411176}" srcOrd="1" destOrd="0" presId="urn:microsoft.com/office/officeart/2005/8/layout/process2"/>
    <dgm:cxn modelId="{551BD3AE-FBEC-4268-8628-DC2FAAFBBAB9}" type="presParOf" srcId="{E9EAB467-6B48-4330-934E-324A2F411176}" destId="{D3739537-BB31-4C45-974D-0858F3611A1E}" srcOrd="0" destOrd="0" presId="urn:microsoft.com/office/officeart/2005/8/layout/process2"/>
    <dgm:cxn modelId="{EE8D6E9F-A51E-46E4-A7E7-D92023590B09}" type="presParOf" srcId="{27BA7AEC-6D40-4F40-91CC-C9C063D873C4}" destId="{83F4129E-7FED-4399-B586-389BD92D9BE8}" srcOrd="2" destOrd="0" presId="urn:microsoft.com/office/officeart/2005/8/layout/process2"/>
    <dgm:cxn modelId="{C924A37C-E13A-4DB0-A3B2-00B11F6863A9}" type="presParOf" srcId="{27BA7AEC-6D40-4F40-91CC-C9C063D873C4}" destId="{9713A18B-BB76-4504-8C58-F71597A5B588}" srcOrd="3" destOrd="0" presId="urn:microsoft.com/office/officeart/2005/8/layout/process2"/>
    <dgm:cxn modelId="{F41E0BEF-DAD3-4862-B85D-101220416918}" type="presParOf" srcId="{9713A18B-BB76-4504-8C58-F71597A5B588}" destId="{28E4EEA1-063C-40AB-BC4A-935A662F5F18}" srcOrd="0" destOrd="0" presId="urn:microsoft.com/office/officeart/2005/8/layout/process2"/>
    <dgm:cxn modelId="{140BA7E9-2073-4B41-AB1D-EC9644628A85}" type="presParOf" srcId="{27BA7AEC-6D40-4F40-91CC-C9C063D873C4}" destId="{4B477824-325A-42F3-B038-D95BF87A1636}" srcOrd="4" destOrd="0" presId="urn:microsoft.com/office/officeart/2005/8/layout/process2"/>
    <dgm:cxn modelId="{A6BF8773-AFED-48E9-B4B9-2ECB51392824}" type="presParOf" srcId="{27BA7AEC-6D40-4F40-91CC-C9C063D873C4}" destId="{FA001213-495E-415E-9B1F-23BD72B20D79}" srcOrd="5" destOrd="0" presId="urn:microsoft.com/office/officeart/2005/8/layout/process2"/>
    <dgm:cxn modelId="{CDAD27FF-9AB6-45F8-BCF0-290C00273A2B}" type="presParOf" srcId="{FA001213-495E-415E-9B1F-23BD72B20D79}" destId="{CC43026C-7C64-4749-9802-829D9484C3C8}" srcOrd="0" destOrd="0" presId="urn:microsoft.com/office/officeart/2005/8/layout/process2"/>
    <dgm:cxn modelId="{F71F0B9B-ADF9-4323-8DFA-60CFE809916F}" type="presParOf" srcId="{27BA7AEC-6D40-4F40-91CC-C9C063D873C4}" destId="{17008AA3-9264-48F6-87FC-524DF2F358A3}" srcOrd="6" destOrd="0" presId="urn:microsoft.com/office/officeart/2005/8/layout/process2"/>
    <dgm:cxn modelId="{97AA5093-95D1-488E-B38D-F533C7014E16}" type="presParOf" srcId="{27BA7AEC-6D40-4F40-91CC-C9C063D873C4}" destId="{792161EE-EEF8-41E4-B0E5-04C080F88133}" srcOrd="7" destOrd="0" presId="urn:microsoft.com/office/officeart/2005/8/layout/process2"/>
    <dgm:cxn modelId="{46F6598D-BB34-4FB8-8917-80E1504BBE2D}" type="presParOf" srcId="{792161EE-EEF8-41E4-B0E5-04C080F88133}" destId="{143600AB-48D0-48F1-89D6-E1BCA7650BBC}" srcOrd="0" destOrd="0" presId="urn:microsoft.com/office/officeart/2005/8/layout/process2"/>
    <dgm:cxn modelId="{94DFEE52-888C-40B1-9414-FD62350DD1C2}" type="presParOf" srcId="{27BA7AEC-6D40-4F40-91CC-C9C063D873C4}" destId="{77208DA2-6E68-4E65-8ADB-E95E7D2CBD4A}" srcOrd="8" destOrd="0" presId="urn:microsoft.com/office/officeart/2005/8/layout/process2"/>
    <dgm:cxn modelId="{F77A9AC1-0890-42AF-BCBF-D761CD57A457}" type="presParOf" srcId="{27BA7AEC-6D40-4F40-91CC-C9C063D873C4}" destId="{5125533A-13A0-4A6A-A735-39699E191EA9}" srcOrd="9" destOrd="0" presId="urn:microsoft.com/office/officeart/2005/8/layout/process2"/>
    <dgm:cxn modelId="{DB037B80-2869-408F-B300-0EF5DD7DF377}" type="presParOf" srcId="{5125533A-13A0-4A6A-A735-39699E191EA9}" destId="{FD866DA7-5E92-4745-BD44-935A4C3BE721}" srcOrd="0" destOrd="0" presId="urn:microsoft.com/office/officeart/2005/8/layout/process2"/>
    <dgm:cxn modelId="{2397FF8B-4211-40FA-AB80-3CA3FEAB0C04}" type="presParOf" srcId="{27BA7AEC-6D40-4F40-91CC-C9C063D873C4}" destId="{1F843AF5-2E97-4267-8515-BCBBEBA5D6AF}" srcOrd="10" destOrd="0" presId="urn:microsoft.com/office/officeart/2005/8/layout/process2"/>
    <dgm:cxn modelId="{59538B23-7B4F-42AC-8CAF-D56190248E1E}" type="presParOf" srcId="{27BA7AEC-6D40-4F40-91CC-C9C063D873C4}" destId="{0B74D1EA-53F8-4E0F-B1E3-0ACFA7B5C218}" srcOrd="11" destOrd="0" presId="urn:microsoft.com/office/officeart/2005/8/layout/process2"/>
    <dgm:cxn modelId="{EB7AA733-4434-480F-9D91-5DE1AFB4CBE2}" type="presParOf" srcId="{0B74D1EA-53F8-4E0F-B1E3-0ACFA7B5C218}" destId="{BE6DBBD3-D1E7-4080-9A3B-1A5783F5A65C}" srcOrd="0" destOrd="0" presId="urn:microsoft.com/office/officeart/2005/8/layout/process2"/>
    <dgm:cxn modelId="{5E4CFC58-6308-47BC-8672-B825DF6ACFE8}" type="presParOf" srcId="{27BA7AEC-6D40-4F40-91CC-C9C063D873C4}" destId="{8987ADF8-00E5-449A-A617-B05C6A62C768}" srcOrd="12" destOrd="0" presId="urn:microsoft.com/office/officeart/2005/8/layout/process2"/>
    <dgm:cxn modelId="{FB5AF9A8-23EF-4099-959B-DD744B3DD2C3}" type="presParOf" srcId="{27BA7AEC-6D40-4F40-91CC-C9C063D873C4}" destId="{05F50535-7475-4576-A815-B1A3E1ADC00E}" srcOrd="13" destOrd="0" presId="urn:microsoft.com/office/officeart/2005/8/layout/process2"/>
    <dgm:cxn modelId="{FAC96893-EEBB-48CC-AB92-DD3739C25AEE}" type="presParOf" srcId="{05F50535-7475-4576-A815-B1A3E1ADC00E}" destId="{710D7900-D280-45BE-97DE-463229E97701}" srcOrd="0" destOrd="0" presId="urn:microsoft.com/office/officeart/2005/8/layout/process2"/>
    <dgm:cxn modelId="{B8A0B3C8-2AA8-4CB7-BCC9-CEA51D80D2AB}" type="presParOf" srcId="{27BA7AEC-6D40-4F40-91CC-C9C063D873C4}" destId="{758970E8-C9BB-4AD6-8707-E4EC614CC114}" srcOrd="14" destOrd="0" presId="urn:microsoft.com/office/officeart/2005/8/layout/process2"/>
    <dgm:cxn modelId="{E32DAFFE-E72F-426E-AC67-88029EAAFC96}" type="presParOf" srcId="{27BA7AEC-6D40-4F40-91CC-C9C063D873C4}" destId="{B832BF79-040C-4C35-A2D7-0FC2CC42749E}" srcOrd="15" destOrd="0" presId="urn:microsoft.com/office/officeart/2005/8/layout/process2"/>
    <dgm:cxn modelId="{5FE5DE42-43EB-4CA3-9FCB-CA63697E54C2}" type="presParOf" srcId="{B832BF79-040C-4C35-A2D7-0FC2CC42749E}" destId="{87C3A5BD-6980-4FF8-A07B-B5D1EFD888DB}" srcOrd="0" destOrd="0" presId="urn:microsoft.com/office/officeart/2005/8/layout/process2"/>
    <dgm:cxn modelId="{BDBA9D12-2AA1-46E5-9191-B1051AC8D848}" type="presParOf" srcId="{27BA7AEC-6D40-4F40-91CC-C9C063D873C4}" destId="{8B52A5FC-2256-4406-A7E1-9940A57CF292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3009D0-30EB-4A91-8D25-A97599BDD79F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FE8BBF3-EE15-4607-8A3E-C916849F8C5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Ρομποτική κίνηση</a:t>
          </a:r>
          <a:endParaRPr lang="el-GR" dirty="0"/>
        </a:p>
      </dgm:t>
    </dgm:pt>
    <dgm:pt modelId="{D8E800C7-6471-49EC-B3BF-B061C7D656F5}" type="parTrans" cxnId="{0A8B1B8F-E424-4F81-AC29-FE57BB099B5C}">
      <dgm:prSet/>
      <dgm:spPr/>
      <dgm:t>
        <a:bodyPr/>
        <a:lstStyle/>
        <a:p>
          <a:endParaRPr lang="el-GR"/>
        </a:p>
      </dgm:t>
    </dgm:pt>
    <dgm:pt modelId="{ADE58F87-5787-4300-BB13-49CD0B3F44B5}" type="sibTrans" cxnId="{0A8B1B8F-E424-4F81-AC29-FE57BB099B5C}">
      <dgm:prSet/>
      <dgm:spPr/>
      <dgm:t>
        <a:bodyPr/>
        <a:lstStyle/>
        <a:p>
          <a:endParaRPr lang="el-GR"/>
        </a:p>
      </dgm:t>
    </dgm:pt>
    <dgm:pt modelId="{3BAD9885-2841-4DE7-8CD5-FF116899AD9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Αισθητήρες</a:t>
          </a:r>
          <a:endParaRPr lang="el-GR" dirty="0"/>
        </a:p>
      </dgm:t>
    </dgm:pt>
    <dgm:pt modelId="{C0325CF9-8F63-41CD-A846-0C2CFB750DC6}" type="parTrans" cxnId="{4C9048EB-F5D3-4BFC-AB3A-B879129EC944}">
      <dgm:prSet/>
      <dgm:spPr/>
      <dgm:t>
        <a:bodyPr/>
        <a:lstStyle/>
        <a:p>
          <a:endParaRPr lang="el-GR"/>
        </a:p>
      </dgm:t>
    </dgm:pt>
    <dgm:pt modelId="{F1F5E503-83F3-4A65-90B2-F727B25EF694}" type="sibTrans" cxnId="{4C9048EB-F5D3-4BFC-AB3A-B879129EC944}">
      <dgm:prSet/>
      <dgm:spPr/>
      <dgm:t>
        <a:bodyPr/>
        <a:lstStyle/>
        <a:p>
          <a:endParaRPr lang="el-GR"/>
        </a:p>
      </dgm:t>
    </dgm:pt>
    <dgm:pt modelId="{31E24E2F-4037-44BF-B160-1E2BEB9EB24C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Χαρτογράφηση</a:t>
          </a:r>
          <a:endParaRPr lang="el-GR" dirty="0"/>
        </a:p>
      </dgm:t>
    </dgm:pt>
    <dgm:pt modelId="{9B41A2E8-69B0-44D4-A1D3-969BA8A16184}" type="parTrans" cxnId="{9223ABE8-1D04-4623-BBA1-AB378D43E89C}">
      <dgm:prSet/>
      <dgm:spPr/>
      <dgm:t>
        <a:bodyPr/>
        <a:lstStyle/>
        <a:p>
          <a:endParaRPr lang="el-GR"/>
        </a:p>
      </dgm:t>
    </dgm:pt>
    <dgm:pt modelId="{783284AE-A0B9-4F9E-8E40-D514F8E55D97}" type="sibTrans" cxnId="{9223ABE8-1D04-4623-BBA1-AB378D43E89C}">
      <dgm:prSet/>
      <dgm:spPr/>
      <dgm:t>
        <a:bodyPr/>
        <a:lstStyle/>
        <a:p>
          <a:endParaRPr lang="el-GR"/>
        </a:p>
      </dgm:t>
    </dgm:pt>
    <dgm:pt modelId="{6A6C17A0-A14F-4A86-8556-A21A988C784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Εξερεύνηση</a:t>
          </a:r>
          <a:endParaRPr lang="el-GR" dirty="0"/>
        </a:p>
      </dgm:t>
    </dgm:pt>
    <dgm:pt modelId="{2485D635-A1BF-4149-A834-0D2805814786}" type="parTrans" cxnId="{27420A53-CB09-45BD-BF60-A215920031CB}">
      <dgm:prSet/>
      <dgm:spPr/>
      <dgm:t>
        <a:bodyPr/>
        <a:lstStyle/>
        <a:p>
          <a:endParaRPr lang="el-GR"/>
        </a:p>
      </dgm:t>
    </dgm:pt>
    <dgm:pt modelId="{E4246A03-37CF-4B0F-BD4B-76D3169D8B12}" type="sibTrans" cxnId="{27420A53-CB09-45BD-BF60-A215920031CB}">
      <dgm:prSet/>
      <dgm:spPr/>
      <dgm:t>
        <a:bodyPr/>
        <a:lstStyle/>
        <a:p>
          <a:endParaRPr lang="el-GR"/>
        </a:p>
      </dgm:t>
    </dgm:pt>
    <dgm:pt modelId="{3B68B8DE-E192-4D1A-A98B-060A5F12B204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Εντοπισμός σημείων ζωής / Μηχανική όραση</a:t>
          </a:r>
          <a:endParaRPr lang="el-GR" dirty="0"/>
        </a:p>
      </dgm:t>
    </dgm:pt>
    <dgm:pt modelId="{B0F83171-CEFA-4418-BC57-4ABE2BB8AE4A}" type="parTrans" cxnId="{5DC8F341-11C0-453B-B435-7ECEDDD363AE}">
      <dgm:prSet/>
      <dgm:spPr/>
      <dgm:t>
        <a:bodyPr/>
        <a:lstStyle/>
        <a:p>
          <a:endParaRPr lang="el-GR"/>
        </a:p>
      </dgm:t>
    </dgm:pt>
    <dgm:pt modelId="{E0F88EF4-6DDD-42FE-9086-C8AAE9EEF1A7}" type="sibTrans" cxnId="{5DC8F341-11C0-453B-B435-7ECEDDD363AE}">
      <dgm:prSet/>
      <dgm:spPr/>
      <dgm:t>
        <a:bodyPr/>
        <a:lstStyle/>
        <a:p>
          <a:endParaRPr lang="el-GR"/>
        </a:p>
      </dgm:t>
    </dgm:pt>
    <dgm:pt modelId="{53C6D875-483A-48B4-83EB-D7207EBEA34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Λήψη αποφάσεων</a:t>
          </a:r>
          <a:endParaRPr lang="el-GR" dirty="0"/>
        </a:p>
      </dgm:t>
    </dgm:pt>
    <dgm:pt modelId="{AE7A1620-2098-4C7D-B665-92B5A9372768}" type="parTrans" cxnId="{F687D4D2-914A-4680-81A4-74B9AC530FA4}">
      <dgm:prSet/>
      <dgm:spPr/>
      <dgm:t>
        <a:bodyPr/>
        <a:lstStyle/>
        <a:p>
          <a:endParaRPr lang="el-GR"/>
        </a:p>
      </dgm:t>
    </dgm:pt>
    <dgm:pt modelId="{1BB0D6BC-9DD4-4A55-A2AF-92222EBC52A8}" type="sibTrans" cxnId="{F687D4D2-914A-4680-81A4-74B9AC530FA4}">
      <dgm:prSet/>
      <dgm:spPr/>
      <dgm:t>
        <a:bodyPr/>
        <a:lstStyle/>
        <a:p>
          <a:endParaRPr lang="el-GR"/>
        </a:p>
      </dgm:t>
    </dgm:pt>
    <dgm:pt modelId="{29ADE3F6-DA8F-4F03-85B8-509EDF35784E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Cloud robotics</a:t>
          </a:r>
          <a:endParaRPr lang="el-GR" dirty="0"/>
        </a:p>
      </dgm:t>
    </dgm:pt>
    <dgm:pt modelId="{B463F15A-D867-4653-8DD4-155209512760}" type="parTrans" cxnId="{38247742-076E-4A7A-A20D-5CF1B3D31B23}">
      <dgm:prSet/>
      <dgm:spPr/>
      <dgm:t>
        <a:bodyPr/>
        <a:lstStyle/>
        <a:p>
          <a:endParaRPr lang="el-GR"/>
        </a:p>
      </dgm:t>
    </dgm:pt>
    <dgm:pt modelId="{80DD0013-8026-4FC5-8CC7-898B5218A439}" type="sibTrans" cxnId="{38247742-076E-4A7A-A20D-5CF1B3D31B23}">
      <dgm:prSet/>
      <dgm:spPr/>
      <dgm:t>
        <a:bodyPr/>
        <a:lstStyle/>
        <a:p>
          <a:endParaRPr lang="el-GR"/>
        </a:p>
      </dgm:t>
    </dgm:pt>
    <dgm:pt modelId="{29349E31-9D0E-4DEB-878A-E31315978439}">
      <dgm:prSet phldrT="[Text]"/>
      <dgm:spPr/>
      <dgm:t>
        <a:bodyPr/>
        <a:lstStyle/>
        <a:p>
          <a:r>
            <a:rPr lang="el-GR" dirty="0" smtClean="0"/>
            <a:t>Οντολογίες / Αναγνώριση ομιλίας</a:t>
          </a:r>
          <a:endParaRPr lang="el-GR" dirty="0"/>
        </a:p>
      </dgm:t>
    </dgm:pt>
    <dgm:pt modelId="{A9504099-041D-450F-A2B5-8F191ADB3B35}" type="parTrans" cxnId="{CF84F53C-FDE3-49DC-97E0-BD1CBF14DF55}">
      <dgm:prSet/>
      <dgm:spPr/>
      <dgm:t>
        <a:bodyPr/>
        <a:lstStyle/>
        <a:p>
          <a:endParaRPr lang="el-GR"/>
        </a:p>
      </dgm:t>
    </dgm:pt>
    <dgm:pt modelId="{31013744-A8BA-47F8-BE6E-266AA32D25B0}" type="sibTrans" cxnId="{CF84F53C-FDE3-49DC-97E0-BD1CBF14DF55}">
      <dgm:prSet/>
      <dgm:spPr/>
      <dgm:t>
        <a:bodyPr/>
        <a:lstStyle/>
        <a:p>
          <a:endParaRPr lang="el-GR"/>
        </a:p>
      </dgm:t>
    </dgm:pt>
    <dgm:pt modelId="{C193D93F-29A4-4C44-B681-8000289627BD}">
      <dgm:prSet phldrT="[Text]"/>
      <dgm:spPr/>
      <dgm:t>
        <a:bodyPr/>
        <a:lstStyle/>
        <a:p>
          <a:r>
            <a:rPr lang="el-GR" dirty="0" smtClean="0"/>
            <a:t>Ρομποτικές εφαρμογές</a:t>
          </a:r>
          <a:endParaRPr lang="el-GR" dirty="0"/>
        </a:p>
      </dgm:t>
    </dgm:pt>
    <dgm:pt modelId="{6367ABEB-AB19-4447-89E0-1EEAB50A925E}" type="parTrans" cxnId="{8F493966-7DF3-4B28-BB34-A0A5D901C113}">
      <dgm:prSet/>
      <dgm:spPr/>
      <dgm:t>
        <a:bodyPr/>
        <a:lstStyle/>
        <a:p>
          <a:endParaRPr lang="el-GR"/>
        </a:p>
      </dgm:t>
    </dgm:pt>
    <dgm:pt modelId="{0EB9E47F-A1C3-426B-A85B-0EC47419EFA0}" type="sibTrans" cxnId="{8F493966-7DF3-4B28-BB34-A0A5D901C113}">
      <dgm:prSet/>
      <dgm:spPr/>
      <dgm:t>
        <a:bodyPr/>
        <a:lstStyle/>
        <a:p>
          <a:endParaRPr lang="el-GR"/>
        </a:p>
      </dgm:t>
    </dgm:pt>
    <dgm:pt modelId="{27BA7AEC-6D40-4F40-91CC-C9C063D873C4}" type="pres">
      <dgm:prSet presAssocID="{F63009D0-30EB-4A91-8D25-A97599BDD79F}" presName="linearFlow" presStyleCnt="0">
        <dgm:presLayoutVars>
          <dgm:resizeHandles val="exact"/>
        </dgm:presLayoutVars>
      </dgm:prSet>
      <dgm:spPr/>
    </dgm:pt>
    <dgm:pt modelId="{11F07E7C-955E-49F8-90F7-03FB78560617}" type="pres">
      <dgm:prSet presAssocID="{BFE8BBF3-EE15-4607-8A3E-C916849F8C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EAB467-6B48-4330-934E-324A2F411176}" type="pres">
      <dgm:prSet presAssocID="{ADE58F87-5787-4300-BB13-49CD0B3F44B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3739537-BB31-4C45-974D-0858F3611A1E}" type="pres">
      <dgm:prSet presAssocID="{ADE58F87-5787-4300-BB13-49CD0B3F44B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F2B43C85-7864-4B2E-B7D9-149C45B1979D}" type="pres">
      <dgm:prSet presAssocID="{3BAD9885-2841-4DE7-8CD5-FF116899AD9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FCCD2-A1A2-4F67-8B1C-B56BACF30FF8}" type="pres">
      <dgm:prSet presAssocID="{F1F5E503-83F3-4A65-90B2-F727B25EF694}" presName="sibTrans" presStyleLbl="sibTrans2D1" presStyleIdx="1" presStyleCnt="8"/>
      <dgm:spPr/>
      <dgm:t>
        <a:bodyPr/>
        <a:lstStyle/>
        <a:p>
          <a:endParaRPr lang="en-US"/>
        </a:p>
      </dgm:t>
    </dgm:pt>
    <dgm:pt modelId="{440CA21C-32CD-41E1-8C1B-AC3C294E2B84}" type="pres">
      <dgm:prSet presAssocID="{F1F5E503-83F3-4A65-90B2-F727B25EF694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B13793D7-7A70-49FC-864F-F27569D77F05}" type="pres">
      <dgm:prSet presAssocID="{31E24E2F-4037-44BF-B160-1E2BEB9EB24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F1495-3DB4-4E47-94A3-E8DA67EB6E00}" type="pres">
      <dgm:prSet presAssocID="{783284AE-A0B9-4F9E-8E40-D514F8E55D97}" presName="sibTrans" presStyleLbl="sibTrans2D1" presStyleIdx="2" presStyleCnt="8"/>
      <dgm:spPr/>
      <dgm:t>
        <a:bodyPr/>
        <a:lstStyle/>
        <a:p>
          <a:endParaRPr lang="en-US"/>
        </a:p>
      </dgm:t>
    </dgm:pt>
    <dgm:pt modelId="{3E7EC954-B074-4DE6-BA05-4B5A6AEED6C0}" type="pres">
      <dgm:prSet presAssocID="{783284AE-A0B9-4F9E-8E40-D514F8E55D97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4044F33-2449-4479-B46E-F0A76DE461A6}" type="pres">
      <dgm:prSet presAssocID="{6A6C17A0-A14F-4A86-8556-A21A988C784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30508-8356-4AC9-9845-652FFC4525A7}" type="pres">
      <dgm:prSet presAssocID="{E4246A03-37CF-4B0F-BD4B-76D3169D8B1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935155EB-95E5-4D56-A8C4-8A76A2F1AED2}" type="pres">
      <dgm:prSet presAssocID="{E4246A03-37CF-4B0F-BD4B-76D3169D8B12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5C177095-F8E9-4FB1-A1EE-B3DC9BE065BF}" type="pres">
      <dgm:prSet presAssocID="{3B68B8DE-E192-4D1A-A98B-060A5F12B20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9A3F2-D142-415F-9326-43148549FCFD}" type="pres">
      <dgm:prSet presAssocID="{E0F88EF4-6DDD-42FE-9086-C8AAE9EEF1A7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340DFEE-9E2D-4A02-95E3-6B143D3FD8D4}" type="pres">
      <dgm:prSet presAssocID="{E0F88EF4-6DDD-42FE-9086-C8AAE9EEF1A7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2189CD6-ADD6-4C24-8072-398010C5290E}" type="pres">
      <dgm:prSet presAssocID="{53C6D875-483A-48B4-83EB-D7207EBEA34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F40BE-6BEF-453F-ABE7-835D503F3C70}" type="pres">
      <dgm:prSet presAssocID="{1BB0D6BC-9DD4-4A55-A2AF-92222EBC52A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DE1BF014-2869-43A2-A481-7A25E258BCA6}" type="pres">
      <dgm:prSet presAssocID="{1BB0D6BC-9DD4-4A55-A2AF-92222EBC52A8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9697F61B-6AE6-4E30-9315-B833A5124DC5}" type="pres">
      <dgm:prSet presAssocID="{29ADE3F6-DA8F-4F03-85B8-509EDF35784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9B5B6-3BE2-4B2B-B1BF-A55311934A0D}" type="pres">
      <dgm:prSet presAssocID="{80DD0013-8026-4FC5-8CC7-898B5218A439}" presName="sibTrans" presStyleLbl="sibTrans2D1" presStyleIdx="6" presStyleCnt="8"/>
      <dgm:spPr/>
      <dgm:t>
        <a:bodyPr/>
        <a:lstStyle/>
        <a:p>
          <a:endParaRPr lang="en-US"/>
        </a:p>
      </dgm:t>
    </dgm:pt>
    <dgm:pt modelId="{9B65C5A1-3F92-4005-AECA-EB9A9BAADE2E}" type="pres">
      <dgm:prSet presAssocID="{80DD0013-8026-4FC5-8CC7-898B5218A43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0FC63E11-0A5A-4DCB-8717-1B82782FFC2F}" type="pres">
      <dgm:prSet presAssocID="{29349E31-9D0E-4DEB-878A-E3131597843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0F309-1FC4-43B1-9563-290BB95CE2F8}" type="pres">
      <dgm:prSet presAssocID="{31013744-A8BA-47F8-BE6E-266AA32D25B0}" presName="sibTrans" presStyleLbl="sibTrans2D1" presStyleIdx="7" presStyleCnt="8"/>
      <dgm:spPr/>
      <dgm:t>
        <a:bodyPr/>
        <a:lstStyle/>
        <a:p>
          <a:endParaRPr lang="en-US"/>
        </a:p>
      </dgm:t>
    </dgm:pt>
    <dgm:pt modelId="{33FE726C-1087-4B61-A03E-2A422B1981D7}" type="pres">
      <dgm:prSet presAssocID="{31013744-A8BA-47F8-BE6E-266AA32D25B0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26573E47-158A-4CB4-BA26-38299F5B8F99}" type="pres">
      <dgm:prSet presAssocID="{C193D93F-29A4-4C44-B681-8000289627B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D1EEB4-2A3B-4BB9-A9D1-BD3849A79422}" type="presOf" srcId="{F1F5E503-83F3-4A65-90B2-F727B25EF694}" destId="{440CA21C-32CD-41E1-8C1B-AC3C294E2B84}" srcOrd="1" destOrd="0" presId="urn:microsoft.com/office/officeart/2005/8/layout/process2"/>
    <dgm:cxn modelId="{F687D4D2-914A-4680-81A4-74B9AC530FA4}" srcId="{F63009D0-30EB-4A91-8D25-A97599BDD79F}" destId="{53C6D875-483A-48B4-83EB-D7207EBEA349}" srcOrd="5" destOrd="0" parTransId="{AE7A1620-2098-4C7D-B665-92B5A9372768}" sibTransId="{1BB0D6BC-9DD4-4A55-A2AF-92222EBC52A8}"/>
    <dgm:cxn modelId="{10703E79-4984-46CA-A05E-8B75ABEDD4B4}" type="presOf" srcId="{31013744-A8BA-47F8-BE6E-266AA32D25B0}" destId="{33FE726C-1087-4B61-A03E-2A422B1981D7}" srcOrd="1" destOrd="0" presId="urn:microsoft.com/office/officeart/2005/8/layout/process2"/>
    <dgm:cxn modelId="{CE5BEF0E-3FD5-4AA6-A2D8-34DE179A990B}" type="presOf" srcId="{3BAD9885-2841-4DE7-8CD5-FF116899AD92}" destId="{F2B43C85-7864-4B2E-B7D9-149C45B1979D}" srcOrd="0" destOrd="0" presId="urn:microsoft.com/office/officeart/2005/8/layout/process2"/>
    <dgm:cxn modelId="{90E41977-CF6B-4256-8B5A-B8ED781B9EEB}" type="presOf" srcId="{31E24E2F-4037-44BF-B160-1E2BEB9EB24C}" destId="{B13793D7-7A70-49FC-864F-F27569D77F05}" srcOrd="0" destOrd="0" presId="urn:microsoft.com/office/officeart/2005/8/layout/process2"/>
    <dgm:cxn modelId="{4C9048EB-F5D3-4BFC-AB3A-B879129EC944}" srcId="{F63009D0-30EB-4A91-8D25-A97599BDD79F}" destId="{3BAD9885-2841-4DE7-8CD5-FF116899AD92}" srcOrd="1" destOrd="0" parTransId="{C0325CF9-8F63-41CD-A846-0C2CFB750DC6}" sibTransId="{F1F5E503-83F3-4A65-90B2-F727B25EF694}"/>
    <dgm:cxn modelId="{C2484467-8174-4AFD-88B8-B0D2F84E000B}" type="presOf" srcId="{80DD0013-8026-4FC5-8CC7-898B5218A439}" destId="{BEF9B5B6-3BE2-4B2B-B1BF-A55311934A0D}" srcOrd="0" destOrd="0" presId="urn:microsoft.com/office/officeart/2005/8/layout/process2"/>
    <dgm:cxn modelId="{38247742-076E-4A7A-A20D-5CF1B3D31B23}" srcId="{F63009D0-30EB-4A91-8D25-A97599BDD79F}" destId="{29ADE3F6-DA8F-4F03-85B8-509EDF35784E}" srcOrd="6" destOrd="0" parTransId="{B463F15A-D867-4653-8DD4-155209512760}" sibTransId="{80DD0013-8026-4FC5-8CC7-898B5218A439}"/>
    <dgm:cxn modelId="{DC1899CD-B5C7-43B8-B0B1-3E61B7C1E215}" type="presOf" srcId="{ADE58F87-5787-4300-BB13-49CD0B3F44B5}" destId="{D3739537-BB31-4C45-974D-0858F3611A1E}" srcOrd="1" destOrd="0" presId="urn:microsoft.com/office/officeart/2005/8/layout/process2"/>
    <dgm:cxn modelId="{DDA8F86A-19A3-41FD-8939-4217B5F45597}" type="presOf" srcId="{E4246A03-37CF-4B0F-BD4B-76D3169D8B12}" destId="{8E330508-8356-4AC9-9845-652FFC4525A7}" srcOrd="0" destOrd="0" presId="urn:microsoft.com/office/officeart/2005/8/layout/process2"/>
    <dgm:cxn modelId="{0A8B1B8F-E424-4F81-AC29-FE57BB099B5C}" srcId="{F63009D0-30EB-4A91-8D25-A97599BDD79F}" destId="{BFE8BBF3-EE15-4607-8A3E-C916849F8C58}" srcOrd="0" destOrd="0" parTransId="{D8E800C7-6471-49EC-B3BF-B061C7D656F5}" sibTransId="{ADE58F87-5787-4300-BB13-49CD0B3F44B5}"/>
    <dgm:cxn modelId="{D2828EAA-F7C6-4240-8B18-AAA0C5BD8258}" type="presOf" srcId="{783284AE-A0B9-4F9E-8E40-D514F8E55D97}" destId="{729F1495-3DB4-4E47-94A3-E8DA67EB6E00}" srcOrd="0" destOrd="0" presId="urn:microsoft.com/office/officeart/2005/8/layout/process2"/>
    <dgm:cxn modelId="{5DC8F341-11C0-453B-B435-7ECEDDD363AE}" srcId="{F63009D0-30EB-4A91-8D25-A97599BDD79F}" destId="{3B68B8DE-E192-4D1A-A98B-060A5F12B204}" srcOrd="4" destOrd="0" parTransId="{B0F83171-CEFA-4418-BC57-4ABE2BB8AE4A}" sibTransId="{E0F88EF4-6DDD-42FE-9086-C8AAE9EEF1A7}"/>
    <dgm:cxn modelId="{1A40D02B-F1C0-41C9-A439-9CCA7372BE3D}" type="presOf" srcId="{C193D93F-29A4-4C44-B681-8000289627BD}" destId="{26573E47-158A-4CB4-BA26-38299F5B8F99}" srcOrd="0" destOrd="0" presId="urn:microsoft.com/office/officeart/2005/8/layout/process2"/>
    <dgm:cxn modelId="{6B361099-AD8F-47C9-9F9C-EC92B53A9B09}" type="presOf" srcId="{53C6D875-483A-48B4-83EB-D7207EBEA349}" destId="{12189CD6-ADD6-4C24-8072-398010C5290E}" srcOrd="0" destOrd="0" presId="urn:microsoft.com/office/officeart/2005/8/layout/process2"/>
    <dgm:cxn modelId="{F52D4151-522A-494E-BDBA-7910FFCA1F8E}" type="presOf" srcId="{1BB0D6BC-9DD4-4A55-A2AF-92222EBC52A8}" destId="{DE1BF014-2869-43A2-A481-7A25E258BCA6}" srcOrd="1" destOrd="0" presId="urn:microsoft.com/office/officeart/2005/8/layout/process2"/>
    <dgm:cxn modelId="{768B4D2F-ADFA-4019-B504-3BBF90FBB8E1}" type="presOf" srcId="{3B68B8DE-E192-4D1A-A98B-060A5F12B204}" destId="{5C177095-F8E9-4FB1-A1EE-B3DC9BE065BF}" srcOrd="0" destOrd="0" presId="urn:microsoft.com/office/officeart/2005/8/layout/process2"/>
    <dgm:cxn modelId="{BA00C6C0-D076-4509-9A54-3F7303861175}" type="presOf" srcId="{29349E31-9D0E-4DEB-878A-E31315978439}" destId="{0FC63E11-0A5A-4DCB-8717-1B82782FFC2F}" srcOrd="0" destOrd="0" presId="urn:microsoft.com/office/officeart/2005/8/layout/process2"/>
    <dgm:cxn modelId="{9223ABE8-1D04-4623-BBA1-AB378D43E89C}" srcId="{F63009D0-30EB-4A91-8D25-A97599BDD79F}" destId="{31E24E2F-4037-44BF-B160-1E2BEB9EB24C}" srcOrd="2" destOrd="0" parTransId="{9B41A2E8-69B0-44D4-A1D3-969BA8A16184}" sibTransId="{783284AE-A0B9-4F9E-8E40-D514F8E55D97}"/>
    <dgm:cxn modelId="{3BF7FC5F-67FB-45B2-93C3-9B4E829EB47E}" type="presOf" srcId="{783284AE-A0B9-4F9E-8E40-D514F8E55D97}" destId="{3E7EC954-B074-4DE6-BA05-4B5A6AEED6C0}" srcOrd="1" destOrd="0" presId="urn:microsoft.com/office/officeart/2005/8/layout/process2"/>
    <dgm:cxn modelId="{2D72077E-3725-48E4-8545-933921EEF0F2}" type="presOf" srcId="{6A6C17A0-A14F-4A86-8556-A21A988C7842}" destId="{94044F33-2449-4479-B46E-F0A76DE461A6}" srcOrd="0" destOrd="0" presId="urn:microsoft.com/office/officeart/2005/8/layout/process2"/>
    <dgm:cxn modelId="{A6A03BB3-845D-4A84-88E7-65A1A81EA255}" type="presOf" srcId="{E0F88EF4-6DDD-42FE-9086-C8AAE9EEF1A7}" destId="{B340DFEE-9E2D-4A02-95E3-6B143D3FD8D4}" srcOrd="1" destOrd="0" presId="urn:microsoft.com/office/officeart/2005/8/layout/process2"/>
    <dgm:cxn modelId="{09CE6C55-15F1-4EDD-8332-04E9099FFB0B}" type="presOf" srcId="{ADE58F87-5787-4300-BB13-49CD0B3F44B5}" destId="{E9EAB467-6B48-4330-934E-324A2F411176}" srcOrd="0" destOrd="0" presId="urn:microsoft.com/office/officeart/2005/8/layout/process2"/>
    <dgm:cxn modelId="{45537281-4B35-4371-8865-9D065E82B638}" type="presOf" srcId="{F1F5E503-83F3-4A65-90B2-F727B25EF694}" destId="{724FCCD2-A1A2-4F67-8B1C-B56BACF30FF8}" srcOrd="0" destOrd="0" presId="urn:microsoft.com/office/officeart/2005/8/layout/process2"/>
    <dgm:cxn modelId="{6D4C823A-DC3B-4471-94B5-41C528A05AF7}" type="presOf" srcId="{F63009D0-30EB-4A91-8D25-A97599BDD79F}" destId="{27BA7AEC-6D40-4F40-91CC-C9C063D873C4}" srcOrd="0" destOrd="0" presId="urn:microsoft.com/office/officeart/2005/8/layout/process2"/>
    <dgm:cxn modelId="{D78E9C79-B373-417D-BBFF-92945D26060E}" type="presOf" srcId="{BFE8BBF3-EE15-4607-8A3E-C916849F8C58}" destId="{11F07E7C-955E-49F8-90F7-03FB78560617}" srcOrd="0" destOrd="0" presId="urn:microsoft.com/office/officeart/2005/8/layout/process2"/>
    <dgm:cxn modelId="{8F493966-7DF3-4B28-BB34-A0A5D901C113}" srcId="{F63009D0-30EB-4A91-8D25-A97599BDD79F}" destId="{C193D93F-29A4-4C44-B681-8000289627BD}" srcOrd="8" destOrd="0" parTransId="{6367ABEB-AB19-4447-89E0-1EEAB50A925E}" sibTransId="{0EB9E47F-A1C3-426B-A85B-0EC47419EFA0}"/>
    <dgm:cxn modelId="{27420A53-CB09-45BD-BF60-A215920031CB}" srcId="{F63009D0-30EB-4A91-8D25-A97599BDD79F}" destId="{6A6C17A0-A14F-4A86-8556-A21A988C7842}" srcOrd="3" destOrd="0" parTransId="{2485D635-A1BF-4149-A834-0D2805814786}" sibTransId="{E4246A03-37CF-4B0F-BD4B-76D3169D8B12}"/>
    <dgm:cxn modelId="{AC68334E-BC26-45A0-86B0-E11823B12635}" type="presOf" srcId="{E4246A03-37CF-4B0F-BD4B-76D3169D8B12}" destId="{935155EB-95E5-4D56-A8C4-8A76A2F1AED2}" srcOrd="1" destOrd="0" presId="urn:microsoft.com/office/officeart/2005/8/layout/process2"/>
    <dgm:cxn modelId="{CF84F53C-FDE3-49DC-97E0-BD1CBF14DF55}" srcId="{F63009D0-30EB-4A91-8D25-A97599BDD79F}" destId="{29349E31-9D0E-4DEB-878A-E31315978439}" srcOrd="7" destOrd="0" parTransId="{A9504099-041D-450F-A2B5-8F191ADB3B35}" sibTransId="{31013744-A8BA-47F8-BE6E-266AA32D25B0}"/>
    <dgm:cxn modelId="{D9D52FE2-9D59-42E6-8CA1-F978B7594DBC}" type="presOf" srcId="{31013744-A8BA-47F8-BE6E-266AA32D25B0}" destId="{1600F309-1FC4-43B1-9563-290BB95CE2F8}" srcOrd="0" destOrd="0" presId="urn:microsoft.com/office/officeart/2005/8/layout/process2"/>
    <dgm:cxn modelId="{66A4E662-5A0A-4168-B8F7-E0E3C849A99D}" type="presOf" srcId="{E0F88EF4-6DDD-42FE-9086-C8AAE9EEF1A7}" destId="{1AA9A3F2-D142-415F-9326-43148549FCFD}" srcOrd="0" destOrd="0" presId="urn:microsoft.com/office/officeart/2005/8/layout/process2"/>
    <dgm:cxn modelId="{7B9EBB25-F70B-439C-9B33-CA462B7AC171}" type="presOf" srcId="{29ADE3F6-DA8F-4F03-85B8-509EDF35784E}" destId="{9697F61B-6AE6-4E30-9315-B833A5124DC5}" srcOrd="0" destOrd="0" presId="urn:microsoft.com/office/officeart/2005/8/layout/process2"/>
    <dgm:cxn modelId="{33AE178D-5E27-46CE-B414-281F6DC0D07A}" type="presOf" srcId="{80DD0013-8026-4FC5-8CC7-898B5218A439}" destId="{9B65C5A1-3F92-4005-AECA-EB9A9BAADE2E}" srcOrd="1" destOrd="0" presId="urn:microsoft.com/office/officeart/2005/8/layout/process2"/>
    <dgm:cxn modelId="{C325EC0D-87AE-47B7-8189-621A119DFBC7}" type="presOf" srcId="{1BB0D6BC-9DD4-4A55-A2AF-92222EBC52A8}" destId="{4E7F40BE-6BEF-453F-ABE7-835D503F3C70}" srcOrd="0" destOrd="0" presId="urn:microsoft.com/office/officeart/2005/8/layout/process2"/>
    <dgm:cxn modelId="{A00BF121-551C-49A9-BF44-633FED65EE83}" type="presParOf" srcId="{27BA7AEC-6D40-4F40-91CC-C9C063D873C4}" destId="{11F07E7C-955E-49F8-90F7-03FB78560617}" srcOrd="0" destOrd="0" presId="urn:microsoft.com/office/officeart/2005/8/layout/process2"/>
    <dgm:cxn modelId="{C91AE4EE-2A28-4060-A511-2ACFC44A7576}" type="presParOf" srcId="{27BA7AEC-6D40-4F40-91CC-C9C063D873C4}" destId="{E9EAB467-6B48-4330-934E-324A2F411176}" srcOrd="1" destOrd="0" presId="urn:microsoft.com/office/officeart/2005/8/layout/process2"/>
    <dgm:cxn modelId="{5737602B-E3AF-4B79-A612-C9208E5C6E44}" type="presParOf" srcId="{E9EAB467-6B48-4330-934E-324A2F411176}" destId="{D3739537-BB31-4C45-974D-0858F3611A1E}" srcOrd="0" destOrd="0" presId="urn:microsoft.com/office/officeart/2005/8/layout/process2"/>
    <dgm:cxn modelId="{83F70D2C-6A00-421B-A9A9-CE3C4A1E21B9}" type="presParOf" srcId="{27BA7AEC-6D40-4F40-91CC-C9C063D873C4}" destId="{F2B43C85-7864-4B2E-B7D9-149C45B1979D}" srcOrd="2" destOrd="0" presId="urn:microsoft.com/office/officeart/2005/8/layout/process2"/>
    <dgm:cxn modelId="{6FCD256A-3018-41B7-8DE4-54AE292FE377}" type="presParOf" srcId="{27BA7AEC-6D40-4F40-91CC-C9C063D873C4}" destId="{724FCCD2-A1A2-4F67-8B1C-B56BACF30FF8}" srcOrd="3" destOrd="0" presId="urn:microsoft.com/office/officeart/2005/8/layout/process2"/>
    <dgm:cxn modelId="{D682AE0F-8C7C-4476-96E5-BCA6CFCE1145}" type="presParOf" srcId="{724FCCD2-A1A2-4F67-8B1C-B56BACF30FF8}" destId="{440CA21C-32CD-41E1-8C1B-AC3C294E2B84}" srcOrd="0" destOrd="0" presId="urn:microsoft.com/office/officeart/2005/8/layout/process2"/>
    <dgm:cxn modelId="{BE2AF7B7-0D4E-4DF0-A473-7E7362AB9848}" type="presParOf" srcId="{27BA7AEC-6D40-4F40-91CC-C9C063D873C4}" destId="{B13793D7-7A70-49FC-864F-F27569D77F05}" srcOrd="4" destOrd="0" presId="urn:microsoft.com/office/officeart/2005/8/layout/process2"/>
    <dgm:cxn modelId="{B8990242-1578-4E2F-8A99-9A2C3BA4DD65}" type="presParOf" srcId="{27BA7AEC-6D40-4F40-91CC-C9C063D873C4}" destId="{729F1495-3DB4-4E47-94A3-E8DA67EB6E00}" srcOrd="5" destOrd="0" presId="urn:microsoft.com/office/officeart/2005/8/layout/process2"/>
    <dgm:cxn modelId="{4F21E7C7-788F-4C13-9B5E-327BBE94D415}" type="presParOf" srcId="{729F1495-3DB4-4E47-94A3-E8DA67EB6E00}" destId="{3E7EC954-B074-4DE6-BA05-4B5A6AEED6C0}" srcOrd="0" destOrd="0" presId="urn:microsoft.com/office/officeart/2005/8/layout/process2"/>
    <dgm:cxn modelId="{BE1DE6B6-BCA5-4DD9-BDF6-E25A1A89A26D}" type="presParOf" srcId="{27BA7AEC-6D40-4F40-91CC-C9C063D873C4}" destId="{94044F33-2449-4479-B46E-F0A76DE461A6}" srcOrd="6" destOrd="0" presId="urn:microsoft.com/office/officeart/2005/8/layout/process2"/>
    <dgm:cxn modelId="{A45F605C-0464-4DF8-BEEC-D8EA5604E813}" type="presParOf" srcId="{27BA7AEC-6D40-4F40-91CC-C9C063D873C4}" destId="{8E330508-8356-4AC9-9845-652FFC4525A7}" srcOrd="7" destOrd="0" presId="urn:microsoft.com/office/officeart/2005/8/layout/process2"/>
    <dgm:cxn modelId="{2D052F3E-AFAC-441D-985F-8FA2CE09DE7F}" type="presParOf" srcId="{8E330508-8356-4AC9-9845-652FFC4525A7}" destId="{935155EB-95E5-4D56-A8C4-8A76A2F1AED2}" srcOrd="0" destOrd="0" presId="urn:microsoft.com/office/officeart/2005/8/layout/process2"/>
    <dgm:cxn modelId="{B73912AB-5EA6-42C5-A489-11984ACBBBF5}" type="presParOf" srcId="{27BA7AEC-6D40-4F40-91CC-C9C063D873C4}" destId="{5C177095-F8E9-4FB1-A1EE-B3DC9BE065BF}" srcOrd="8" destOrd="0" presId="urn:microsoft.com/office/officeart/2005/8/layout/process2"/>
    <dgm:cxn modelId="{33B6906C-34A8-44EC-BD77-24A50A536536}" type="presParOf" srcId="{27BA7AEC-6D40-4F40-91CC-C9C063D873C4}" destId="{1AA9A3F2-D142-415F-9326-43148549FCFD}" srcOrd="9" destOrd="0" presId="urn:microsoft.com/office/officeart/2005/8/layout/process2"/>
    <dgm:cxn modelId="{024C651B-B6C8-4E86-8ABF-E34F9B9C9B75}" type="presParOf" srcId="{1AA9A3F2-D142-415F-9326-43148549FCFD}" destId="{B340DFEE-9E2D-4A02-95E3-6B143D3FD8D4}" srcOrd="0" destOrd="0" presId="urn:microsoft.com/office/officeart/2005/8/layout/process2"/>
    <dgm:cxn modelId="{0944552A-AD2A-478F-805B-C85B52E1701D}" type="presParOf" srcId="{27BA7AEC-6D40-4F40-91CC-C9C063D873C4}" destId="{12189CD6-ADD6-4C24-8072-398010C5290E}" srcOrd="10" destOrd="0" presId="urn:microsoft.com/office/officeart/2005/8/layout/process2"/>
    <dgm:cxn modelId="{E2EFDCF3-8194-4AEC-A745-DDC76C5C764E}" type="presParOf" srcId="{27BA7AEC-6D40-4F40-91CC-C9C063D873C4}" destId="{4E7F40BE-6BEF-453F-ABE7-835D503F3C70}" srcOrd="11" destOrd="0" presId="urn:microsoft.com/office/officeart/2005/8/layout/process2"/>
    <dgm:cxn modelId="{D91240BC-782B-41D2-A06B-0DBB4F276F3D}" type="presParOf" srcId="{4E7F40BE-6BEF-453F-ABE7-835D503F3C70}" destId="{DE1BF014-2869-43A2-A481-7A25E258BCA6}" srcOrd="0" destOrd="0" presId="urn:microsoft.com/office/officeart/2005/8/layout/process2"/>
    <dgm:cxn modelId="{EA0160A0-ED35-4725-AD9D-412A5D45209E}" type="presParOf" srcId="{27BA7AEC-6D40-4F40-91CC-C9C063D873C4}" destId="{9697F61B-6AE6-4E30-9315-B833A5124DC5}" srcOrd="12" destOrd="0" presId="urn:microsoft.com/office/officeart/2005/8/layout/process2"/>
    <dgm:cxn modelId="{EBD8E8D0-4EFF-45F9-927C-39145E01AF92}" type="presParOf" srcId="{27BA7AEC-6D40-4F40-91CC-C9C063D873C4}" destId="{BEF9B5B6-3BE2-4B2B-B1BF-A55311934A0D}" srcOrd="13" destOrd="0" presId="urn:microsoft.com/office/officeart/2005/8/layout/process2"/>
    <dgm:cxn modelId="{DAE51E96-91C2-4BF8-A772-480861FC6F55}" type="presParOf" srcId="{BEF9B5B6-3BE2-4B2B-B1BF-A55311934A0D}" destId="{9B65C5A1-3F92-4005-AECA-EB9A9BAADE2E}" srcOrd="0" destOrd="0" presId="urn:microsoft.com/office/officeart/2005/8/layout/process2"/>
    <dgm:cxn modelId="{679EF170-5E67-4787-AF82-566F39F0CCC4}" type="presParOf" srcId="{27BA7AEC-6D40-4F40-91CC-C9C063D873C4}" destId="{0FC63E11-0A5A-4DCB-8717-1B82782FFC2F}" srcOrd="14" destOrd="0" presId="urn:microsoft.com/office/officeart/2005/8/layout/process2"/>
    <dgm:cxn modelId="{FC9F836E-3F37-49F5-847B-2490360A297E}" type="presParOf" srcId="{27BA7AEC-6D40-4F40-91CC-C9C063D873C4}" destId="{1600F309-1FC4-43B1-9563-290BB95CE2F8}" srcOrd="15" destOrd="0" presId="urn:microsoft.com/office/officeart/2005/8/layout/process2"/>
    <dgm:cxn modelId="{4CD1382C-3C82-4921-90C2-A64C8AD4D548}" type="presParOf" srcId="{1600F309-1FC4-43B1-9563-290BB95CE2F8}" destId="{33FE726C-1087-4B61-A03E-2A422B1981D7}" srcOrd="0" destOrd="0" presId="urn:microsoft.com/office/officeart/2005/8/layout/process2"/>
    <dgm:cxn modelId="{EF49A2D5-F7BB-4346-91A7-C19EB64E31BE}" type="presParOf" srcId="{27BA7AEC-6D40-4F40-91CC-C9C063D873C4}" destId="{26573E47-158A-4CB4-BA26-38299F5B8F99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3009D0-30EB-4A91-8D25-A97599BDD79F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FE8BBF3-EE15-4607-8A3E-C916849F8C5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Ρομποτική κίνηση</a:t>
          </a:r>
          <a:endParaRPr lang="el-GR" dirty="0"/>
        </a:p>
      </dgm:t>
    </dgm:pt>
    <dgm:pt modelId="{D8E800C7-6471-49EC-B3BF-B061C7D656F5}" type="parTrans" cxnId="{0A8B1B8F-E424-4F81-AC29-FE57BB099B5C}">
      <dgm:prSet/>
      <dgm:spPr/>
      <dgm:t>
        <a:bodyPr/>
        <a:lstStyle/>
        <a:p>
          <a:endParaRPr lang="el-GR"/>
        </a:p>
      </dgm:t>
    </dgm:pt>
    <dgm:pt modelId="{ADE58F87-5787-4300-BB13-49CD0B3F44B5}" type="sibTrans" cxnId="{0A8B1B8F-E424-4F81-AC29-FE57BB099B5C}">
      <dgm:prSet/>
      <dgm:spPr/>
      <dgm:t>
        <a:bodyPr/>
        <a:lstStyle/>
        <a:p>
          <a:endParaRPr lang="el-GR"/>
        </a:p>
      </dgm:t>
    </dgm:pt>
    <dgm:pt modelId="{482F9A3E-C511-4B6F-907E-4F144253E2E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Αισθητήρες</a:t>
          </a:r>
          <a:endParaRPr lang="el-GR" dirty="0"/>
        </a:p>
      </dgm:t>
    </dgm:pt>
    <dgm:pt modelId="{6E7711CE-678D-4867-BE05-FB3D155C58C0}" type="parTrans" cxnId="{97D6A66F-69F3-4D4B-87D9-25B5E7925680}">
      <dgm:prSet/>
      <dgm:spPr/>
      <dgm:t>
        <a:bodyPr/>
        <a:lstStyle/>
        <a:p>
          <a:endParaRPr lang="el-GR"/>
        </a:p>
      </dgm:t>
    </dgm:pt>
    <dgm:pt modelId="{8056C80F-41F2-4F94-BD05-09065C70583B}" type="sibTrans" cxnId="{97D6A66F-69F3-4D4B-87D9-25B5E7925680}">
      <dgm:prSet/>
      <dgm:spPr/>
      <dgm:t>
        <a:bodyPr/>
        <a:lstStyle/>
        <a:p>
          <a:endParaRPr lang="el-GR"/>
        </a:p>
      </dgm:t>
    </dgm:pt>
    <dgm:pt modelId="{1D7E6C9C-2959-4A83-9F58-F027C97EB02B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Χαρτογράφηση</a:t>
          </a:r>
          <a:endParaRPr lang="el-GR" dirty="0"/>
        </a:p>
      </dgm:t>
    </dgm:pt>
    <dgm:pt modelId="{218970A4-48CE-4CD1-8974-22C38E39B777}" type="parTrans" cxnId="{96F0450A-CA1A-4E7D-8C1F-A271DE8901FB}">
      <dgm:prSet/>
      <dgm:spPr/>
      <dgm:t>
        <a:bodyPr/>
        <a:lstStyle/>
        <a:p>
          <a:endParaRPr lang="el-GR"/>
        </a:p>
      </dgm:t>
    </dgm:pt>
    <dgm:pt modelId="{D5021FEE-23F1-4537-9D1F-16B3E8613CCB}" type="sibTrans" cxnId="{96F0450A-CA1A-4E7D-8C1F-A271DE8901FB}">
      <dgm:prSet/>
      <dgm:spPr/>
      <dgm:t>
        <a:bodyPr/>
        <a:lstStyle/>
        <a:p>
          <a:endParaRPr lang="el-GR"/>
        </a:p>
      </dgm:t>
    </dgm:pt>
    <dgm:pt modelId="{6231FCB2-DB1C-48A2-B7A9-C21FF86FA3D2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Εξερεύνηση</a:t>
          </a:r>
          <a:endParaRPr lang="el-GR" dirty="0"/>
        </a:p>
      </dgm:t>
    </dgm:pt>
    <dgm:pt modelId="{F18987F1-CB0E-4A47-8180-F3ED06F7E6DA}" type="parTrans" cxnId="{ED2F9EE1-1A16-4895-81ED-547EABF39C97}">
      <dgm:prSet/>
      <dgm:spPr/>
      <dgm:t>
        <a:bodyPr/>
        <a:lstStyle/>
        <a:p>
          <a:endParaRPr lang="el-GR"/>
        </a:p>
      </dgm:t>
    </dgm:pt>
    <dgm:pt modelId="{1C0CFCE9-3746-4C98-B92B-1D184F29E54D}" type="sibTrans" cxnId="{ED2F9EE1-1A16-4895-81ED-547EABF39C97}">
      <dgm:prSet/>
      <dgm:spPr/>
      <dgm:t>
        <a:bodyPr/>
        <a:lstStyle/>
        <a:p>
          <a:endParaRPr lang="el-GR"/>
        </a:p>
      </dgm:t>
    </dgm:pt>
    <dgm:pt modelId="{A58B31C9-A07A-4DC3-AF16-38694527237E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Εντοπισμός σημείων ζωής / Μηχανική όραση</a:t>
          </a:r>
          <a:endParaRPr lang="el-GR" dirty="0"/>
        </a:p>
      </dgm:t>
    </dgm:pt>
    <dgm:pt modelId="{71C4ADEF-594D-4533-AC3A-34DF3B9A98B6}" type="parTrans" cxnId="{4865F848-297E-4E55-B7A2-73F39F3C1CF4}">
      <dgm:prSet/>
      <dgm:spPr/>
      <dgm:t>
        <a:bodyPr/>
        <a:lstStyle/>
        <a:p>
          <a:endParaRPr lang="el-GR"/>
        </a:p>
      </dgm:t>
    </dgm:pt>
    <dgm:pt modelId="{1075EFE7-E604-461D-828A-1FF4F1CC7988}" type="sibTrans" cxnId="{4865F848-297E-4E55-B7A2-73F39F3C1CF4}">
      <dgm:prSet/>
      <dgm:spPr/>
      <dgm:t>
        <a:bodyPr/>
        <a:lstStyle/>
        <a:p>
          <a:endParaRPr lang="el-GR"/>
        </a:p>
      </dgm:t>
    </dgm:pt>
    <dgm:pt modelId="{C9C70BB1-F7F5-4B4F-B32E-BA561B61E2B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Λήψη αποφάσεων</a:t>
          </a:r>
          <a:endParaRPr lang="el-GR" dirty="0"/>
        </a:p>
      </dgm:t>
    </dgm:pt>
    <dgm:pt modelId="{7DB46CA8-002B-4CDC-AEF8-13BAD12BD163}" type="parTrans" cxnId="{95A657A5-2F56-41B5-AAE0-F32FF0AC4240}">
      <dgm:prSet/>
      <dgm:spPr/>
      <dgm:t>
        <a:bodyPr/>
        <a:lstStyle/>
        <a:p>
          <a:endParaRPr lang="el-GR"/>
        </a:p>
      </dgm:t>
    </dgm:pt>
    <dgm:pt modelId="{9AD72762-1D4B-4DB7-9520-75B8EDE56619}" type="sibTrans" cxnId="{95A657A5-2F56-41B5-AAE0-F32FF0AC4240}">
      <dgm:prSet/>
      <dgm:spPr/>
      <dgm:t>
        <a:bodyPr/>
        <a:lstStyle/>
        <a:p>
          <a:endParaRPr lang="el-GR"/>
        </a:p>
      </dgm:t>
    </dgm:pt>
    <dgm:pt modelId="{BFDB9C7A-3115-4932-82EA-2D86C47971BE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Cloud robotics</a:t>
          </a:r>
          <a:endParaRPr lang="el-GR" dirty="0"/>
        </a:p>
      </dgm:t>
    </dgm:pt>
    <dgm:pt modelId="{428893A1-0F08-46A7-8FCF-5D2A2B49AB4F}" type="parTrans" cxnId="{258D3C20-FB24-42F9-A4AD-2987A3CCE31D}">
      <dgm:prSet/>
      <dgm:spPr/>
      <dgm:t>
        <a:bodyPr/>
        <a:lstStyle/>
        <a:p>
          <a:endParaRPr lang="el-GR"/>
        </a:p>
      </dgm:t>
    </dgm:pt>
    <dgm:pt modelId="{9F2F2E62-753B-43C1-95CB-F955626DAD3C}" type="sibTrans" cxnId="{258D3C20-FB24-42F9-A4AD-2987A3CCE31D}">
      <dgm:prSet/>
      <dgm:spPr/>
      <dgm:t>
        <a:bodyPr/>
        <a:lstStyle/>
        <a:p>
          <a:endParaRPr lang="el-GR"/>
        </a:p>
      </dgm:t>
    </dgm:pt>
    <dgm:pt modelId="{D1BEE0E2-A2F6-4CE1-85BE-44503C049B17}">
      <dgm:prSet phldrT="[Text]"/>
      <dgm:spPr/>
      <dgm:t>
        <a:bodyPr/>
        <a:lstStyle/>
        <a:p>
          <a:r>
            <a:rPr lang="el-GR" dirty="0" smtClean="0"/>
            <a:t>Οντολογίες / Αναγνώριση ομιλίας</a:t>
          </a:r>
          <a:endParaRPr lang="el-GR" dirty="0"/>
        </a:p>
      </dgm:t>
    </dgm:pt>
    <dgm:pt modelId="{1335F9B7-3465-4CF8-9ED5-4E7851CB022D}" type="parTrans" cxnId="{86F5B68E-12F5-4446-B6FD-BBC72B61607B}">
      <dgm:prSet/>
      <dgm:spPr/>
      <dgm:t>
        <a:bodyPr/>
        <a:lstStyle/>
        <a:p>
          <a:endParaRPr lang="el-GR"/>
        </a:p>
      </dgm:t>
    </dgm:pt>
    <dgm:pt modelId="{67E32EB5-3261-4548-9A08-BE2505200303}" type="sibTrans" cxnId="{86F5B68E-12F5-4446-B6FD-BBC72B61607B}">
      <dgm:prSet/>
      <dgm:spPr/>
      <dgm:t>
        <a:bodyPr/>
        <a:lstStyle/>
        <a:p>
          <a:endParaRPr lang="el-GR"/>
        </a:p>
      </dgm:t>
    </dgm:pt>
    <dgm:pt modelId="{051A0C31-7327-4268-B053-D8A9C1551047}">
      <dgm:prSet phldrT="[Text]"/>
      <dgm:spPr/>
      <dgm:t>
        <a:bodyPr/>
        <a:lstStyle/>
        <a:p>
          <a:r>
            <a:rPr lang="el-GR" dirty="0" smtClean="0"/>
            <a:t>Ρομποτικές εφαρμογές</a:t>
          </a:r>
          <a:endParaRPr lang="el-GR" dirty="0"/>
        </a:p>
      </dgm:t>
    </dgm:pt>
    <dgm:pt modelId="{4A3E38E2-0756-4F56-B3B6-295215186960}" type="parTrans" cxnId="{DD6E479F-8B32-44C1-BC60-4694BEB2CEBF}">
      <dgm:prSet/>
      <dgm:spPr/>
      <dgm:t>
        <a:bodyPr/>
        <a:lstStyle/>
        <a:p>
          <a:endParaRPr lang="el-GR"/>
        </a:p>
      </dgm:t>
    </dgm:pt>
    <dgm:pt modelId="{FD467EEA-5BFB-4BBE-9B56-1D7CA5FB0985}" type="sibTrans" cxnId="{DD6E479F-8B32-44C1-BC60-4694BEB2CEBF}">
      <dgm:prSet/>
      <dgm:spPr/>
      <dgm:t>
        <a:bodyPr/>
        <a:lstStyle/>
        <a:p>
          <a:endParaRPr lang="el-GR"/>
        </a:p>
      </dgm:t>
    </dgm:pt>
    <dgm:pt modelId="{27BA7AEC-6D40-4F40-91CC-C9C063D873C4}" type="pres">
      <dgm:prSet presAssocID="{F63009D0-30EB-4A91-8D25-A97599BDD79F}" presName="linearFlow" presStyleCnt="0">
        <dgm:presLayoutVars>
          <dgm:resizeHandles val="exact"/>
        </dgm:presLayoutVars>
      </dgm:prSet>
      <dgm:spPr/>
    </dgm:pt>
    <dgm:pt modelId="{11F07E7C-955E-49F8-90F7-03FB78560617}" type="pres">
      <dgm:prSet presAssocID="{BFE8BBF3-EE15-4607-8A3E-C916849F8C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EAB467-6B48-4330-934E-324A2F411176}" type="pres">
      <dgm:prSet presAssocID="{ADE58F87-5787-4300-BB13-49CD0B3F44B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3739537-BB31-4C45-974D-0858F3611A1E}" type="pres">
      <dgm:prSet presAssocID="{ADE58F87-5787-4300-BB13-49CD0B3F44B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A544A3EA-CB6A-40D1-B8F8-7C93327C4F4D}" type="pres">
      <dgm:prSet presAssocID="{482F9A3E-C511-4B6F-907E-4F144253E2E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3AFDF-F686-4E8A-ACB0-BAD721A8A801}" type="pres">
      <dgm:prSet presAssocID="{8056C80F-41F2-4F94-BD05-09065C70583B}" presName="sibTrans" presStyleLbl="sibTrans2D1" presStyleIdx="1" presStyleCnt="8"/>
      <dgm:spPr/>
      <dgm:t>
        <a:bodyPr/>
        <a:lstStyle/>
        <a:p>
          <a:endParaRPr lang="en-US"/>
        </a:p>
      </dgm:t>
    </dgm:pt>
    <dgm:pt modelId="{C2BD8322-9927-41CF-B12B-1B79C73E1753}" type="pres">
      <dgm:prSet presAssocID="{8056C80F-41F2-4F94-BD05-09065C70583B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F6DA1FC0-5305-4D49-9AA0-F372D6441D53}" type="pres">
      <dgm:prSet presAssocID="{1D7E6C9C-2959-4A83-9F58-F027C97EB02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8ECBD-1B67-43CE-9589-369A4BB718A3}" type="pres">
      <dgm:prSet presAssocID="{D5021FEE-23F1-4537-9D1F-16B3E8613CCB}" presName="sibTrans" presStyleLbl="sibTrans2D1" presStyleIdx="2" presStyleCnt="8"/>
      <dgm:spPr/>
      <dgm:t>
        <a:bodyPr/>
        <a:lstStyle/>
        <a:p>
          <a:endParaRPr lang="en-US"/>
        </a:p>
      </dgm:t>
    </dgm:pt>
    <dgm:pt modelId="{34F4372F-4350-4DA5-8263-F24C10BE74C2}" type="pres">
      <dgm:prSet presAssocID="{D5021FEE-23F1-4537-9D1F-16B3E8613CCB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B63E1BD1-A38C-4CDA-A052-2BF7203F888A}" type="pres">
      <dgm:prSet presAssocID="{6231FCB2-DB1C-48A2-B7A9-C21FF86FA3D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6C83C-EAA5-4DF2-860F-4904D166E9C9}" type="pres">
      <dgm:prSet presAssocID="{1C0CFCE9-3746-4C98-B92B-1D184F29E54D}" presName="sibTrans" presStyleLbl="sibTrans2D1" presStyleIdx="3" presStyleCnt="8"/>
      <dgm:spPr/>
      <dgm:t>
        <a:bodyPr/>
        <a:lstStyle/>
        <a:p>
          <a:endParaRPr lang="en-US"/>
        </a:p>
      </dgm:t>
    </dgm:pt>
    <dgm:pt modelId="{EEE043B2-5AAD-4250-AAED-73AF541528B0}" type="pres">
      <dgm:prSet presAssocID="{1C0CFCE9-3746-4C98-B92B-1D184F29E54D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5F0A573A-9EB0-410D-8B53-D4751715E553}" type="pres">
      <dgm:prSet presAssocID="{A58B31C9-A07A-4DC3-AF16-38694527237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4F94A-7180-4EF8-9832-6FBB1B470760}" type="pres">
      <dgm:prSet presAssocID="{1075EFE7-E604-461D-828A-1FF4F1CC798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3FFBA078-8569-4B72-A99B-8D971894E7B0}" type="pres">
      <dgm:prSet presAssocID="{1075EFE7-E604-461D-828A-1FF4F1CC798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5B0CECB4-415B-4548-A4DC-542DDA063235}" type="pres">
      <dgm:prSet presAssocID="{C9C70BB1-F7F5-4B4F-B32E-BA561B61E2B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5380E-E62A-43C6-B414-14E83CC56ECE}" type="pres">
      <dgm:prSet presAssocID="{9AD72762-1D4B-4DB7-9520-75B8EDE56619}" presName="sibTrans" presStyleLbl="sibTrans2D1" presStyleIdx="5" presStyleCnt="8"/>
      <dgm:spPr/>
      <dgm:t>
        <a:bodyPr/>
        <a:lstStyle/>
        <a:p>
          <a:endParaRPr lang="en-US"/>
        </a:p>
      </dgm:t>
    </dgm:pt>
    <dgm:pt modelId="{D90D11E9-6CC5-49A6-BF32-C0DF5757783A}" type="pres">
      <dgm:prSet presAssocID="{9AD72762-1D4B-4DB7-9520-75B8EDE5661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E120AD0D-A1B8-498C-8D06-B1FEF45FAA3F}" type="pres">
      <dgm:prSet presAssocID="{BFDB9C7A-3115-4932-82EA-2D86C47971B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73043-7053-4F56-B658-FB05351AC952}" type="pres">
      <dgm:prSet presAssocID="{9F2F2E62-753B-43C1-95CB-F955626DAD3C}" presName="sibTrans" presStyleLbl="sibTrans2D1" presStyleIdx="6" presStyleCnt="8"/>
      <dgm:spPr/>
      <dgm:t>
        <a:bodyPr/>
        <a:lstStyle/>
        <a:p>
          <a:endParaRPr lang="en-US"/>
        </a:p>
      </dgm:t>
    </dgm:pt>
    <dgm:pt modelId="{93DC03E1-B0EF-46BF-BA52-AD71B443D942}" type="pres">
      <dgm:prSet presAssocID="{9F2F2E62-753B-43C1-95CB-F955626DAD3C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14BBA50D-5E3D-4D7F-A572-6A08585A19F9}" type="pres">
      <dgm:prSet presAssocID="{D1BEE0E2-A2F6-4CE1-85BE-44503C049B1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6D9E0-338E-4DE6-979B-66EA494431B7}" type="pres">
      <dgm:prSet presAssocID="{67E32EB5-3261-4548-9A08-BE2505200303}" presName="sibTrans" presStyleLbl="sibTrans2D1" presStyleIdx="7" presStyleCnt="8"/>
      <dgm:spPr/>
      <dgm:t>
        <a:bodyPr/>
        <a:lstStyle/>
        <a:p>
          <a:endParaRPr lang="en-US"/>
        </a:p>
      </dgm:t>
    </dgm:pt>
    <dgm:pt modelId="{A63D8B72-3F9A-48C0-8F14-F7BEEA21A21E}" type="pres">
      <dgm:prSet presAssocID="{67E32EB5-3261-4548-9A08-BE2505200303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EEFCFED-14BF-4348-98A5-97E3B87DA223}" type="pres">
      <dgm:prSet presAssocID="{051A0C31-7327-4268-B053-D8A9C155104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B8DED3-B303-4394-99BA-46CA5D0C0D0E}" type="presOf" srcId="{9AD72762-1D4B-4DB7-9520-75B8EDE56619}" destId="{D90D11E9-6CC5-49A6-BF32-C0DF5757783A}" srcOrd="1" destOrd="0" presId="urn:microsoft.com/office/officeart/2005/8/layout/process2"/>
    <dgm:cxn modelId="{86F5B68E-12F5-4446-B6FD-BBC72B61607B}" srcId="{F63009D0-30EB-4A91-8D25-A97599BDD79F}" destId="{D1BEE0E2-A2F6-4CE1-85BE-44503C049B17}" srcOrd="7" destOrd="0" parTransId="{1335F9B7-3465-4CF8-9ED5-4E7851CB022D}" sibTransId="{67E32EB5-3261-4548-9A08-BE2505200303}"/>
    <dgm:cxn modelId="{C82FB54D-0AFF-4932-A592-91A2DB662404}" type="presOf" srcId="{BFE8BBF3-EE15-4607-8A3E-C916849F8C58}" destId="{11F07E7C-955E-49F8-90F7-03FB78560617}" srcOrd="0" destOrd="0" presId="urn:microsoft.com/office/officeart/2005/8/layout/process2"/>
    <dgm:cxn modelId="{F3645921-852C-4642-9097-59E8771EF7B2}" type="presOf" srcId="{1075EFE7-E604-461D-828A-1FF4F1CC7988}" destId="{3FFBA078-8569-4B72-A99B-8D971894E7B0}" srcOrd="1" destOrd="0" presId="urn:microsoft.com/office/officeart/2005/8/layout/process2"/>
    <dgm:cxn modelId="{FD52DB19-E55B-437D-9BDC-93883354D3D2}" type="presOf" srcId="{1075EFE7-E604-461D-828A-1FF4F1CC7988}" destId="{B094F94A-7180-4EF8-9832-6FBB1B470760}" srcOrd="0" destOrd="0" presId="urn:microsoft.com/office/officeart/2005/8/layout/process2"/>
    <dgm:cxn modelId="{36F8313E-1AA9-4EFD-9009-39330C995730}" type="presOf" srcId="{A58B31C9-A07A-4DC3-AF16-38694527237E}" destId="{5F0A573A-9EB0-410D-8B53-D4751715E553}" srcOrd="0" destOrd="0" presId="urn:microsoft.com/office/officeart/2005/8/layout/process2"/>
    <dgm:cxn modelId="{DBAA750E-BDBE-4B81-A402-9887D211BC21}" type="presOf" srcId="{F63009D0-30EB-4A91-8D25-A97599BDD79F}" destId="{27BA7AEC-6D40-4F40-91CC-C9C063D873C4}" srcOrd="0" destOrd="0" presId="urn:microsoft.com/office/officeart/2005/8/layout/process2"/>
    <dgm:cxn modelId="{4865F848-297E-4E55-B7A2-73F39F3C1CF4}" srcId="{F63009D0-30EB-4A91-8D25-A97599BDD79F}" destId="{A58B31C9-A07A-4DC3-AF16-38694527237E}" srcOrd="4" destOrd="0" parTransId="{71C4ADEF-594D-4533-AC3A-34DF3B9A98B6}" sibTransId="{1075EFE7-E604-461D-828A-1FF4F1CC7988}"/>
    <dgm:cxn modelId="{4ED7379B-221A-41C3-B0F1-33DA98F5C538}" type="presOf" srcId="{8056C80F-41F2-4F94-BD05-09065C70583B}" destId="{0A43AFDF-F686-4E8A-ACB0-BAD721A8A801}" srcOrd="0" destOrd="0" presId="urn:microsoft.com/office/officeart/2005/8/layout/process2"/>
    <dgm:cxn modelId="{5CCDBBA0-2886-4D05-A23C-EA4D5CB71E7E}" type="presOf" srcId="{C9C70BB1-F7F5-4B4F-B32E-BA561B61E2BD}" destId="{5B0CECB4-415B-4548-A4DC-542DDA063235}" srcOrd="0" destOrd="0" presId="urn:microsoft.com/office/officeart/2005/8/layout/process2"/>
    <dgm:cxn modelId="{8A78745B-713D-413F-AF6C-F6996CD32D4F}" type="presOf" srcId="{1C0CFCE9-3746-4C98-B92B-1D184F29E54D}" destId="{EEE043B2-5AAD-4250-AAED-73AF541528B0}" srcOrd="1" destOrd="0" presId="urn:microsoft.com/office/officeart/2005/8/layout/process2"/>
    <dgm:cxn modelId="{8C252AD5-A4E4-4EC0-A789-89B23216FC31}" type="presOf" srcId="{6231FCB2-DB1C-48A2-B7A9-C21FF86FA3D2}" destId="{B63E1BD1-A38C-4CDA-A052-2BF7203F888A}" srcOrd="0" destOrd="0" presId="urn:microsoft.com/office/officeart/2005/8/layout/process2"/>
    <dgm:cxn modelId="{53603A1D-0204-48B8-A1E8-2D8446B06574}" type="presOf" srcId="{67E32EB5-3261-4548-9A08-BE2505200303}" destId="{EC46D9E0-338E-4DE6-979B-66EA494431B7}" srcOrd="0" destOrd="0" presId="urn:microsoft.com/office/officeart/2005/8/layout/process2"/>
    <dgm:cxn modelId="{906456AE-C139-48FB-A996-CCA61A4F433E}" type="presOf" srcId="{482F9A3E-C511-4B6F-907E-4F144253E2E9}" destId="{A544A3EA-CB6A-40D1-B8F8-7C93327C4F4D}" srcOrd="0" destOrd="0" presId="urn:microsoft.com/office/officeart/2005/8/layout/process2"/>
    <dgm:cxn modelId="{0A8B1B8F-E424-4F81-AC29-FE57BB099B5C}" srcId="{F63009D0-30EB-4A91-8D25-A97599BDD79F}" destId="{BFE8BBF3-EE15-4607-8A3E-C916849F8C58}" srcOrd="0" destOrd="0" parTransId="{D8E800C7-6471-49EC-B3BF-B061C7D656F5}" sibTransId="{ADE58F87-5787-4300-BB13-49CD0B3F44B5}"/>
    <dgm:cxn modelId="{8EA26F19-29C7-4AF6-8495-7E33FA1DD768}" type="presOf" srcId="{9F2F2E62-753B-43C1-95CB-F955626DAD3C}" destId="{93DC03E1-B0EF-46BF-BA52-AD71B443D942}" srcOrd="1" destOrd="0" presId="urn:microsoft.com/office/officeart/2005/8/layout/process2"/>
    <dgm:cxn modelId="{DD6E479F-8B32-44C1-BC60-4694BEB2CEBF}" srcId="{F63009D0-30EB-4A91-8D25-A97599BDD79F}" destId="{051A0C31-7327-4268-B053-D8A9C1551047}" srcOrd="8" destOrd="0" parTransId="{4A3E38E2-0756-4F56-B3B6-295215186960}" sibTransId="{FD467EEA-5BFB-4BBE-9B56-1D7CA5FB0985}"/>
    <dgm:cxn modelId="{90E6C271-DD0B-4069-8CDE-A968D7EBB3E5}" type="presOf" srcId="{D5021FEE-23F1-4537-9D1F-16B3E8613CCB}" destId="{34F4372F-4350-4DA5-8263-F24C10BE74C2}" srcOrd="1" destOrd="0" presId="urn:microsoft.com/office/officeart/2005/8/layout/process2"/>
    <dgm:cxn modelId="{ED2F9EE1-1A16-4895-81ED-547EABF39C97}" srcId="{F63009D0-30EB-4A91-8D25-A97599BDD79F}" destId="{6231FCB2-DB1C-48A2-B7A9-C21FF86FA3D2}" srcOrd="3" destOrd="0" parTransId="{F18987F1-CB0E-4A47-8180-F3ED06F7E6DA}" sibTransId="{1C0CFCE9-3746-4C98-B92B-1D184F29E54D}"/>
    <dgm:cxn modelId="{9163248F-7DD3-4DC7-98D9-048C77C97BE9}" type="presOf" srcId="{D5021FEE-23F1-4537-9D1F-16B3E8613CCB}" destId="{2828ECBD-1B67-43CE-9589-369A4BB718A3}" srcOrd="0" destOrd="0" presId="urn:microsoft.com/office/officeart/2005/8/layout/process2"/>
    <dgm:cxn modelId="{7DA2D717-E639-4BAB-924E-A956555F817C}" type="presOf" srcId="{1D7E6C9C-2959-4A83-9F58-F027C97EB02B}" destId="{F6DA1FC0-5305-4D49-9AA0-F372D6441D53}" srcOrd="0" destOrd="0" presId="urn:microsoft.com/office/officeart/2005/8/layout/process2"/>
    <dgm:cxn modelId="{97D6A66F-69F3-4D4B-87D9-25B5E7925680}" srcId="{F63009D0-30EB-4A91-8D25-A97599BDD79F}" destId="{482F9A3E-C511-4B6F-907E-4F144253E2E9}" srcOrd="1" destOrd="0" parTransId="{6E7711CE-678D-4867-BE05-FB3D155C58C0}" sibTransId="{8056C80F-41F2-4F94-BD05-09065C70583B}"/>
    <dgm:cxn modelId="{84FD9D87-8992-43AA-ABFA-4CEE5D0D4E02}" type="presOf" srcId="{ADE58F87-5787-4300-BB13-49CD0B3F44B5}" destId="{E9EAB467-6B48-4330-934E-324A2F411176}" srcOrd="0" destOrd="0" presId="urn:microsoft.com/office/officeart/2005/8/layout/process2"/>
    <dgm:cxn modelId="{B3E3C566-2B71-4A1B-A2BA-A218DF03295C}" type="presOf" srcId="{D1BEE0E2-A2F6-4CE1-85BE-44503C049B17}" destId="{14BBA50D-5E3D-4D7F-A572-6A08585A19F9}" srcOrd="0" destOrd="0" presId="urn:microsoft.com/office/officeart/2005/8/layout/process2"/>
    <dgm:cxn modelId="{96F0450A-CA1A-4E7D-8C1F-A271DE8901FB}" srcId="{F63009D0-30EB-4A91-8D25-A97599BDD79F}" destId="{1D7E6C9C-2959-4A83-9F58-F027C97EB02B}" srcOrd="2" destOrd="0" parTransId="{218970A4-48CE-4CD1-8974-22C38E39B777}" sibTransId="{D5021FEE-23F1-4537-9D1F-16B3E8613CCB}"/>
    <dgm:cxn modelId="{77133A6D-99E8-483F-9121-91B4AC41E7EE}" type="presOf" srcId="{ADE58F87-5787-4300-BB13-49CD0B3F44B5}" destId="{D3739537-BB31-4C45-974D-0858F3611A1E}" srcOrd="1" destOrd="0" presId="urn:microsoft.com/office/officeart/2005/8/layout/process2"/>
    <dgm:cxn modelId="{89EA4B68-2E1E-4B64-A6BE-0D580804C424}" type="presOf" srcId="{67E32EB5-3261-4548-9A08-BE2505200303}" destId="{A63D8B72-3F9A-48C0-8F14-F7BEEA21A21E}" srcOrd="1" destOrd="0" presId="urn:microsoft.com/office/officeart/2005/8/layout/process2"/>
    <dgm:cxn modelId="{153B5264-426F-4265-A9D3-10108B09E5E3}" type="presOf" srcId="{8056C80F-41F2-4F94-BD05-09065C70583B}" destId="{C2BD8322-9927-41CF-B12B-1B79C73E1753}" srcOrd="1" destOrd="0" presId="urn:microsoft.com/office/officeart/2005/8/layout/process2"/>
    <dgm:cxn modelId="{4D543056-264E-4D0B-B491-2C4145E21A0B}" type="presOf" srcId="{BFDB9C7A-3115-4932-82EA-2D86C47971BE}" destId="{E120AD0D-A1B8-498C-8D06-B1FEF45FAA3F}" srcOrd="0" destOrd="0" presId="urn:microsoft.com/office/officeart/2005/8/layout/process2"/>
    <dgm:cxn modelId="{95A657A5-2F56-41B5-AAE0-F32FF0AC4240}" srcId="{F63009D0-30EB-4A91-8D25-A97599BDD79F}" destId="{C9C70BB1-F7F5-4B4F-B32E-BA561B61E2BD}" srcOrd="5" destOrd="0" parTransId="{7DB46CA8-002B-4CDC-AEF8-13BAD12BD163}" sibTransId="{9AD72762-1D4B-4DB7-9520-75B8EDE56619}"/>
    <dgm:cxn modelId="{EEC9801C-4186-48D0-B23F-E5AA31B69886}" type="presOf" srcId="{1C0CFCE9-3746-4C98-B92B-1D184F29E54D}" destId="{CD66C83C-EAA5-4DF2-860F-4904D166E9C9}" srcOrd="0" destOrd="0" presId="urn:microsoft.com/office/officeart/2005/8/layout/process2"/>
    <dgm:cxn modelId="{DD1DDCCF-A8EA-440C-A956-B6D8E61F74D9}" type="presOf" srcId="{9F2F2E62-753B-43C1-95CB-F955626DAD3C}" destId="{53F73043-7053-4F56-B658-FB05351AC952}" srcOrd="0" destOrd="0" presId="urn:microsoft.com/office/officeart/2005/8/layout/process2"/>
    <dgm:cxn modelId="{78B3AFA7-E37F-406C-9A67-E76BBF47BC48}" type="presOf" srcId="{9AD72762-1D4B-4DB7-9520-75B8EDE56619}" destId="{63B5380E-E62A-43C6-B414-14E83CC56ECE}" srcOrd="0" destOrd="0" presId="urn:microsoft.com/office/officeart/2005/8/layout/process2"/>
    <dgm:cxn modelId="{258D3C20-FB24-42F9-A4AD-2987A3CCE31D}" srcId="{F63009D0-30EB-4A91-8D25-A97599BDD79F}" destId="{BFDB9C7A-3115-4932-82EA-2D86C47971BE}" srcOrd="6" destOrd="0" parTransId="{428893A1-0F08-46A7-8FCF-5D2A2B49AB4F}" sibTransId="{9F2F2E62-753B-43C1-95CB-F955626DAD3C}"/>
    <dgm:cxn modelId="{462D4BF7-D877-4E48-8715-F455E2B552D7}" type="presOf" srcId="{051A0C31-7327-4268-B053-D8A9C1551047}" destId="{7EEFCFED-14BF-4348-98A5-97E3B87DA223}" srcOrd="0" destOrd="0" presId="urn:microsoft.com/office/officeart/2005/8/layout/process2"/>
    <dgm:cxn modelId="{1198B2DD-0F9E-4382-A105-73851CADA666}" type="presParOf" srcId="{27BA7AEC-6D40-4F40-91CC-C9C063D873C4}" destId="{11F07E7C-955E-49F8-90F7-03FB78560617}" srcOrd="0" destOrd="0" presId="urn:microsoft.com/office/officeart/2005/8/layout/process2"/>
    <dgm:cxn modelId="{CE53DBD5-D755-446C-B72F-F3A796D0A14B}" type="presParOf" srcId="{27BA7AEC-6D40-4F40-91CC-C9C063D873C4}" destId="{E9EAB467-6B48-4330-934E-324A2F411176}" srcOrd="1" destOrd="0" presId="urn:microsoft.com/office/officeart/2005/8/layout/process2"/>
    <dgm:cxn modelId="{D14FEB38-FB00-4281-A719-9DBB0260F23D}" type="presParOf" srcId="{E9EAB467-6B48-4330-934E-324A2F411176}" destId="{D3739537-BB31-4C45-974D-0858F3611A1E}" srcOrd="0" destOrd="0" presId="urn:microsoft.com/office/officeart/2005/8/layout/process2"/>
    <dgm:cxn modelId="{6A475DD1-BF58-4FBC-B629-6B8623C475D8}" type="presParOf" srcId="{27BA7AEC-6D40-4F40-91CC-C9C063D873C4}" destId="{A544A3EA-CB6A-40D1-B8F8-7C93327C4F4D}" srcOrd="2" destOrd="0" presId="urn:microsoft.com/office/officeart/2005/8/layout/process2"/>
    <dgm:cxn modelId="{39B8ACF2-AC1D-408F-ACF4-0CD760373157}" type="presParOf" srcId="{27BA7AEC-6D40-4F40-91CC-C9C063D873C4}" destId="{0A43AFDF-F686-4E8A-ACB0-BAD721A8A801}" srcOrd="3" destOrd="0" presId="urn:microsoft.com/office/officeart/2005/8/layout/process2"/>
    <dgm:cxn modelId="{6D87E8EE-69B6-44B2-B243-A58F14C3D131}" type="presParOf" srcId="{0A43AFDF-F686-4E8A-ACB0-BAD721A8A801}" destId="{C2BD8322-9927-41CF-B12B-1B79C73E1753}" srcOrd="0" destOrd="0" presId="urn:microsoft.com/office/officeart/2005/8/layout/process2"/>
    <dgm:cxn modelId="{1C1708C4-27BC-4835-A111-65FA9481A673}" type="presParOf" srcId="{27BA7AEC-6D40-4F40-91CC-C9C063D873C4}" destId="{F6DA1FC0-5305-4D49-9AA0-F372D6441D53}" srcOrd="4" destOrd="0" presId="urn:microsoft.com/office/officeart/2005/8/layout/process2"/>
    <dgm:cxn modelId="{78E58077-D4E1-41B1-BF6A-469601940CB8}" type="presParOf" srcId="{27BA7AEC-6D40-4F40-91CC-C9C063D873C4}" destId="{2828ECBD-1B67-43CE-9589-369A4BB718A3}" srcOrd="5" destOrd="0" presId="urn:microsoft.com/office/officeart/2005/8/layout/process2"/>
    <dgm:cxn modelId="{EB0CA36D-6426-4AB3-919D-CAFF2498BA61}" type="presParOf" srcId="{2828ECBD-1B67-43CE-9589-369A4BB718A3}" destId="{34F4372F-4350-4DA5-8263-F24C10BE74C2}" srcOrd="0" destOrd="0" presId="urn:microsoft.com/office/officeart/2005/8/layout/process2"/>
    <dgm:cxn modelId="{0D34B79A-B628-4B03-9096-BB2633D159A3}" type="presParOf" srcId="{27BA7AEC-6D40-4F40-91CC-C9C063D873C4}" destId="{B63E1BD1-A38C-4CDA-A052-2BF7203F888A}" srcOrd="6" destOrd="0" presId="urn:microsoft.com/office/officeart/2005/8/layout/process2"/>
    <dgm:cxn modelId="{04E8D3D9-E3EE-457B-88E7-E74DAEFB44CE}" type="presParOf" srcId="{27BA7AEC-6D40-4F40-91CC-C9C063D873C4}" destId="{CD66C83C-EAA5-4DF2-860F-4904D166E9C9}" srcOrd="7" destOrd="0" presId="urn:microsoft.com/office/officeart/2005/8/layout/process2"/>
    <dgm:cxn modelId="{4AE49476-E60E-4446-BFFA-AAE740AA339B}" type="presParOf" srcId="{CD66C83C-EAA5-4DF2-860F-4904D166E9C9}" destId="{EEE043B2-5AAD-4250-AAED-73AF541528B0}" srcOrd="0" destOrd="0" presId="urn:microsoft.com/office/officeart/2005/8/layout/process2"/>
    <dgm:cxn modelId="{1FCAB2CA-2522-44D1-BDC3-F8F3C545AE6A}" type="presParOf" srcId="{27BA7AEC-6D40-4F40-91CC-C9C063D873C4}" destId="{5F0A573A-9EB0-410D-8B53-D4751715E553}" srcOrd="8" destOrd="0" presId="urn:microsoft.com/office/officeart/2005/8/layout/process2"/>
    <dgm:cxn modelId="{A9A53BD7-DB2B-4E22-85CA-2D44C135B10D}" type="presParOf" srcId="{27BA7AEC-6D40-4F40-91CC-C9C063D873C4}" destId="{B094F94A-7180-4EF8-9832-6FBB1B470760}" srcOrd="9" destOrd="0" presId="urn:microsoft.com/office/officeart/2005/8/layout/process2"/>
    <dgm:cxn modelId="{731F1C35-6209-42A0-A21C-9A45A9D3F7E9}" type="presParOf" srcId="{B094F94A-7180-4EF8-9832-6FBB1B470760}" destId="{3FFBA078-8569-4B72-A99B-8D971894E7B0}" srcOrd="0" destOrd="0" presId="urn:microsoft.com/office/officeart/2005/8/layout/process2"/>
    <dgm:cxn modelId="{537501FA-1220-4DA2-A7EB-4C134EFDEB00}" type="presParOf" srcId="{27BA7AEC-6D40-4F40-91CC-C9C063D873C4}" destId="{5B0CECB4-415B-4548-A4DC-542DDA063235}" srcOrd="10" destOrd="0" presId="urn:microsoft.com/office/officeart/2005/8/layout/process2"/>
    <dgm:cxn modelId="{B86E6EFF-42A3-4CF0-AFEE-87F6749DBB34}" type="presParOf" srcId="{27BA7AEC-6D40-4F40-91CC-C9C063D873C4}" destId="{63B5380E-E62A-43C6-B414-14E83CC56ECE}" srcOrd="11" destOrd="0" presId="urn:microsoft.com/office/officeart/2005/8/layout/process2"/>
    <dgm:cxn modelId="{7CDAB38B-D00F-455A-AA5E-71A1C3E15869}" type="presParOf" srcId="{63B5380E-E62A-43C6-B414-14E83CC56ECE}" destId="{D90D11E9-6CC5-49A6-BF32-C0DF5757783A}" srcOrd="0" destOrd="0" presId="urn:microsoft.com/office/officeart/2005/8/layout/process2"/>
    <dgm:cxn modelId="{3D1FEEAA-F1A6-4133-8D06-F620BB851E22}" type="presParOf" srcId="{27BA7AEC-6D40-4F40-91CC-C9C063D873C4}" destId="{E120AD0D-A1B8-498C-8D06-B1FEF45FAA3F}" srcOrd="12" destOrd="0" presId="urn:microsoft.com/office/officeart/2005/8/layout/process2"/>
    <dgm:cxn modelId="{770EF18B-80D1-4B56-B0AF-91648D3A73B2}" type="presParOf" srcId="{27BA7AEC-6D40-4F40-91CC-C9C063D873C4}" destId="{53F73043-7053-4F56-B658-FB05351AC952}" srcOrd="13" destOrd="0" presId="urn:microsoft.com/office/officeart/2005/8/layout/process2"/>
    <dgm:cxn modelId="{9092866D-0471-4949-AEFB-767055E8A974}" type="presParOf" srcId="{53F73043-7053-4F56-B658-FB05351AC952}" destId="{93DC03E1-B0EF-46BF-BA52-AD71B443D942}" srcOrd="0" destOrd="0" presId="urn:microsoft.com/office/officeart/2005/8/layout/process2"/>
    <dgm:cxn modelId="{15A648FF-53AE-45A3-BED6-77857DD69EA8}" type="presParOf" srcId="{27BA7AEC-6D40-4F40-91CC-C9C063D873C4}" destId="{14BBA50D-5E3D-4D7F-A572-6A08585A19F9}" srcOrd="14" destOrd="0" presId="urn:microsoft.com/office/officeart/2005/8/layout/process2"/>
    <dgm:cxn modelId="{4821E795-A97A-4B0F-8264-B6824DF592AA}" type="presParOf" srcId="{27BA7AEC-6D40-4F40-91CC-C9C063D873C4}" destId="{EC46D9E0-338E-4DE6-979B-66EA494431B7}" srcOrd="15" destOrd="0" presId="urn:microsoft.com/office/officeart/2005/8/layout/process2"/>
    <dgm:cxn modelId="{D0DB966F-9C2F-4DE8-8378-423E4B9ACDFA}" type="presParOf" srcId="{EC46D9E0-338E-4DE6-979B-66EA494431B7}" destId="{A63D8B72-3F9A-48C0-8F14-F7BEEA21A21E}" srcOrd="0" destOrd="0" presId="urn:microsoft.com/office/officeart/2005/8/layout/process2"/>
    <dgm:cxn modelId="{956879C2-A2B1-4929-8121-D839E3691B92}" type="presParOf" srcId="{27BA7AEC-6D40-4F40-91CC-C9C063D873C4}" destId="{7EEFCFED-14BF-4348-98A5-97E3B87DA223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3009D0-30EB-4A91-8D25-A97599BDD79F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FE8BBF3-EE15-4607-8A3E-C916849F8C5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Ρομποτική κίνηση</a:t>
          </a:r>
          <a:endParaRPr lang="el-GR" dirty="0"/>
        </a:p>
      </dgm:t>
    </dgm:pt>
    <dgm:pt modelId="{D8E800C7-6471-49EC-B3BF-B061C7D656F5}" type="parTrans" cxnId="{0A8B1B8F-E424-4F81-AC29-FE57BB099B5C}">
      <dgm:prSet/>
      <dgm:spPr/>
      <dgm:t>
        <a:bodyPr/>
        <a:lstStyle/>
        <a:p>
          <a:endParaRPr lang="el-GR"/>
        </a:p>
      </dgm:t>
    </dgm:pt>
    <dgm:pt modelId="{ADE58F87-5787-4300-BB13-49CD0B3F44B5}" type="sibTrans" cxnId="{0A8B1B8F-E424-4F81-AC29-FE57BB099B5C}">
      <dgm:prSet/>
      <dgm:spPr/>
      <dgm:t>
        <a:bodyPr/>
        <a:lstStyle/>
        <a:p>
          <a:endParaRPr lang="el-GR"/>
        </a:p>
      </dgm:t>
    </dgm:pt>
    <dgm:pt modelId="{54C556CA-71B9-45B7-80DD-B3325637E06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Αισθητήρες</a:t>
          </a:r>
          <a:endParaRPr lang="el-GR" dirty="0"/>
        </a:p>
      </dgm:t>
    </dgm:pt>
    <dgm:pt modelId="{CFE9E719-DE31-42AA-BE0C-092B37DD983C}" type="parTrans" cxnId="{B15A4456-4768-44C3-96D2-8E3131A19A9A}">
      <dgm:prSet/>
      <dgm:spPr/>
      <dgm:t>
        <a:bodyPr/>
        <a:lstStyle/>
        <a:p>
          <a:endParaRPr lang="el-GR"/>
        </a:p>
      </dgm:t>
    </dgm:pt>
    <dgm:pt modelId="{D82AA0D9-B5D2-4525-AE98-78BD7B5ECA9A}" type="sibTrans" cxnId="{B15A4456-4768-44C3-96D2-8E3131A19A9A}">
      <dgm:prSet/>
      <dgm:spPr/>
      <dgm:t>
        <a:bodyPr/>
        <a:lstStyle/>
        <a:p>
          <a:endParaRPr lang="el-GR"/>
        </a:p>
      </dgm:t>
    </dgm:pt>
    <dgm:pt modelId="{64EBC9BE-A0B8-4F95-8BFC-7138F65C190F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Χαρτογράφηση</a:t>
          </a:r>
          <a:endParaRPr lang="el-GR" dirty="0"/>
        </a:p>
      </dgm:t>
    </dgm:pt>
    <dgm:pt modelId="{420908C9-3C32-4AA0-8792-D44F725BFF0E}" type="parTrans" cxnId="{C0D65FA8-C985-4B26-B79D-A2018FACE3D9}">
      <dgm:prSet/>
      <dgm:spPr/>
      <dgm:t>
        <a:bodyPr/>
        <a:lstStyle/>
        <a:p>
          <a:endParaRPr lang="el-GR"/>
        </a:p>
      </dgm:t>
    </dgm:pt>
    <dgm:pt modelId="{8F68BBA0-A62A-4AD5-A532-A28F7D15F7F4}" type="sibTrans" cxnId="{C0D65FA8-C985-4B26-B79D-A2018FACE3D9}">
      <dgm:prSet/>
      <dgm:spPr/>
      <dgm:t>
        <a:bodyPr/>
        <a:lstStyle/>
        <a:p>
          <a:endParaRPr lang="el-GR"/>
        </a:p>
      </dgm:t>
    </dgm:pt>
    <dgm:pt modelId="{C0E91F27-ABED-4AF6-89FB-BDE0BC8A4E1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Εξερεύνηση</a:t>
          </a:r>
          <a:endParaRPr lang="el-GR" dirty="0"/>
        </a:p>
      </dgm:t>
    </dgm:pt>
    <dgm:pt modelId="{A1CC4820-5D8C-4CB1-BEA0-A647AB932543}" type="parTrans" cxnId="{069B456E-0133-481A-8895-BD1AF425D285}">
      <dgm:prSet/>
      <dgm:spPr/>
      <dgm:t>
        <a:bodyPr/>
        <a:lstStyle/>
        <a:p>
          <a:endParaRPr lang="el-GR"/>
        </a:p>
      </dgm:t>
    </dgm:pt>
    <dgm:pt modelId="{32EFEF6B-F66F-4EA1-A068-BAF9F311F2B5}" type="sibTrans" cxnId="{069B456E-0133-481A-8895-BD1AF425D285}">
      <dgm:prSet/>
      <dgm:spPr/>
      <dgm:t>
        <a:bodyPr/>
        <a:lstStyle/>
        <a:p>
          <a:endParaRPr lang="el-GR"/>
        </a:p>
      </dgm:t>
    </dgm:pt>
    <dgm:pt modelId="{EB25A18B-3CBF-4525-B28C-3798AB6A900B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Εντοπισμός σημείων ζωής / Μηχανική όραση</a:t>
          </a:r>
          <a:endParaRPr lang="el-GR" dirty="0"/>
        </a:p>
      </dgm:t>
    </dgm:pt>
    <dgm:pt modelId="{67DDC2C8-E5DB-4530-BC61-5B36C757B8D1}" type="parTrans" cxnId="{17A12B04-9DEF-461B-9314-B5CC539ACC3A}">
      <dgm:prSet/>
      <dgm:spPr/>
      <dgm:t>
        <a:bodyPr/>
        <a:lstStyle/>
        <a:p>
          <a:endParaRPr lang="el-GR"/>
        </a:p>
      </dgm:t>
    </dgm:pt>
    <dgm:pt modelId="{2AAF7161-9050-4B8C-B3D7-FD66B12386F3}" type="sibTrans" cxnId="{17A12B04-9DEF-461B-9314-B5CC539ACC3A}">
      <dgm:prSet/>
      <dgm:spPr/>
      <dgm:t>
        <a:bodyPr/>
        <a:lstStyle/>
        <a:p>
          <a:endParaRPr lang="el-GR"/>
        </a:p>
      </dgm:t>
    </dgm:pt>
    <dgm:pt modelId="{659F057B-2C11-40B9-8E5E-B4CF35F3F2D4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Λήψη αποφάσεων</a:t>
          </a:r>
          <a:endParaRPr lang="el-GR" dirty="0"/>
        </a:p>
      </dgm:t>
    </dgm:pt>
    <dgm:pt modelId="{2AFD2CD0-3ACB-4DFB-B32A-D3CDA4D45EB5}" type="parTrans" cxnId="{E5E28DC5-4DC9-4274-8E73-5D98C5F20130}">
      <dgm:prSet/>
      <dgm:spPr/>
      <dgm:t>
        <a:bodyPr/>
        <a:lstStyle/>
        <a:p>
          <a:endParaRPr lang="el-GR"/>
        </a:p>
      </dgm:t>
    </dgm:pt>
    <dgm:pt modelId="{1C1A9C20-6149-46F8-A4DE-DDF1D770E73A}" type="sibTrans" cxnId="{E5E28DC5-4DC9-4274-8E73-5D98C5F20130}">
      <dgm:prSet/>
      <dgm:spPr/>
      <dgm:t>
        <a:bodyPr/>
        <a:lstStyle/>
        <a:p>
          <a:endParaRPr lang="el-GR"/>
        </a:p>
      </dgm:t>
    </dgm:pt>
    <dgm:pt modelId="{E4E323C5-C960-48D6-AA52-20E2F778D54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Cloud robotics</a:t>
          </a:r>
          <a:endParaRPr lang="el-GR" dirty="0"/>
        </a:p>
      </dgm:t>
    </dgm:pt>
    <dgm:pt modelId="{E6F20FAF-2828-47E5-B95B-9529250CD55E}" type="parTrans" cxnId="{4435E3FD-3E31-4E1C-8F54-6B3311FF985F}">
      <dgm:prSet/>
      <dgm:spPr/>
      <dgm:t>
        <a:bodyPr/>
        <a:lstStyle/>
        <a:p>
          <a:endParaRPr lang="el-GR"/>
        </a:p>
      </dgm:t>
    </dgm:pt>
    <dgm:pt modelId="{4E4487F0-A24A-41E1-9D17-96FD36C053AC}" type="sibTrans" cxnId="{4435E3FD-3E31-4E1C-8F54-6B3311FF985F}">
      <dgm:prSet/>
      <dgm:spPr/>
      <dgm:t>
        <a:bodyPr/>
        <a:lstStyle/>
        <a:p>
          <a:endParaRPr lang="el-GR"/>
        </a:p>
      </dgm:t>
    </dgm:pt>
    <dgm:pt modelId="{FEA27CC6-51B6-44A1-8BD7-3D32AD421964}">
      <dgm:prSet phldrT="[Text]"/>
      <dgm:spPr/>
      <dgm:t>
        <a:bodyPr/>
        <a:lstStyle/>
        <a:p>
          <a:r>
            <a:rPr lang="el-GR" dirty="0" smtClean="0"/>
            <a:t>Οντολογίες / Αναγνώριση ομιλίας</a:t>
          </a:r>
          <a:endParaRPr lang="el-GR" dirty="0"/>
        </a:p>
      </dgm:t>
    </dgm:pt>
    <dgm:pt modelId="{0139C15F-9615-43E3-9229-CD42D01DFE30}" type="parTrans" cxnId="{9B357B71-1363-460D-A627-12D5D69F50B2}">
      <dgm:prSet/>
      <dgm:spPr/>
      <dgm:t>
        <a:bodyPr/>
        <a:lstStyle/>
        <a:p>
          <a:endParaRPr lang="el-GR"/>
        </a:p>
      </dgm:t>
    </dgm:pt>
    <dgm:pt modelId="{E1089C54-9A59-4DE5-B535-44BCC89C8B23}" type="sibTrans" cxnId="{9B357B71-1363-460D-A627-12D5D69F50B2}">
      <dgm:prSet/>
      <dgm:spPr/>
      <dgm:t>
        <a:bodyPr/>
        <a:lstStyle/>
        <a:p>
          <a:endParaRPr lang="el-GR"/>
        </a:p>
      </dgm:t>
    </dgm:pt>
    <dgm:pt modelId="{2411AF24-B01D-4E51-B765-8E2E0689D242}">
      <dgm:prSet phldrT="[Text]"/>
      <dgm:spPr/>
      <dgm:t>
        <a:bodyPr/>
        <a:lstStyle/>
        <a:p>
          <a:r>
            <a:rPr lang="el-GR" dirty="0" smtClean="0"/>
            <a:t>Ρομποτικές εφαρμογές</a:t>
          </a:r>
          <a:endParaRPr lang="el-GR" dirty="0"/>
        </a:p>
      </dgm:t>
    </dgm:pt>
    <dgm:pt modelId="{24C57080-46C5-48DF-A330-D38CCA4F00B5}" type="parTrans" cxnId="{C1BB9B45-BBF4-4A09-9A37-B3C2E82FC89B}">
      <dgm:prSet/>
      <dgm:spPr/>
      <dgm:t>
        <a:bodyPr/>
        <a:lstStyle/>
        <a:p>
          <a:endParaRPr lang="el-GR"/>
        </a:p>
      </dgm:t>
    </dgm:pt>
    <dgm:pt modelId="{F1CA50CE-8F8E-42FB-9C65-F9AD95915628}" type="sibTrans" cxnId="{C1BB9B45-BBF4-4A09-9A37-B3C2E82FC89B}">
      <dgm:prSet/>
      <dgm:spPr/>
      <dgm:t>
        <a:bodyPr/>
        <a:lstStyle/>
        <a:p>
          <a:endParaRPr lang="el-GR"/>
        </a:p>
      </dgm:t>
    </dgm:pt>
    <dgm:pt modelId="{27BA7AEC-6D40-4F40-91CC-C9C063D873C4}" type="pres">
      <dgm:prSet presAssocID="{F63009D0-30EB-4A91-8D25-A97599BDD79F}" presName="linearFlow" presStyleCnt="0">
        <dgm:presLayoutVars>
          <dgm:resizeHandles val="exact"/>
        </dgm:presLayoutVars>
      </dgm:prSet>
      <dgm:spPr/>
    </dgm:pt>
    <dgm:pt modelId="{11F07E7C-955E-49F8-90F7-03FB78560617}" type="pres">
      <dgm:prSet presAssocID="{BFE8BBF3-EE15-4607-8A3E-C916849F8C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EAB467-6B48-4330-934E-324A2F411176}" type="pres">
      <dgm:prSet presAssocID="{ADE58F87-5787-4300-BB13-49CD0B3F44B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3739537-BB31-4C45-974D-0858F3611A1E}" type="pres">
      <dgm:prSet presAssocID="{ADE58F87-5787-4300-BB13-49CD0B3F44B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779447F8-8DC5-4141-9448-9DC766ECAA2A}" type="pres">
      <dgm:prSet presAssocID="{54C556CA-71B9-45B7-80DD-B3325637E06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D9B8-3477-4007-9A22-A09927428C94}" type="pres">
      <dgm:prSet presAssocID="{D82AA0D9-B5D2-4525-AE98-78BD7B5ECA9A}" presName="sibTrans" presStyleLbl="sibTrans2D1" presStyleIdx="1" presStyleCnt="8"/>
      <dgm:spPr/>
      <dgm:t>
        <a:bodyPr/>
        <a:lstStyle/>
        <a:p>
          <a:endParaRPr lang="en-US"/>
        </a:p>
      </dgm:t>
    </dgm:pt>
    <dgm:pt modelId="{0205D7E6-A82E-464C-AA8D-47A104F07253}" type="pres">
      <dgm:prSet presAssocID="{D82AA0D9-B5D2-4525-AE98-78BD7B5ECA9A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B2F0547B-9BC5-4EB5-8A7D-FDDB355B1A67}" type="pres">
      <dgm:prSet presAssocID="{64EBC9BE-A0B8-4F95-8BFC-7138F65C190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128F2-7D37-4129-A839-D70274B1EDFC}" type="pres">
      <dgm:prSet presAssocID="{8F68BBA0-A62A-4AD5-A532-A28F7D15F7F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8A876417-ACD3-435A-8927-03982D888317}" type="pres">
      <dgm:prSet presAssocID="{8F68BBA0-A62A-4AD5-A532-A28F7D15F7F4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3D2F204-12B5-4D0D-933E-23F5CEBC7C14}" type="pres">
      <dgm:prSet presAssocID="{C0E91F27-ABED-4AF6-89FB-BDE0BC8A4E1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75832-CFDA-4740-847C-7FA140384140}" type="pres">
      <dgm:prSet presAssocID="{32EFEF6B-F66F-4EA1-A068-BAF9F311F2B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67A49BB5-3B02-4E87-9B8B-1833973E7600}" type="pres">
      <dgm:prSet presAssocID="{32EFEF6B-F66F-4EA1-A068-BAF9F311F2B5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716107F4-11CD-4DEA-94D8-245CDF54D344}" type="pres">
      <dgm:prSet presAssocID="{EB25A18B-3CBF-4525-B28C-3798AB6A900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8BBA4-424C-4FC9-9F3A-066B18A0413F}" type="pres">
      <dgm:prSet presAssocID="{2AAF7161-9050-4B8C-B3D7-FD66B12386F3}" presName="sibTrans" presStyleLbl="sibTrans2D1" presStyleIdx="4" presStyleCnt="8"/>
      <dgm:spPr/>
      <dgm:t>
        <a:bodyPr/>
        <a:lstStyle/>
        <a:p>
          <a:endParaRPr lang="en-US"/>
        </a:p>
      </dgm:t>
    </dgm:pt>
    <dgm:pt modelId="{311D7393-DBAD-489E-8A5C-B42422F233CF}" type="pres">
      <dgm:prSet presAssocID="{2AAF7161-9050-4B8C-B3D7-FD66B12386F3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08937A48-C383-4E1A-92D5-D3F7CA245E63}" type="pres">
      <dgm:prSet presAssocID="{659F057B-2C11-40B9-8E5E-B4CF35F3F2D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84F39-C9E0-4F7B-B685-BD621B77387D}" type="pres">
      <dgm:prSet presAssocID="{1C1A9C20-6149-46F8-A4DE-DDF1D770E73A}" presName="sibTrans" presStyleLbl="sibTrans2D1" presStyleIdx="5" presStyleCnt="8"/>
      <dgm:spPr/>
      <dgm:t>
        <a:bodyPr/>
        <a:lstStyle/>
        <a:p>
          <a:endParaRPr lang="en-US"/>
        </a:p>
      </dgm:t>
    </dgm:pt>
    <dgm:pt modelId="{F9B03B09-B5F2-463B-B42D-3323B723C9F4}" type="pres">
      <dgm:prSet presAssocID="{1C1A9C20-6149-46F8-A4DE-DDF1D770E73A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1078AC6F-43BD-4346-B63D-6779782D1578}" type="pres">
      <dgm:prSet presAssocID="{E4E323C5-C960-48D6-AA52-20E2F778D54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EDDBE-E791-4DEE-B244-A58456B2559C}" type="pres">
      <dgm:prSet presAssocID="{4E4487F0-A24A-41E1-9D17-96FD36C053AC}" presName="sibTrans" presStyleLbl="sibTrans2D1" presStyleIdx="6" presStyleCnt="8"/>
      <dgm:spPr/>
      <dgm:t>
        <a:bodyPr/>
        <a:lstStyle/>
        <a:p>
          <a:endParaRPr lang="en-US"/>
        </a:p>
      </dgm:t>
    </dgm:pt>
    <dgm:pt modelId="{576BF7EB-383F-4122-A242-3096440A2D92}" type="pres">
      <dgm:prSet presAssocID="{4E4487F0-A24A-41E1-9D17-96FD36C053AC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2EC653A7-08C2-4F71-BD8B-9C4696EAC0EC}" type="pres">
      <dgm:prSet presAssocID="{FEA27CC6-51B6-44A1-8BD7-3D32AD42196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9856C-0C18-4D5D-8C4E-96A795B9011D}" type="pres">
      <dgm:prSet presAssocID="{E1089C54-9A59-4DE5-B535-44BCC89C8B23}" presName="sibTrans" presStyleLbl="sibTrans2D1" presStyleIdx="7" presStyleCnt="8"/>
      <dgm:spPr/>
      <dgm:t>
        <a:bodyPr/>
        <a:lstStyle/>
        <a:p>
          <a:endParaRPr lang="en-US"/>
        </a:p>
      </dgm:t>
    </dgm:pt>
    <dgm:pt modelId="{C6A6EE44-2BED-4EED-91A6-592504FC0CCB}" type="pres">
      <dgm:prSet presAssocID="{E1089C54-9A59-4DE5-B535-44BCC89C8B23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145AABFE-BFFC-4CF4-AD99-687A8482E107}" type="pres">
      <dgm:prSet presAssocID="{2411AF24-B01D-4E51-B765-8E2E0689D2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A4456-4768-44C3-96D2-8E3131A19A9A}" srcId="{F63009D0-30EB-4A91-8D25-A97599BDD79F}" destId="{54C556CA-71B9-45B7-80DD-B3325637E062}" srcOrd="1" destOrd="0" parTransId="{CFE9E719-DE31-42AA-BE0C-092B37DD983C}" sibTransId="{D82AA0D9-B5D2-4525-AE98-78BD7B5ECA9A}"/>
    <dgm:cxn modelId="{E23E0DD0-907C-4452-8803-6EA0CABE16DF}" type="presOf" srcId="{E1089C54-9A59-4DE5-B535-44BCC89C8B23}" destId="{C6A6EE44-2BED-4EED-91A6-592504FC0CCB}" srcOrd="1" destOrd="0" presId="urn:microsoft.com/office/officeart/2005/8/layout/process2"/>
    <dgm:cxn modelId="{92A8172B-8371-4D82-9E16-3CD92944A2F4}" type="presOf" srcId="{32EFEF6B-F66F-4EA1-A068-BAF9F311F2B5}" destId="{67A49BB5-3B02-4E87-9B8B-1833973E7600}" srcOrd="1" destOrd="0" presId="urn:microsoft.com/office/officeart/2005/8/layout/process2"/>
    <dgm:cxn modelId="{74EB7FFF-EE36-4551-ABD3-B24FCFB6673B}" type="presOf" srcId="{FEA27CC6-51B6-44A1-8BD7-3D32AD421964}" destId="{2EC653A7-08C2-4F71-BD8B-9C4696EAC0EC}" srcOrd="0" destOrd="0" presId="urn:microsoft.com/office/officeart/2005/8/layout/process2"/>
    <dgm:cxn modelId="{ED7BF9E9-11B2-48CF-8503-3DDF02DDFBE4}" type="presOf" srcId="{54C556CA-71B9-45B7-80DD-B3325637E062}" destId="{779447F8-8DC5-4141-9448-9DC766ECAA2A}" srcOrd="0" destOrd="0" presId="urn:microsoft.com/office/officeart/2005/8/layout/process2"/>
    <dgm:cxn modelId="{5EE3751C-638E-48D1-B9A0-79350B2CE84E}" type="presOf" srcId="{8F68BBA0-A62A-4AD5-A532-A28F7D15F7F4}" destId="{51B128F2-7D37-4129-A839-D70274B1EDFC}" srcOrd="0" destOrd="0" presId="urn:microsoft.com/office/officeart/2005/8/layout/process2"/>
    <dgm:cxn modelId="{E5E28DC5-4DC9-4274-8E73-5D98C5F20130}" srcId="{F63009D0-30EB-4A91-8D25-A97599BDD79F}" destId="{659F057B-2C11-40B9-8E5E-B4CF35F3F2D4}" srcOrd="5" destOrd="0" parTransId="{2AFD2CD0-3ACB-4DFB-B32A-D3CDA4D45EB5}" sibTransId="{1C1A9C20-6149-46F8-A4DE-DDF1D770E73A}"/>
    <dgm:cxn modelId="{4435E3FD-3E31-4E1C-8F54-6B3311FF985F}" srcId="{F63009D0-30EB-4A91-8D25-A97599BDD79F}" destId="{E4E323C5-C960-48D6-AA52-20E2F778D549}" srcOrd="6" destOrd="0" parTransId="{E6F20FAF-2828-47E5-B95B-9529250CD55E}" sibTransId="{4E4487F0-A24A-41E1-9D17-96FD36C053AC}"/>
    <dgm:cxn modelId="{DC78DB31-48BC-48EC-BB98-9A2D1336E339}" type="presOf" srcId="{ADE58F87-5787-4300-BB13-49CD0B3F44B5}" destId="{D3739537-BB31-4C45-974D-0858F3611A1E}" srcOrd="1" destOrd="0" presId="urn:microsoft.com/office/officeart/2005/8/layout/process2"/>
    <dgm:cxn modelId="{F8EF3306-3CB5-46D1-A41A-B535AFBE4619}" type="presOf" srcId="{64EBC9BE-A0B8-4F95-8BFC-7138F65C190F}" destId="{B2F0547B-9BC5-4EB5-8A7D-FDDB355B1A67}" srcOrd="0" destOrd="0" presId="urn:microsoft.com/office/officeart/2005/8/layout/process2"/>
    <dgm:cxn modelId="{E5D1220F-7A2E-4936-BC67-94F98E33BFB6}" type="presOf" srcId="{2AAF7161-9050-4B8C-B3D7-FD66B12386F3}" destId="{311D7393-DBAD-489E-8A5C-B42422F233CF}" srcOrd="1" destOrd="0" presId="urn:microsoft.com/office/officeart/2005/8/layout/process2"/>
    <dgm:cxn modelId="{B4D37F5C-4E54-4024-9B19-0A17D4560992}" type="presOf" srcId="{8F68BBA0-A62A-4AD5-A532-A28F7D15F7F4}" destId="{8A876417-ACD3-435A-8927-03982D888317}" srcOrd="1" destOrd="0" presId="urn:microsoft.com/office/officeart/2005/8/layout/process2"/>
    <dgm:cxn modelId="{F5350557-D8FA-4085-8875-1907F1DEE86E}" type="presOf" srcId="{ADE58F87-5787-4300-BB13-49CD0B3F44B5}" destId="{E9EAB467-6B48-4330-934E-324A2F411176}" srcOrd="0" destOrd="0" presId="urn:microsoft.com/office/officeart/2005/8/layout/process2"/>
    <dgm:cxn modelId="{CDC6B844-3D34-4DF7-B227-ED1FEA520E0E}" type="presOf" srcId="{E1089C54-9A59-4DE5-B535-44BCC89C8B23}" destId="{9479856C-0C18-4D5D-8C4E-96A795B9011D}" srcOrd="0" destOrd="0" presId="urn:microsoft.com/office/officeart/2005/8/layout/process2"/>
    <dgm:cxn modelId="{480ACCC7-B7A4-4A4B-AD2E-3D8F95221829}" type="presOf" srcId="{4E4487F0-A24A-41E1-9D17-96FD36C053AC}" destId="{576BF7EB-383F-4122-A242-3096440A2D92}" srcOrd="1" destOrd="0" presId="urn:microsoft.com/office/officeart/2005/8/layout/process2"/>
    <dgm:cxn modelId="{14E88EB6-A4CF-4C81-8762-E17F3D25043E}" type="presOf" srcId="{D82AA0D9-B5D2-4525-AE98-78BD7B5ECA9A}" destId="{48B1D9B8-3477-4007-9A22-A09927428C94}" srcOrd="0" destOrd="0" presId="urn:microsoft.com/office/officeart/2005/8/layout/process2"/>
    <dgm:cxn modelId="{5B333FA3-FFCA-4BED-9351-7E345D3DE9A2}" type="presOf" srcId="{BFE8BBF3-EE15-4607-8A3E-C916849F8C58}" destId="{11F07E7C-955E-49F8-90F7-03FB78560617}" srcOrd="0" destOrd="0" presId="urn:microsoft.com/office/officeart/2005/8/layout/process2"/>
    <dgm:cxn modelId="{47E5301B-F377-4553-9C8F-8445AC292DF8}" type="presOf" srcId="{2AAF7161-9050-4B8C-B3D7-FD66B12386F3}" destId="{C1A8BBA4-424C-4FC9-9F3A-066B18A0413F}" srcOrd="0" destOrd="0" presId="urn:microsoft.com/office/officeart/2005/8/layout/process2"/>
    <dgm:cxn modelId="{0A8B1B8F-E424-4F81-AC29-FE57BB099B5C}" srcId="{F63009D0-30EB-4A91-8D25-A97599BDD79F}" destId="{BFE8BBF3-EE15-4607-8A3E-C916849F8C58}" srcOrd="0" destOrd="0" parTransId="{D8E800C7-6471-49EC-B3BF-B061C7D656F5}" sibTransId="{ADE58F87-5787-4300-BB13-49CD0B3F44B5}"/>
    <dgm:cxn modelId="{17A12B04-9DEF-461B-9314-B5CC539ACC3A}" srcId="{F63009D0-30EB-4A91-8D25-A97599BDD79F}" destId="{EB25A18B-3CBF-4525-B28C-3798AB6A900B}" srcOrd="4" destOrd="0" parTransId="{67DDC2C8-E5DB-4530-BC61-5B36C757B8D1}" sibTransId="{2AAF7161-9050-4B8C-B3D7-FD66B12386F3}"/>
    <dgm:cxn modelId="{C4207465-0EA7-43B2-A80B-C64136560820}" type="presOf" srcId="{D82AA0D9-B5D2-4525-AE98-78BD7B5ECA9A}" destId="{0205D7E6-A82E-464C-AA8D-47A104F07253}" srcOrd="1" destOrd="0" presId="urn:microsoft.com/office/officeart/2005/8/layout/process2"/>
    <dgm:cxn modelId="{E0E7CFD8-798B-4ACD-93F7-6B7725BE1662}" type="presOf" srcId="{32EFEF6B-F66F-4EA1-A068-BAF9F311F2B5}" destId="{60A75832-CFDA-4740-847C-7FA140384140}" srcOrd="0" destOrd="0" presId="urn:microsoft.com/office/officeart/2005/8/layout/process2"/>
    <dgm:cxn modelId="{65D85981-379F-4539-8282-39F333929E26}" type="presOf" srcId="{C0E91F27-ABED-4AF6-89FB-BDE0BC8A4E16}" destId="{73D2F204-12B5-4D0D-933E-23F5CEBC7C14}" srcOrd="0" destOrd="0" presId="urn:microsoft.com/office/officeart/2005/8/layout/process2"/>
    <dgm:cxn modelId="{200F87F3-564F-46D3-9B22-B59C3F0832AB}" type="presOf" srcId="{659F057B-2C11-40B9-8E5E-B4CF35F3F2D4}" destId="{08937A48-C383-4E1A-92D5-D3F7CA245E63}" srcOrd="0" destOrd="0" presId="urn:microsoft.com/office/officeart/2005/8/layout/process2"/>
    <dgm:cxn modelId="{C1BB9B45-BBF4-4A09-9A37-B3C2E82FC89B}" srcId="{F63009D0-30EB-4A91-8D25-A97599BDD79F}" destId="{2411AF24-B01D-4E51-B765-8E2E0689D242}" srcOrd="8" destOrd="0" parTransId="{24C57080-46C5-48DF-A330-D38CCA4F00B5}" sibTransId="{F1CA50CE-8F8E-42FB-9C65-F9AD95915628}"/>
    <dgm:cxn modelId="{421E7D6D-C5F6-449A-B22F-08B15AE91250}" type="presOf" srcId="{2411AF24-B01D-4E51-B765-8E2E0689D242}" destId="{145AABFE-BFFC-4CF4-AD99-687A8482E107}" srcOrd="0" destOrd="0" presId="urn:microsoft.com/office/officeart/2005/8/layout/process2"/>
    <dgm:cxn modelId="{C0D65FA8-C985-4B26-B79D-A2018FACE3D9}" srcId="{F63009D0-30EB-4A91-8D25-A97599BDD79F}" destId="{64EBC9BE-A0B8-4F95-8BFC-7138F65C190F}" srcOrd="2" destOrd="0" parTransId="{420908C9-3C32-4AA0-8792-D44F725BFF0E}" sibTransId="{8F68BBA0-A62A-4AD5-A532-A28F7D15F7F4}"/>
    <dgm:cxn modelId="{9B357B71-1363-460D-A627-12D5D69F50B2}" srcId="{F63009D0-30EB-4A91-8D25-A97599BDD79F}" destId="{FEA27CC6-51B6-44A1-8BD7-3D32AD421964}" srcOrd="7" destOrd="0" parTransId="{0139C15F-9615-43E3-9229-CD42D01DFE30}" sibTransId="{E1089C54-9A59-4DE5-B535-44BCC89C8B23}"/>
    <dgm:cxn modelId="{8EA19E83-2D62-4FA9-9BDC-932495CE1D7C}" type="presOf" srcId="{E4E323C5-C960-48D6-AA52-20E2F778D549}" destId="{1078AC6F-43BD-4346-B63D-6779782D1578}" srcOrd="0" destOrd="0" presId="urn:microsoft.com/office/officeart/2005/8/layout/process2"/>
    <dgm:cxn modelId="{88ECC7E6-94C7-4A1F-BB4A-635948C462B8}" type="presOf" srcId="{1C1A9C20-6149-46F8-A4DE-DDF1D770E73A}" destId="{F6B84F39-C9E0-4F7B-B685-BD621B77387D}" srcOrd="0" destOrd="0" presId="urn:microsoft.com/office/officeart/2005/8/layout/process2"/>
    <dgm:cxn modelId="{069B456E-0133-481A-8895-BD1AF425D285}" srcId="{F63009D0-30EB-4A91-8D25-A97599BDD79F}" destId="{C0E91F27-ABED-4AF6-89FB-BDE0BC8A4E16}" srcOrd="3" destOrd="0" parTransId="{A1CC4820-5D8C-4CB1-BEA0-A647AB932543}" sibTransId="{32EFEF6B-F66F-4EA1-A068-BAF9F311F2B5}"/>
    <dgm:cxn modelId="{0AF637B1-F02F-4866-B301-CF396CA03C7F}" type="presOf" srcId="{F63009D0-30EB-4A91-8D25-A97599BDD79F}" destId="{27BA7AEC-6D40-4F40-91CC-C9C063D873C4}" srcOrd="0" destOrd="0" presId="urn:microsoft.com/office/officeart/2005/8/layout/process2"/>
    <dgm:cxn modelId="{CE716FB8-C902-4975-894B-C9AE74983341}" type="presOf" srcId="{EB25A18B-3CBF-4525-B28C-3798AB6A900B}" destId="{716107F4-11CD-4DEA-94D8-245CDF54D344}" srcOrd="0" destOrd="0" presId="urn:microsoft.com/office/officeart/2005/8/layout/process2"/>
    <dgm:cxn modelId="{51E4AC21-A537-41A5-AE5F-4472D21CE6C1}" type="presOf" srcId="{1C1A9C20-6149-46F8-A4DE-DDF1D770E73A}" destId="{F9B03B09-B5F2-463B-B42D-3323B723C9F4}" srcOrd="1" destOrd="0" presId="urn:microsoft.com/office/officeart/2005/8/layout/process2"/>
    <dgm:cxn modelId="{712968BB-4CEF-4470-BAF3-1909653E3356}" type="presOf" srcId="{4E4487F0-A24A-41E1-9D17-96FD36C053AC}" destId="{34DEDDBE-E791-4DEE-B244-A58456B2559C}" srcOrd="0" destOrd="0" presId="urn:microsoft.com/office/officeart/2005/8/layout/process2"/>
    <dgm:cxn modelId="{B1ADF0CD-368F-489B-9EA4-8713B964D951}" type="presParOf" srcId="{27BA7AEC-6D40-4F40-91CC-C9C063D873C4}" destId="{11F07E7C-955E-49F8-90F7-03FB78560617}" srcOrd="0" destOrd="0" presId="urn:microsoft.com/office/officeart/2005/8/layout/process2"/>
    <dgm:cxn modelId="{718FEBEF-61D4-4007-B4F6-DC27D0A46A92}" type="presParOf" srcId="{27BA7AEC-6D40-4F40-91CC-C9C063D873C4}" destId="{E9EAB467-6B48-4330-934E-324A2F411176}" srcOrd="1" destOrd="0" presId="urn:microsoft.com/office/officeart/2005/8/layout/process2"/>
    <dgm:cxn modelId="{171C72F8-75C2-4DA6-A039-42DB2F027499}" type="presParOf" srcId="{E9EAB467-6B48-4330-934E-324A2F411176}" destId="{D3739537-BB31-4C45-974D-0858F3611A1E}" srcOrd="0" destOrd="0" presId="urn:microsoft.com/office/officeart/2005/8/layout/process2"/>
    <dgm:cxn modelId="{56A8A3FB-6943-40DE-B870-2C9944B051C8}" type="presParOf" srcId="{27BA7AEC-6D40-4F40-91CC-C9C063D873C4}" destId="{779447F8-8DC5-4141-9448-9DC766ECAA2A}" srcOrd="2" destOrd="0" presId="urn:microsoft.com/office/officeart/2005/8/layout/process2"/>
    <dgm:cxn modelId="{B680ECC1-489F-4314-9B5A-0DAD25B1423B}" type="presParOf" srcId="{27BA7AEC-6D40-4F40-91CC-C9C063D873C4}" destId="{48B1D9B8-3477-4007-9A22-A09927428C94}" srcOrd="3" destOrd="0" presId="urn:microsoft.com/office/officeart/2005/8/layout/process2"/>
    <dgm:cxn modelId="{E443B61C-DC68-4594-A45C-DDAD6F33A858}" type="presParOf" srcId="{48B1D9B8-3477-4007-9A22-A09927428C94}" destId="{0205D7E6-A82E-464C-AA8D-47A104F07253}" srcOrd="0" destOrd="0" presId="urn:microsoft.com/office/officeart/2005/8/layout/process2"/>
    <dgm:cxn modelId="{17E90C6F-B4DA-4F5B-8EF5-3534EF4C3DEA}" type="presParOf" srcId="{27BA7AEC-6D40-4F40-91CC-C9C063D873C4}" destId="{B2F0547B-9BC5-4EB5-8A7D-FDDB355B1A67}" srcOrd="4" destOrd="0" presId="urn:microsoft.com/office/officeart/2005/8/layout/process2"/>
    <dgm:cxn modelId="{5B74DD06-3B09-44B6-91A1-6C84E12DC282}" type="presParOf" srcId="{27BA7AEC-6D40-4F40-91CC-C9C063D873C4}" destId="{51B128F2-7D37-4129-A839-D70274B1EDFC}" srcOrd="5" destOrd="0" presId="urn:microsoft.com/office/officeart/2005/8/layout/process2"/>
    <dgm:cxn modelId="{950529DE-D196-4A45-8475-B50B1C0C0559}" type="presParOf" srcId="{51B128F2-7D37-4129-A839-D70274B1EDFC}" destId="{8A876417-ACD3-435A-8927-03982D888317}" srcOrd="0" destOrd="0" presId="urn:microsoft.com/office/officeart/2005/8/layout/process2"/>
    <dgm:cxn modelId="{9B3CABBB-A674-417A-AD8C-C23001DA9C5E}" type="presParOf" srcId="{27BA7AEC-6D40-4F40-91CC-C9C063D873C4}" destId="{73D2F204-12B5-4D0D-933E-23F5CEBC7C14}" srcOrd="6" destOrd="0" presId="urn:microsoft.com/office/officeart/2005/8/layout/process2"/>
    <dgm:cxn modelId="{2F8CC653-502A-43A7-977F-15F75F33A8D4}" type="presParOf" srcId="{27BA7AEC-6D40-4F40-91CC-C9C063D873C4}" destId="{60A75832-CFDA-4740-847C-7FA140384140}" srcOrd="7" destOrd="0" presId="urn:microsoft.com/office/officeart/2005/8/layout/process2"/>
    <dgm:cxn modelId="{4387E651-1050-417E-BF77-DACFE0930481}" type="presParOf" srcId="{60A75832-CFDA-4740-847C-7FA140384140}" destId="{67A49BB5-3B02-4E87-9B8B-1833973E7600}" srcOrd="0" destOrd="0" presId="urn:microsoft.com/office/officeart/2005/8/layout/process2"/>
    <dgm:cxn modelId="{3919CD5B-1C06-4986-9D2F-1C098B72BB1C}" type="presParOf" srcId="{27BA7AEC-6D40-4F40-91CC-C9C063D873C4}" destId="{716107F4-11CD-4DEA-94D8-245CDF54D344}" srcOrd="8" destOrd="0" presId="urn:microsoft.com/office/officeart/2005/8/layout/process2"/>
    <dgm:cxn modelId="{B1C76248-6584-4695-B2C0-47CE4637396A}" type="presParOf" srcId="{27BA7AEC-6D40-4F40-91CC-C9C063D873C4}" destId="{C1A8BBA4-424C-4FC9-9F3A-066B18A0413F}" srcOrd="9" destOrd="0" presId="urn:microsoft.com/office/officeart/2005/8/layout/process2"/>
    <dgm:cxn modelId="{6DF5A691-4F07-4E97-AA45-FDA96252FB3C}" type="presParOf" srcId="{C1A8BBA4-424C-4FC9-9F3A-066B18A0413F}" destId="{311D7393-DBAD-489E-8A5C-B42422F233CF}" srcOrd="0" destOrd="0" presId="urn:microsoft.com/office/officeart/2005/8/layout/process2"/>
    <dgm:cxn modelId="{4F368F01-4813-46D5-8CF8-D4E86D708512}" type="presParOf" srcId="{27BA7AEC-6D40-4F40-91CC-C9C063D873C4}" destId="{08937A48-C383-4E1A-92D5-D3F7CA245E63}" srcOrd="10" destOrd="0" presId="urn:microsoft.com/office/officeart/2005/8/layout/process2"/>
    <dgm:cxn modelId="{2CE0BA37-5858-451F-8D7D-1A30EE8B7CBC}" type="presParOf" srcId="{27BA7AEC-6D40-4F40-91CC-C9C063D873C4}" destId="{F6B84F39-C9E0-4F7B-B685-BD621B77387D}" srcOrd="11" destOrd="0" presId="urn:microsoft.com/office/officeart/2005/8/layout/process2"/>
    <dgm:cxn modelId="{29CF3812-CA97-49D8-91F3-4481FB45C08C}" type="presParOf" srcId="{F6B84F39-C9E0-4F7B-B685-BD621B77387D}" destId="{F9B03B09-B5F2-463B-B42D-3323B723C9F4}" srcOrd="0" destOrd="0" presId="urn:microsoft.com/office/officeart/2005/8/layout/process2"/>
    <dgm:cxn modelId="{AB18ADA7-A289-4F37-A842-4B0EF9E32CB6}" type="presParOf" srcId="{27BA7AEC-6D40-4F40-91CC-C9C063D873C4}" destId="{1078AC6F-43BD-4346-B63D-6779782D1578}" srcOrd="12" destOrd="0" presId="urn:microsoft.com/office/officeart/2005/8/layout/process2"/>
    <dgm:cxn modelId="{F3E135A5-2A34-4828-8574-CFAF61FD66D4}" type="presParOf" srcId="{27BA7AEC-6D40-4F40-91CC-C9C063D873C4}" destId="{34DEDDBE-E791-4DEE-B244-A58456B2559C}" srcOrd="13" destOrd="0" presId="urn:microsoft.com/office/officeart/2005/8/layout/process2"/>
    <dgm:cxn modelId="{BF00BF93-C8DB-46A3-BC59-8E15D52AB166}" type="presParOf" srcId="{34DEDDBE-E791-4DEE-B244-A58456B2559C}" destId="{576BF7EB-383F-4122-A242-3096440A2D92}" srcOrd="0" destOrd="0" presId="urn:microsoft.com/office/officeart/2005/8/layout/process2"/>
    <dgm:cxn modelId="{BFA5A26E-9A9B-4126-AB9E-DCF11076F69C}" type="presParOf" srcId="{27BA7AEC-6D40-4F40-91CC-C9C063D873C4}" destId="{2EC653A7-08C2-4F71-BD8B-9C4696EAC0EC}" srcOrd="14" destOrd="0" presId="urn:microsoft.com/office/officeart/2005/8/layout/process2"/>
    <dgm:cxn modelId="{AD554C9B-ED6E-4FCF-88FD-CDE4DFC027B7}" type="presParOf" srcId="{27BA7AEC-6D40-4F40-91CC-C9C063D873C4}" destId="{9479856C-0C18-4D5D-8C4E-96A795B9011D}" srcOrd="15" destOrd="0" presId="urn:microsoft.com/office/officeart/2005/8/layout/process2"/>
    <dgm:cxn modelId="{49378C62-8940-4826-9211-DCE9CC8A8CEB}" type="presParOf" srcId="{9479856C-0C18-4D5D-8C4E-96A795B9011D}" destId="{C6A6EE44-2BED-4EED-91A6-592504FC0CCB}" srcOrd="0" destOrd="0" presId="urn:microsoft.com/office/officeart/2005/8/layout/process2"/>
    <dgm:cxn modelId="{4EE97152-85B3-4F8A-9D8E-D3FF5DF8CEAB}" type="presParOf" srcId="{27BA7AEC-6D40-4F40-91CC-C9C063D873C4}" destId="{145AABFE-BFFC-4CF4-AD99-687A8482E107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3009D0-30EB-4A91-8D25-A97599BDD79F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FE8BBF3-EE15-4607-8A3E-C916849F8C5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Ρομποτική κίνηση</a:t>
          </a:r>
          <a:endParaRPr lang="el-GR" dirty="0"/>
        </a:p>
      </dgm:t>
    </dgm:pt>
    <dgm:pt modelId="{D8E800C7-6471-49EC-B3BF-B061C7D656F5}" type="parTrans" cxnId="{0A8B1B8F-E424-4F81-AC29-FE57BB099B5C}">
      <dgm:prSet/>
      <dgm:spPr/>
      <dgm:t>
        <a:bodyPr/>
        <a:lstStyle/>
        <a:p>
          <a:endParaRPr lang="el-GR"/>
        </a:p>
      </dgm:t>
    </dgm:pt>
    <dgm:pt modelId="{ADE58F87-5787-4300-BB13-49CD0B3F44B5}" type="sibTrans" cxnId="{0A8B1B8F-E424-4F81-AC29-FE57BB099B5C}">
      <dgm:prSet/>
      <dgm:spPr/>
      <dgm:t>
        <a:bodyPr/>
        <a:lstStyle/>
        <a:p>
          <a:endParaRPr lang="el-GR"/>
        </a:p>
      </dgm:t>
    </dgm:pt>
    <dgm:pt modelId="{CD64803E-7980-4CF9-8DAF-2B58A557C8B4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Αισθητήρες</a:t>
          </a:r>
          <a:endParaRPr lang="el-GR" dirty="0"/>
        </a:p>
      </dgm:t>
    </dgm:pt>
    <dgm:pt modelId="{D688A2EB-B99A-4983-A072-A4B9BD80430D}" type="parTrans" cxnId="{6BB5923C-35FB-4275-A339-604E29CA6B8F}">
      <dgm:prSet/>
      <dgm:spPr/>
      <dgm:t>
        <a:bodyPr/>
        <a:lstStyle/>
        <a:p>
          <a:endParaRPr lang="el-GR"/>
        </a:p>
      </dgm:t>
    </dgm:pt>
    <dgm:pt modelId="{34B4638D-0B35-4820-AB29-61EBD7B349F9}" type="sibTrans" cxnId="{6BB5923C-35FB-4275-A339-604E29CA6B8F}">
      <dgm:prSet/>
      <dgm:spPr/>
      <dgm:t>
        <a:bodyPr/>
        <a:lstStyle/>
        <a:p>
          <a:endParaRPr lang="el-GR"/>
        </a:p>
      </dgm:t>
    </dgm:pt>
    <dgm:pt modelId="{69EEB906-B7ED-4B02-A4D0-8AD1692A474C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Χαρτογράφηση</a:t>
          </a:r>
          <a:endParaRPr lang="el-GR" dirty="0"/>
        </a:p>
      </dgm:t>
    </dgm:pt>
    <dgm:pt modelId="{153B81C5-E283-411D-9F78-640BC01555D6}" type="parTrans" cxnId="{F3BE2EEA-888E-4CB7-A04E-5112F53CB087}">
      <dgm:prSet/>
      <dgm:spPr/>
      <dgm:t>
        <a:bodyPr/>
        <a:lstStyle/>
        <a:p>
          <a:endParaRPr lang="el-GR"/>
        </a:p>
      </dgm:t>
    </dgm:pt>
    <dgm:pt modelId="{F8C8500A-4953-426E-B4D1-1B68A4A574F5}" type="sibTrans" cxnId="{F3BE2EEA-888E-4CB7-A04E-5112F53CB087}">
      <dgm:prSet/>
      <dgm:spPr/>
      <dgm:t>
        <a:bodyPr/>
        <a:lstStyle/>
        <a:p>
          <a:endParaRPr lang="el-GR"/>
        </a:p>
      </dgm:t>
    </dgm:pt>
    <dgm:pt modelId="{9B98480C-2832-4000-AC23-484C8ED0BDB7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Εξερεύνηση</a:t>
          </a:r>
          <a:endParaRPr lang="el-GR" dirty="0"/>
        </a:p>
      </dgm:t>
    </dgm:pt>
    <dgm:pt modelId="{02FBDFBF-D25C-4A3C-82D9-FE60598347D4}" type="parTrans" cxnId="{48D81532-1B0E-4179-A2E4-CA72CB4CE25A}">
      <dgm:prSet/>
      <dgm:spPr/>
      <dgm:t>
        <a:bodyPr/>
        <a:lstStyle/>
        <a:p>
          <a:endParaRPr lang="el-GR"/>
        </a:p>
      </dgm:t>
    </dgm:pt>
    <dgm:pt modelId="{6B64BFD5-3372-4AA8-BC7E-A62E6A53A1A0}" type="sibTrans" cxnId="{48D81532-1B0E-4179-A2E4-CA72CB4CE25A}">
      <dgm:prSet/>
      <dgm:spPr/>
      <dgm:t>
        <a:bodyPr/>
        <a:lstStyle/>
        <a:p>
          <a:endParaRPr lang="el-GR"/>
        </a:p>
      </dgm:t>
    </dgm:pt>
    <dgm:pt modelId="{1566B250-662B-4AAD-ABE7-6DC28DDBB73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Εντοπισμός σημείων ζωής / Μηχανική όραση</a:t>
          </a:r>
          <a:endParaRPr lang="el-GR" dirty="0"/>
        </a:p>
      </dgm:t>
    </dgm:pt>
    <dgm:pt modelId="{CDF35BD7-B0F6-4C42-8BB0-7FBEE6CC72AF}" type="parTrans" cxnId="{B584F0B7-59BD-42C9-A907-23F8EB2283EC}">
      <dgm:prSet/>
      <dgm:spPr/>
      <dgm:t>
        <a:bodyPr/>
        <a:lstStyle/>
        <a:p>
          <a:endParaRPr lang="el-GR"/>
        </a:p>
      </dgm:t>
    </dgm:pt>
    <dgm:pt modelId="{5654BA65-B454-43C1-A4E1-5673B798B594}" type="sibTrans" cxnId="{B584F0B7-59BD-42C9-A907-23F8EB2283EC}">
      <dgm:prSet/>
      <dgm:spPr/>
      <dgm:t>
        <a:bodyPr/>
        <a:lstStyle/>
        <a:p>
          <a:endParaRPr lang="el-GR"/>
        </a:p>
      </dgm:t>
    </dgm:pt>
    <dgm:pt modelId="{E3E4FE2C-0677-41D6-B443-224F9CD41935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Λήψη αποφάσεων</a:t>
          </a:r>
          <a:endParaRPr lang="el-GR" dirty="0"/>
        </a:p>
      </dgm:t>
    </dgm:pt>
    <dgm:pt modelId="{2887F21F-C06B-4D4A-BEF9-49AB95131434}" type="parTrans" cxnId="{684244EF-21C3-4819-A56F-E052E0A37865}">
      <dgm:prSet/>
      <dgm:spPr/>
      <dgm:t>
        <a:bodyPr/>
        <a:lstStyle/>
        <a:p>
          <a:endParaRPr lang="el-GR"/>
        </a:p>
      </dgm:t>
    </dgm:pt>
    <dgm:pt modelId="{2ADBF6AB-E2C6-411B-A584-D9010AEEB955}" type="sibTrans" cxnId="{684244EF-21C3-4819-A56F-E052E0A37865}">
      <dgm:prSet/>
      <dgm:spPr/>
      <dgm:t>
        <a:bodyPr/>
        <a:lstStyle/>
        <a:p>
          <a:endParaRPr lang="el-GR"/>
        </a:p>
      </dgm:t>
    </dgm:pt>
    <dgm:pt modelId="{DD1FE70B-AE77-4B4B-8F82-9D876A3D75FB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Cloud robotics</a:t>
          </a:r>
          <a:endParaRPr lang="el-GR" dirty="0"/>
        </a:p>
      </dgm:t>
    </dgm:pt>
    <dgm:pt modelId="{03AC9A79-287B-483C-B861-629A931723B1}" type="parTrans" cxnId="{663B91E1-6B1F-4463-B9F3-6191EBF26F96}">
      <dgm:prSet/>
      <dgm:spPr/>
      <dgm:t>
        <a:bodyPr/>
        <a:lstStyle/>
        <a:p>
          <a:endParaRPr lang="el-GR"/>
        </a:p>
      </dgm:t>
    </dgm:pt>
    <dgm:pt modelId="{E6A0E717-8D2E-4F19-B77E-14BC139AFF5B}" type="sibTrans" cxnId="{663B91E1-6B1F-4463-B9F3-6191EBF26F96}">
      <dgm:prSet/>
      <dgm:spPr/>
      <dgm:t>
        <a:bodyPr/>
        <a:lstStyle/>
        <a:p>
          <a:endParaRPr lang="el-GR"/>
        </a:p>
      </dgm:t>
    </dgm:pt>
    <dgm:pt modelId="{089999DC-560C-4467-91B4-585E744FA2C7}">
      <dgm:prSet phldrT="[Text]"/>
      <dgm:spPr/>
      <dgm:t>
        <a:bodyPr/>
        <a:lstStyle/>
        <a:p>
          <a:r>
            <a:rPr lang="el-GR" dirty="0" smtClean="0"/>
            <a:t>Οντολογίες / Αναγνώριση ομιλίας</a:t>
          </a:r>
          <a:endParaRPr lang="el-GR" dirty="0"/>
        </a:p>
      </dgm:t>
    </dgm:pt>
    <dgm:pt modelId="{AF2369AF-F7A1-4753-AA81-2C5486B21601}" type="parTrans" cxnId="{273124AF-6FFE-4151-9971-B217D28C7905}">
      <dgm:prSet/>
      <dgm:spPr/>
      <dgm:t>
        <a:bodyPr/>
        <a:lstStyle/>
        <a:p>
          <a:endParaRPr lang="el-GR"/>
        </a:p>
      </dgm:t>
    </dgm:pt>
    <dgm:pt modelId="{AB64ED0E-9F07-4072-A22A-92633F70270D}" type="sibTrans" cxnId="{273124AF-6FFE-4151-9971-B217D28C7905}">
      <dgm:prSet/>
      <dgm:spPr/>
      <dgm:t>
        <a:bodyPr/>
        <a:lstStyle/>
        <a:p>
          <a:endParaRPr lang="el-GR"/>
        </a:p>
      </dgm:t>
    </dgm:pt>
    <dgm:pt modelId="{C6B7B0C3-2BCF-4075-A307-D0A8B013558C}">
      <dgm:prSet phldrT="[Text]"/>
      <dgm:spPr/>
      <dgm:t>
        <a:bodyPr/>
        <a:lstStyle/>
        <a:p>
          <a:r>
            <a:rPr lang="el-GR" dirty="0" smtClean="0"/>
            <a:t>Ρομποτικές εφαρμογές</a:t>
          </a:r>
          <a:endParaRPr lang="el-GR" dirty="0"/>
        </a:p>
      </dgm:t>
    </dgm:pt>
    <dgm:pt modelId="{46465B4E-7E5A-40BC-A6AE-C6615AE3F849}" type="parTrans" cxnId="{663760CB-0769-46D8-A634-16EDD513AC96}">
      <dgm:prSet/>
      <dgm:spPr/>
      <dgm:t>
        <a:bodyPr/>
        <a:lstStyle/>
        <a:p>
          <a:endParaRPr lang="el-GR"/>
        </a:p>
      </dgm:t>
    </dgm:pt>
    <dgm:pt modelId="{F304F500-6553-457C-9F44-912CA073F977}" type="sibTrans" cxnId="{663760CB-0769-46D8-A634-16EDD513AC96}">
      <dgm:prSet/>
      <dgm:spPr/>
      <dgm:t>
        <a:bodyPr/>
        <a:lstStyle/>
        <a:p>
          <a:endParaRPr lang="el-GR"/>
        </a:p>
      </dgm:t>
    </dgm:pt>
    <dgm:pt modelId="{27BA7AEC-6D40-4F40-91CC-C9C063D873C4}" type="pres">
      <dgm:prSet presAssocID="{F63009D0-30EB-4A91-8D25-A97599BDD79F}" presName="linearFlow" presStyleCnt="0">
        <dgm:presLayoutVars>
          <dgm:resizeHandles val="exact"/>
        </dgm:presLayoutVars>
      </dgm:prSet>
      <dgm:spPr/>
    </dgm:pt>
    <dgm:pt modelId="{11F07E7C-955E-49F8-90F7-03FB78560617}" type="pres">
      <dgm:prSet presAssocID="{BFE8BBF3-EE15-4607-8A3E-C916849F8C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EAB467-6B48-4330-934E-324A2F411176}" type="pres">
      <dgm:prSet presAssocID="{ADE58F87-5787-4300-BB13-49CD0B3F44B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3739537-BB31-4C45-974D-0858F3611A1E}" type="pres">
      <dgm:prSet presAssocID="{ADE58F87-5787-4300-BB13-49CD0B3F44B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90F7BE71-E76F-4D9B-A53C-D03013DA168A}" type="pres">
      <dgm:prSet presAssocID="{CD64803E-7980-4CF9-8DAF-2B58A557C8B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F130A-F6AB-4383-A284-3382F6F308D2}" type="pres">
      <dgm:prSet presAssocID="{34B4638D-0B35-4820-AB29-61EBD7B349F9}" presName="sibTrans" presStyleLbl="sibTrans2D1" presStyleIdx="1" presStyleCnt="8"/>
      <dgm:spPr/>
      <dgm:t>
        <a:bodyPr/>
        <a:lstStyle/>
        <a:p>
          <a:endParaRPr lang="en-US"/>
        </a:p>
      </dgm:t>
    </dgm:pt>
    <dgm:pt modelId="{87D9FB98-C36F-45CB-AA5C-4484C56885B2}" type="pres">
      <dgm:prSet presAssocID="{34B4638D-0B35-4820-AB29-61EBD7B349F9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7C6C2FC8-8024-45F3-B9CF-A78AF1D447EF}" type="pres">
      <dgm:prSet presAssocID="{69EEB906-B7ED-4B02-A4D0-8AD1692A474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2A03B-39A2-49AF-B094-60B9805170E7}" type="pres">
      <dgm:prSet presAssocID="{F8C8500A-4953-426E-B4D1-1B68A4A574F5}" presName="sibTrans" presStyleLbl="sibTrans2D1" presStyleIdx="2" presStyleCnt="8"/>
      <dgm:spPr/>
      <dgm:t>
        <a:bodyPr/>
        <a:lstStyle/>
        <a:p>
          <a:endParaRPr lang="en-US"/>
        </a:p>
      </dgm:t>
    </dgm:pt>
    <dgm:pt modelId="{F9C508A7-D5EE-479F-A4D9-B3289ED7094F}" type="pres">
      <dgm:prSet presAssocID="{F8C8500A-4953-426E-B4D1-1B68A4A574F5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193A4C00-4D6B-47F9-9D00-E78E0687259A}" type="pres">
      <dgm:prSet presAssocID="{9B98480C-2832-4000-AC23-484C8ED0BDB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27CC6-5FC7-48CF-A61A-167026910DBC}" type="pres">
      <dgm:prSet presAssocID="{6B64BFD5-3372-4AA8-BC7E-A62E6A53A1A0}" presName="sibTrans" presStyleLbl="sibTrans2D1" presStyleIdx="3" presStyleCnt="8"/>
      <dgm:spPr/>
      <dgm:t>
        <a:bodyPr/>
        <a:lstStyle/>
        <a:p>
          <a:endParaRPr lang="en-US"/>
        </a:p>
      </dgm:t>
    </dgm:pt>
    <dgm:pt modelId="{2FFEEC03-EE80-4685-A78C-1509CD780466}" type="pres">
      <dgm:prSet presAssocID="{6B64BFD5-3372-4AA8-BC7E-A62E6A53A1A0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20BFDD0-6EED-4280-A4DE-33CD2121D354}" type="pres">
      <dgm:prSet presAssocID="{1566B250-662B-4AAD-ABE7-6DC28DDBB73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9DDAC-4DB9-4A22-9E4B-2EE94DD93201}" type="pres">
      <dgm:prSet presAssocID="{5654BA65-B454-43C1-A4E1-5673B798B59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145F129-B62C-4C2A-8256-A3642EAF5C86}" type="pres">
      <dgm:prSet presAssocID="{5654BA65-B454-43C1-A4E1-5673B798B594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E2CCC793-8936-49B4-A528-D7C3DAF1EABD}" type="pres">
      <dgm:prSet presAssocID="{E3E4FE2C-0677-41D6-B443-224F9CD4193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CF549-877A-42A2-B1C4-E3DE4E3913AA}" type="pres">
      <dgm:prSet presAssocID="{2ADBF6AB-E2C6-411B-A584-D9010AEEB955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C171592-969D-478E-B33D-F60170AFCB5E}" type="pres">
      <dgm:prSet presAssocID="{2ADBF6AB-E2C6-411B-A584-D9010AEEB955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9082B70B-E2B5-44E1-BD34-01149ACEB6A6}" type="pres">
      <dgm:prSet presAssocID="{DD1FE70B-AE77-4B4B-8F82-9D876A3D75F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53CB5-66C6-431B-99E3-02D3AE42ED9F}" type="pres">
      <dgm:prSet presAssocID="{E6A0E717-8D2E-4F19-B77E-14BC139AFF5B}" presName="sibTrans" presStyleLbl="sibTrans2D1" presStyleIdx="6" presStyleCnt="8"/>
      <dgm:spPr/>
      <dgm:t>
        <a:bodyPr/>
        <a:lstStyle/>
        <a:p>
          <a:endParaRPr lang="en-US"/>
        </a:p>
      </dgm:t>
    </dgm:pt>
    <dgm:pt modelId="{57A8C2F5-692E-4907-B62B-918B9834DB25}" type="pres">
      <dgm:prSet presAssocID="{E6A0E717-8D2E-4F19-B77E-14BC139AFF5B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08C4C721-CDF3-4B6C-A8D8-C7C87DA984AC}" type="pres">
      <dgm:prSet presAssocID="{089999DC-560C-4467-91B4-585E744FA2C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A3861-811B-4B9D-96EA-DEBC5E7F7CA5}" type="pres">
      <dgm:prSet presAssocID="{AB64ED0E-9F07-4072-A22A-92633F70270D}" presName="sibTrans" presStyleLbl="sibTrans2D1" presStyleIdx="7" presStyleCnt="8"/>
      <dgm:spPr/>
      <dgm:t>
        <a:bodyPr/>
        <a:lstStyle/>
        <a:p>
          <a:endParaRPr lang="en-US"/>
        </a:p>
      </dgm:t>
    </dgm:pt>
    <dgm:pt modelId="{E86D71D9-3192-4E43-9C81-D2F41C121F41}" type="pres">
      <dgm:prSet presAssocID="{AB64ED0E-9F07-4072-A22A-92633F70270D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A5828F75-6364-49D2-9142-00E83DD3D24C}" type="pres">
      <dgm:prSet presAssocID="{C6B7B0C3-2BCF-4075-A307-D0A8B013558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09F93-0E48-4D5A-A26C-241D59F54DFB}" type="presOf" srcId="{9B98480C-2832-4000-AC23-484C8ED0BDB7}" destId="{193A4C00-4D6B-47F9-9D00-E78E0687259A}" srcOrd="0" destOrd="0" presId="urn:microsoft.com/office/officeart/2005/8/layout/process2"/>
    <dgm:cxn modelId="{42F436DB-10C3-4B8E-B937-46D17F5A16F0}" type="presOf" srcId="{6B64BFD5-3372-4AA8-BC7E-A62E6A53A1A0}" destId="{2FFEEC03-EE80-4685-A78C-1509CD780466}" srcOrd="1" destOrd="0" presId="urn:microsoft.com/office/officeart/2005/8/layout/process2"/>
    <dgm:cxn modelId="{49FB229B-0333-4C8E-90B0-E3E0CBEC2111}" type="presOf" srcId="{5654BA65-B454-43C1-A4E1-5673B798B594}" destId="{0145F129-B62C-4C2A-8256-A3642EAF5C86}" srcOrd="1" destOrd="0" presId="urn:microsoft.com/office/officeart/2005/8/layout/process2"/>
    <dgm:cxn modelId="{566380DD-1A79-48F7-A605-F178E05D0552}" type="presOf" srcId="{E6A0E717-8D2E-4F19-B77E-14BC139AFF5B}" destId="{57A8C2F5-692E-4907-B62B-918B9834DB25}" srcOrd="1" destOrd="0" presId="urn:microsoft.com/office/officeart/2005/8/layout/process2"/>
    <dgm:cxn modelId="{93DE8933-0F0A-485D-89BD-F3530C656274}" type="presOf" srcId="{C6B7B0C3-2BCF-4075-A307-D0A8B013558C}" destId="{A5828F75-6364-49D2-9142-00E83DD3D24C}" srcOrd="0" destOrd="0" presId="urn:microsoft.com/office/officeart/2005/8/layout/process2"/>
    <dgm:cxn modelId="{1987AC3F-11A2-4A74-8CE3-C339EE7DB393}" type="presOf" srcId="{69EEB906-B7ED-4B02-A4D0-8AD1692A474C}" destId="{7C6C2FC8-8024-45F3-B9CF-A78AF1D447EF}" srcOrd="0" destOrd="0" presId="urn:microsoft.com/office/officeart/2005/8/layout/process2"/>
    <dgm:cxn modelId="{9D7D0DC5-8966-4604-BCD6-B2BFD8975208}" type="presOf" srcId="{AB64ED0E-9F07-4072-A22A-92633F70270D}" destId="{E86D71D9-3192-4E43-9C81-D2F41C121F41}" srcOrd="1" destOrd="0" presId="urn:microsoft.com/office/officeart/2005/8/layout/process2"/>
    <dgm:cxn modelId="{273124AF-6FFE-4151-9971-B217D28C7905}" srcId="{F63009D0-30EB-4A91-8D25-A97599BDD79F}" destId="{089999DC-560C-4467-91B4-585E744FA2C7}" srcOrd="7" destOrd="0" parTransId="{AF2369AF-F7A1-4753-AA81-2C5486B21601}" sibTransId="{AB64ED0E-9F07-4072-A22A-92633F70270D}"/>
    <dgm:cxn modelId="{CDECA773-C301-4DB5-B4D2-697226AE8C50}" type="presOf" srcId="{CD64803E-7980-4CF9-8DAF-2B58A557C8B4}" destId="{90F7BE71-E76F-4D9B-A53C-D03013DA168A}" srcOrd="0" destOrd="0" presId="urn:microsoft.com/office/officeart/2005/8/layout/process2"/>
    <dgm:cxn modelId="{7C36D0BE-FAEB-4915-A1C8-EF1404B4D0AC}" type="presOf" srcId="{DD1FE70B-AE77-4B4B-8F82-9D876A3D75FB}" destId="{9082B70B-E2B5-44E1-BD34-01149ACEB6A6}" srcOrd="0" destOrd="0" presId="urn:microsoft.com/office/officeart/2005/8/layout/process2"/>
    <dgm:cxn modelId="{5BDAA9ED-5B6A-4C05-952B-07D8FAFD030E}" type="presOf" srcId="{2ADBF6AB-E2C6-411B-A584-D9010AEEB955}" destId="{E01CF549-877A-42A2-B1C4-E3DE4E3913AA}" srcOrd="0" destOrd="0" presId="urn:microsoft.com/office/officeart/2005/8/layout/process2"/>
    <dgm:cxn modelId="{954EF1EA-B7FA-4EF3-872A-730A8C61B571}" type="presOf" srcId="{F8C8500A-4953-426E-B4D1-1B68A4A574F5}" destId="{F9C508A7-D5EE-479F-A4D9-B3289ED7094F}" srcOrd="1" destOrd="0" presId="urn:microsoft.com/office/officeart/2005/8/layout/process2"/>
    <dgm:cxn modelId="{0FF87CAE-7A87-40E0-B082-A2ADAC4A5A38}" type="presOf" srcId="{AB64ED0E-9F07-4072-A22A-92633F70270D}" destId="{0CAA3861-811B-4B9D-96EA-DEBC5E7F7CA5}" srcOrd="0" destOrd="0" presId="urn:microsoft.com/office/officeart/2005/8/layout/process2"/>
    <dgm:cxn modelId="{684244EF-21C3-4819-A56F-E052E0A37865}" srcId="{F63009D0-30EB-4A91-8D25-A97599BDD79F}" destId="{E3E4FE2C-0677-41D6-B443-224F9CD41935}" srcOrd="5" destOrd="0" parTransId="{2887F21F-C06B-4D4A-BEF9-49AB95131434}" sibTransId="{2ADBF6AB-E2C6-411B-A584-D9010AEEB955}"/>
    <dgm:cxn modelId="{2F456F36-4CF0-4E27-B82C-DE7630571CCA}" type="presOf" srcId="{ADE58F87-5787-4300-BB13-49CD0B3F44B5}" destId="{D3739537-BB31-4C45-974D-0858F3611A1E}" srcOrd="1" destOrd="0" presId="urn:microsoft.com/office/officeart/2005/8/layout/process2"/>
    <dgm:cxn modelId="{D92A807B-5612-400A-B875-283BD8CF64F2}" type="presOf" srcId="{6B64BFD5-3372-4AA8-BC7E-A62E6A53A1A0}" destId="{DFC27CC6-5FC7-48CF-A61A-167026910DBC}" srcOrd="0" destOrd="0" presId="urn:microsoft.com/office/officeart/2005/8/layout/process2"/>
    <dgm:cxn modelId="{6BB5923C-35FB-4275-A339-604E29CA6B8F}" srcId="{F63009D0-30EB-4A91-8D25-A97599BDD79F}" destId="{CD64803E-7980-4CF9-8DAF-2B58A557C8B4}" srcOrd="1" destOrd="0" parTransId="{D688A2EB-B99A-4983-A072-A4B9BD80430D}" sibTransId="{34B4638D-0B35-4820-AB29-61EBD7B349F9}"/>
    <dgm:cxn modelId="{490351B3-CCD4-4FD4-801C-CDBAA0E0B267}" type="presOf" srcId="{ADE58F87-5787-4300-BB13-49CD0B3F44B5}" destId="{E9EAB467-6B48-4330-934E-324A2F411176}" srcOrd="0" destOrd="0" presId="urn:microsoft.com/office/officeart/2005/8/layout/process2"/>
    <dgm:cxn modelId="{E3A02A32-981E-457C-A422-D5097041D79D}" type="presOf" srcId="{BFE8BBF3-EE15-4607-8A3E-C916849F8C58}" destId="{11F07E7C-955E-49F8-90F7-03FB78560617}" srcOrd="0" destOrd="0" presId="urn:microsoft.com/office/officeart/2005/8/layout/process2"/>
    <dgm:cxn modelId="{B584F0B7-59BD-42C9-A907-23F8EB2283EC}" srcId="{F63009D0-30EB-4A91-8D25-A97599BDD79F}" destId="{1566B250-662B-4AAD-ABE7-6DC28DDBB730}" srcOrd="4" destOrd="0" parTransId="{CDF35BD7-B0F6-4C42-8BB0-7FBEE6CC72AF}" sibTransId="{5654BA65-B454-43C1-A4E1-5673B798B594}"/>
    <dgm:cxn modelId="{48D81532-1B0E-4179-A2E4-CA72CB4CE25A}" srcId="{F63009D0-30EB-4A91-8D25-A97599BDD79F}" destId="{9B98480C-2832-4000-AC23-484C8ED0BDB7}" srcOrd="3" destOrd="0" parTransId="{02FBDFBF-D25C-4A3C-82D9-FE60598347D4}" sibTransId="{6B64BFD5-3372-4AA8-BC7E-A62E6A53A1A0}"/>
    <dgm:cxn modelId="{A3429864-497E-4AE4-ADCD-D61B00FB3C04}" type="presOf" srcId="{34B4638D-0B35-4820-AB29-61EBD7B349F9}" destId="{87D9FB98-C36F-45CB-AA5C-4484C56885B2}" srcOrd="1" destOrd="0" presId="urn:microsoft.com/office/officeart/2005/8/layout/process2"/>
    <dgm:cxn modelId="{0A8B1B8F-E424-4F81-AC29-FE57BB099B5C}" srcId="{F63009D0-30EB-4A91-8D25-A97599BDD79F}" destId="{BFE8BBF3-EE15-4607-8A3E-C916849F8C58}" srcOrd="0" destOrd="0" parTransId="{D8E800C7-6471-49EC-B3BF-B061C7D656F5}" sibTransId="{ADE58F87-5787-4300-BB13-49CD0B3F44B5}"/>
    <dgm:cxn modelId="{E3AD668E-F96C-4F7E-8818-3E9CFF1722B8}" type="presOf" srcId="{2ADBF6AB-E2C6-411B-A584-D9010AEEB955}" destId="{4C171592-969D-478E-B33D-F60170AFCB5E}" srcOrd="1" destOrd="0" presId="urn:microsoft.com/office/officeart/2005/8/layout/process2"/>
    <dgm:cxn modelId="{1B4CDB2E-FAB3-46F8-ADFB-F10AE39A7D79}" type="presOf" srcId="{089999DC-560C-4467-91B4-585E744FA2C7}" destId="{08C4C721-CDF3-4B6C-A8D8-C7C87DA984AC}" srcOrd="0" destOrd="0" presId="urn:microsoft.com/office/officeart/2005/8/layout/process2"/>
    <dgm:cxn modelId="{663760CB-0769-46D8-A634-16EDD513AC96}" srcId="{F63009D0-30EB-4A91-8D25-A97599BDD79F}" destId="{C6B7B0C3-2BCF-4075-A307-D0A8B013558C}" srcOrd="8" destOrd="0" parTransId="{46465B4E-7E5A-40BC-A6AE-C6615AE3F849}" sibTransId="{F304F500-6553-457C-9F44-912CA073F977}"/>
    <dgm:cxn modelId="{F3BE2EEA-888E-4CB7-A04E-5112F53CB087}" srcId="{F63009D0-30EB-4A91-8D25-A97599BDD79F}" destId="{69EEB906-B7ED-4B02-A4D0-8AD1692A474C}" srcOrd="2" destOrd="0" parTransId="{153B81C5-E283-411D-9F78-640BC01555D6}" sibTransId="{F8C8500A-4953-426E-B4D1-1B68A4A574F5}"/>
    <dgm:cxn modelId="{59CF1C17-C62E-479B-8A90-00A9BC8101CE}" type="presOf" srcId="{F63009D0-30EB-4A91-8D25-A97599BDD79F}" destId="{27BA7AEC-6D40-4F40-91CC-C9C063D873C4}" srcOrd="0" destOrd="0" presId="urn:microsoft.com/office/officeart/2005/8/layout/process2"/>
    <dgm:cxn modelId="{C8F19352-D0EC-4A6F-8568-6756B45E4A87}" type="presOf" srcId="{1566B250-662B-4AAD-ABE7-6DC28DDBB730}" destId="{220BFDD0-6EED-4280-A4DE-33CD2121D354}" srcOrd="0" destOrd="0" presId="urn:microsoft.com/office/officeart/2005/8/layout/process2"/>
    <dgm:cxn modelId="{41D28939-66B9-4D61-B5A9-22ECF6259C57}" type="presOf" srcId="{E3E4FE2C-0677-41D6-B443-224F9CD41935}" destId="{E2CCC793-8936-49B4-A528-D7C3DAF1EABD}" srcOrd="0" destOrd="0" presId="urn:microsoft.com/office/officeart/2005/8/layout/process2"/>
    <dgm:cxn modelId="{9679EA64-C461-4238-BF5C-D0D4150BC290}" type="presOf" srcId="{E6A0E717-8D2E-4F19-B77E-14BC139AFF5B}" destId="{F3A53CB5-66C6-431B-99E3-02D3AE42ED9F}" srcOrd="0" destOrd="0" presId="urn:microsoft.com/office/officeart/2005/8/layout/process2"/>
    <dgm:cxn modelId="{C3BC9BBE-F65E-4ED8-8BCA-BB14EB9C5FDE}" type="presOf" srcId="{F8C8500A-4953-426E-B4D1-1B68A4A574F5}" destId="{3362A03B-39A2-49AF-B094-60B9805170E7}" srcOrd="0" destOrd="0" presId="urn:microsoft.com/office/officeart/2005/8/layout/process2"/>
    <dgm:cxn modelId="{663B91E1-6B1F-4463-B9F3-6191EBF26F96}" srcId="{F63009D0-30EB-4A91-8D25-A97599BDD79F}" destId="{DD1FE70B-AE77-4B4B-8F82-9D876A3D75FB}" srcOrd="6" destOrd="0" parTransId="{03AC9A79-287B-483C-B861-629A931723B1}" sibTransId="{E6A0E717-8D2E-4F19-B77E-14BC139AFF5B}"/>
    <dgm:cxn modelId="{40C4A1CD-5D2F-46BC-A3EE-CEA3BA737B51}" type="presOf" srcId="{5654BA65-B454-43C1-A4E1-5673B798B594}" destId="{8219DDAC-4DB9-4A22-9E4B-2EE94DD93201}" srcOrd="0" destOrd="0" presId="urn:microsoft.com/office/officeart/2005/8/layout/process2"/>
    <dgm:cxn modelId="{AE120856-C022-4B0C-A988-77CE1FC7FBC5}" type="presOf" srcId="{34B4638D-0B35-4820-AB29-61EBD7B349F9}" destId="{B2BF130A-F6AB-4383-A284-3382F6F308D2}" srcOrd="0" destOrd="0" presId="urn:microsoft.com/office/officeart/2005/8/layout/process2"/>
    <dgm:cxn modelId="{ED3A36DD-7CAA-4E6F-BEE4-FE0BEDC1B856}" type="presParOf" srcId="{27BA7AEC-6D40-4F40-91CC-C9C063D873C4}" destId="{11F07E7C-955E-49F8-90F7-03FB78560617}" srcOrd="0" destOrd="0" presId="urn:microsoft.com/office/officeart/2005/8/layout/process2"/>
    <dgm:cxn modelId="{328A4DD0-68AD-4483-B6ED-098A8ADEBF3F}" type="presParOf" srcId="{27BA7AEC-6D40-4F40-91CC-C9C063D873C4}" destId="{E9EAB467-6B48-4330-934E-324A2F411176}" srcOrd="1" destOrd="0" presId="urn:microsoft.com/office/officeart/2005/8/layout/process2"/>
    <dgm:cxn modelId="{E2DEC8D2-3A03-4EDD-B6BE-DBE59F633D24}" type="presParOf" srcId="{E9EAB467-6B48-4330-934E-324A2F411176}" destId="{D3739537-BB31-4C45-974D-0858F3611A1E}" srcOrd="0" destOrd="0" presId="urn:microsoft.com/office/officeart/2005/8/layout/process2"/>
    <dgm:cxn modelId="{DA20B3EC-06BF-4BAE-86AE-CF927D6066F1}" type="presParOf" srcId="{27BA7AEC-6D40-4F40-91CC-C9C063D873C4}" destId="{90F7BE71-E76F-4D9B-A53C-D03013DA168A}" srcOrd="2" destOrd="0" presId="urn:microsoft.com/office/officeart/2005/8/layout/process2"/>
    <dgm:cxn modelId="{F3E9DB64-05A6-42CB-BFBD-D17070BA146A}" type="presParOf" srcId="{27BA7AEC-6D40-4F40-91CC-C9C063D873C4}" destId="{B2BF130A-F6AB-4383-A284-3382F6F308D2}" srcOrd="3" destOrd="0" presId="urn:microsoft.com/office/officeart/2005/8/layout/process2"/>
    <dgm:cxn modelId="{AB27BB92-EE6E-496B-9724-6624D9113135}" type="presParOf" srcId="{B2BF130A-F6AB-4383-A284-3382F6F308D2}" destId="{87D9FB98-C36F-45CB-AA5C-4484C56885B2}" srcOrd="0" destOrd="0" presId="urn:microsoft.com/office/officeart/2005/8/layout/process2"/>
    <dgm:cxn modelId="{93479551-7633-471A-BD79-9EDAA26DCBEF}" type="presParOf" srcId="{27BA7AEC-6D40-4F40-91CC-C9C063D873C4}" destId="{7C6C2FC8-8024-45F3-B9CF-A78AF1D447EF}" srcOrd="4" destOrd="0" presId="urn:microsoft.com/office/officeart/2005/8/layout/process2"/>
    <dgm:cxn modelId="{16719127-7A6E-4337-B5C3-E6B42B535C83}" type="presParOf" srcId="{27BA7AEC-6D40-4F40-91CC-C9C063D873C4}" destId="{3362A03B-39A2-49AF-B094-60B9805170E7}" srcOrd="5" destOrd="0" presId="urn:microsoft.com/office/officeart/2005/8/layout/process2"/>
    <dgm:cxn modelId="{8A3DA2E1-70C6-4479-A0D2-B039283BF4BB}" type="presParOf" srcId="{3362A03B-39A2-49AF-B094-60B9805170E7}" destId="{F9C508A7-D5EE-479F-A4D9-B3289ED7094F}" srcOrd="0" destOrd="0" presId="urn:microsoft.com/office/officeart/2005/8/layout/process2"/>
    <dgm:cxn modelId="{95F88FC6-EEFB-4C71-AEEC-B1A9AB557F4E}" type="presParOf" srcId="{27BA7AEC-6D40-4F40-91CC-C9C063D873C4}" destId="{193A4C00-4D6B-47F9-9D00-E78E0687259A}" srcOrd="6" destOrd="0" presId="urn:microsoft.com/office/officeart/2005/8/layout/process2"/>
    <dgm:cxn modelId="{BBF76FC8-FFEA-4081-A976-83DFDC94F2D1}" type="presParOf" srcId="{27BA7AEC-6D40-4F40-91CC-C9C063D873C4}" destId="{DFC27CC6-5FC7-48CF-A61A-167026910DBC}" srcOrd="7" destOrd="0" presId="urn:microsoft.com/office/officeart/2005/8/layout/process2"/>
    <dgm:cxn modelId="{90B65925-B519-4FAE-9FDF-8A728F8D4E09}" type="presParOf" srcId="{DFC27CC6-5FC7-48CF-A61A-167026910DBC}" destId="{2FFEEC03-EE80-4685-A78C-1509CD780466}" srcOrd="0" destOrd="0" presId="urn:microsoft.com/office/officeart/2005/8/layout/process2"/>
    <dgm:cxn modelId="{2451835C-02FF-4331-AC87-F2F320EF1276}" type="presParOf" srcId="{27BA7AEC-6D40-4F40-91CC-C9C063D873C4}" destId="{220BFDD0-6EED-4280-A4DE-33CD2121D354}" srcOrd="8" destOrd="0" presId="urn:microsoft.com/office/officeart/2005/8/layout/process2"/>
    <dgm:cxn modelId="{46FD80A2-043D-4DB3-A111-CF373C6F6196}" type="presParOf" srcId="{27BA7AEC-6D40-4F40-91CC-C9C063D873C4}" destId="{8219DDAC-4DB9-4A22-9E4B-2EE94DD93201}" srcOrd="9" destOrd="0" presId="urn:microsoft.com/office/officeart/2005/8/layout/process2"/>
    <dgm:cxn modelId="{AF4E5EE5-B4AD-40D2-B387-E78FAF1C45FF}" type="presParOf" srcId="{8219DDAC-4DB9-4A22-9E4B-2EE94DD93201}" destId="{0145F129-B62C-4C2A-8256-A3642EAF5C86}" srcOrd="0" destOrd="0" presId="urn:microsoft.com/office/officeart/2005/8/layout/process2"/>
    <dgm:cxn modelId="{DB321466-F773-4D61-83B9-CABB242BF767}" type="presParOf" srcId="{27BA7AEC-6D40-4F40-91CC-C9C063D873C4}" destId="{E2CCC793-8936-49B4-A528-D7C3DAF1EABD}" srcOrd="10" destOrd="0" presId="urn:microsoft.com/office/officeart/2005/8/layout/process2"/>
    <dgm:cxn modelId="{FB2DD963-E9B9-48E9-BF4B-9AFD4574DE36}" type="presParOf" srcId="{27BA7AEC-6D40-4F40-91CC-C9C063D873C4}" destId="{E01CF549-877A-42A2-B1C4-E3DE4E3913AA}" srcOrd="11" destOrd="0" presId="urn:microsoft.com/office/officeart/2005/8/layout/process2"/>
    <dgm:cxn modelId="{00C0779F-65CB-4FC4-AB74-01DAA54F1B69}" type="presParOf" srcId="{E01CF549-877A-42A2-B1C4-E3DE4E3913AA}" destId="{4C171592-969D-478E-B33D-F60170AFCB5E}" srcOrd="0" destOrd="0" presId="urn:microsoft.com/office/officeart/2005/8/layout/process2"/>
    <dgm:cxn modelId="{F7AE0818-145C-4E1A-B0D5-9929E6B5D600}" type="presParOf" srcId="{27BA7AEC-6D40-4F40-91CC-C9C063D873C4}" destId="{9082B70B-E2B5-44E1-BD34-01149ACEB6A6}" srcOrd="12" destOrd="0" presId="urn:microsoft.com/office/officeart/2005/8/layout/process2"/>
    <dgm:cxn modelId="{CA4BA31F-84D6-4F43-A147-4297BCDE1D9E}" type="presParOf" srcId="{27BA7AEC-6D40-4F40-91CC-C9C063D873C4}" destId="{F3A53CB5-66C6-431B-99E3-02D3AE42ED9F}" srcOrd="13" destOrd="0" presId="urn:microsoft.com/office/officeart/2005/8/layout/process2"/>
    <dgm:cxn modelId="{2E2823D2-75EA-44AC-A0DB-489F69003986}" type="presParOf" srcId="{F3A53CB5-66C6-431B-99E3-02D3AE42ED9F}" destId="{57A8C2F5-692E-4907-B62B-918B9834DB25}" srcOrd="0" destOrd="0" presId="urn:microsoft.com/office/officeart/2005/8/layout/process2"/>
    <dgm:cxn modelId="{A501364C-AFE5-4214-B78D-739EBEDFF20E}" type="presParOf" srcId="{27BA7AEC-6D40-4F40-91CC-C9C063D873C4}" destId="{08C4C721-CDF3-4B6C-A8D8-C7C87DA984AC}" srcOrd="14" destOrd="0" presId="urn:microsoft.com/office/officeart/2005/8/layout/process2"/>
    <dgm:cxn modelId="{486E4C48-4A4D-4862-8EBA-DCD2ADBD8472}" type="presParOf" srcId="{27BA7AEC-6D40-4F40-91CC-C9C063D873C4}" destId="{0CAA3861-811B-4B9D-96EA-DEBC5E7F7CA5}" srcOrd="15" destOrd="0" presId="urn:microsoft.com/office/officeart/2005/8/layout/process2"/>
    <dgm:cxn modelId="{4E35985F-A55C-4971-912B-B9C143C710FE}" type="presParOf" srcId="{0CAA3861-811B-4B9D-96EA-DEBC5E7F7CA5}" destId="{E86D71D9-3192-4E43-9C81-D2F41C121F41}" srcOrd="0" destOrd="0" presId="urn:microsoft.com/office/officeart/2005/8/layout/process2"/>
    <dgm:cxn modelId="{545F1A36-3409-48F8-A4CA-4E218C90C411}" type="presParOf" srcId="{27BA7AEC-6D40-4F40-91CC-C9C063D873C4}" destId="{A5828F75-6364-49D2-9142-00E83DD3D24C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3009D0-30EB-4A91-8D25-A97599BDD79F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FE8BBF3-EE15-4607-8A3E-C916849F8C5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Ρομποτική κίνηση</a:t>
          </a:r>
          <a:endParaRPr lang="el-GR" dirty="0"/>
        </a:p>
      </dgm:t>
    </dgm:pt>
    <dgm:pt modelId="{D8E800C7-6471-49EC-B3BF-B061C7D656F5}" type="parTrans" cxnId="{0A8B1B8F-E424-4F81-AC29-FE57BB099B5C}">
      <dgm:prSet/>
      <dgm:spPr/>
      <dgm:t>
        <a:bodyPr/>
        <a:lstStyle/>
        <a:p>
          <a:endParaRPr lang="el-GR"/>
        </a:p>
      </dgm:t>
    </dgm:pt>
    <dgm:pt modelId="{ADE58F87-5787-4300-BB13-49CD0B3F44B5}" type="sibTrans" cxnId="{0A8B1B8F-E424-4F81-AC29-FE57BB099B5C}">
      <dgm:prSet/>
      <dgm:spPr/>
      <dgm:t>
        <a:bodyPr/>
        <a:lstStyle/>
        <a:p>
          <a:endParaRPr lang="el-GR"/>
        </a:p>
      </dgm:t>
    </dgm:pt>
    <dgm:pt modelId="{A9F51409-34B8-4645-A3BD-70BD6C9FB0E1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Αισθητήρες</a:t>
          </a:r>
          <a:endParaRPr lang="el-GR" dirty="0"/>
        </a:p>
      </dgm:t>
    </dgm:pt>
    <dgm:pt modelId="{15A4F2B4-AD4C-4F18-8A2F-EE5E0BE90A7C}" type="parTrans" cxnId="{70A01F54-0B1D-4318-98EA-0ECFC05CF95F}">
      <dgm:prSet/>
      <dgm:spPr/>
      <dgm:t>
        <a:bodyPr/>
        <a:lstStyle/>
        <a:p>
          <a:endParaRPr lang="el-GR"/>
        </a:p>
      </dgm:t>
    </dgm:pt>
    <dgm:pt modelId="{6ABF0C71-0798-4F4D-81A5-8501C22C7629}" type="sibTrans" cxnId="{70A01F54-0B1D-4318-98EA-0ECFC05CF95F}">
      <dgm:prSet/>
      <dgm:spPr/>
      <dgm:t>
        <a:bodyPr/>
        <a:lstStyle/>
        <a:p>
          <a:endParaRPr lang="el-GR"/>
        </a:p>
      </dgm:t>
    </dgm:pt>
    <dgm:pt modelId="{00EB626B-CCCD-403D-A7C1-0EBB863614B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Χαρτογράφηση</a:t>
          </a:r>
          <a:endParaRPr lang="el-GR" dirty="0"/>
        </a:p>
      </dgm:t>
    </dgm:pt>
    <dgm:pt modelId="{7B54139F-1760-4DAF-AC0A-25B1165657FE}" type="parTrans" cxnId="{59C20BA5-FD0D-449B-890B-D310A036E8CA}">
      <dgm:prSet/>
      <dgm:spPr/>
      <dgm:t>
        <a:bodyPr/>
        <a:lstStyle/>
        <a:p>
          <a:endParaRPr lang="el-GR"/>
        </a:p>
      </dgm:t>
    </dgm:pt>
    <dgm:pt modelId="{B1CABC91-A18F-460F-907E-C16B6EA54CB0}" type="sibTrans" cxnId="{59C20BA5-FD0D-449B-890B-D310A036E8CA}">
      <dgm:prSet/>
      <dgm:spPr/>
      <dgm:t>
        <a:bodyPr/>
        <a:lstStyle/>
        <a:p>
          <a:endParaRPr lang="el-GR"/>
        </a:p>
      </dgm:t>
    </dgm:pt>
    <dgm:pt modelId="{2B063AF7-B18B-42AD-8342-9150DADAB883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Εξερεύνηση</a:t>
          </a:r>
          <a:endParaRPr lang="el-GR" dirty="0"/>
        </a:p>
      </dgm:t>
    </dgm:pt>
    <dgm:pt modelId="{F574012E-03B2-4083-B013-70DE957B4AC9}" type="parTrans" cxnId="{A382EE3D-EE46-4D79-8EA9-882CD9A1D959}">
      <dgm:prSet/>
      <dgm:spPr/>
      <dgm:t>
        <a:bodyPr/>
        <a:lstStyle/>
        <a:p>
          <a:endParaRPr lang="el-GR"/>
        </a:p>
      </dgm:t>
    </dgm:pt>
    <dgm:pt modelId="{88D2705B-6486-43B8-BD6C-D99666E2E7D3}" type="sibTrans" cxnId="{A382EE3D-EE46-4D79-8EA9-882CD9A1D959}">
      <dgm:prSet/>
      <dgm:spPr/>
      <dgm:t>
        <a:bodyPr/>
        <a:lstStyle/>
        <a:p>
          <a:endParaRPr lang="el-GR"/>
        </a:p>
      </dgm:t>
    </dgm:pt>
    <dgm:pt modelId="{B3B4C58C-07BD-4B3D-84EC-6C8E764DDB75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Εντοπισμός σημείων ζωής / Μηχανική όραση</a:t>
          </a:r>
          <a:endParaRPr lang="el-GR" dirty="0"/>
        </a:p>
      </dgm:t>
    </dgm:pt>
    <dgm:pt modelId="{071E5E18-DB92-43C8-A88E-8119288416D7}" type="parTrans" cxnId="{C3E18917-A184-4FFE-9FA7-D192E5F8F19B}">
      <dgm:prSet/>
      <dgm:spPr/>
      <dgm:t>
        <a:bodyPr/>
        <a:lstStyle/>
        <a:p>
          <a:endParaRPr lang="el-GR"/>
        </a:p>
      </dgm:t>
    </dgm:pt>
    <dgm:pt modelId="{A0015FB6-92B1-47AA-AB79-D354B935E217}" type="sibTrans" cxnId="{C3E18917-A184-4FFE-9FA7-D192E5F8F19B}">
      <dgm:prSet/>
      <dgm:spPr/>
      <dgm:t>
        <a:bodyPr/>
        <a:lstStyle/>
        <a:p>
          <a:endParaRPr lang="el-GR"/>
        </a:p>
      </dgm:t>
    </dgm:pt>
    <dgm:pt modelId="{6C3E9A36-B122-4881-B246-3EFE09D9CB94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Λήψη αποφάσεων</a:t>
          </a:r>
          <a:endParaRPr lang="el-GR" dirty="0"/>
        </a:p>
      </dgm:t>
    </dgm:pt>
    <dgm:pt modelId="{FF774B16-785A-4492-BC33-A96BF132E278}" type="parTrans" cxnId="{B45F954B-068F-4BD0-B1B4-9EF897BCEBC6}">
      <dgm:prSet/>
      <dgm:spPr/>
      <dgm:t>
        <a:bodyPr/>
        <a:lstStyle/>
        <a:p>
          <a:endParaRPr lang="el-GR"/>
        </a:p>
      </dgm:t>
    </dgm:pt>
    <dgm:pt modelId="{478790AB-2D12-4C24-9142-38324C93AEE7}" type="sibTrans" cxnId="{B45F954B-068F-4BD0-B1B4-9EF897BCEBC6}">
      <dgm:prSet/>
      <dgm:spPr/>
      <dgm:t>
        <a:bodyPr/>
        <a:lstStyle/>
        <a:p>
          <a:endParaRPr lang="el-GR"/>
        </a:p>
      </dgm:t>
    </dgm:pt>
    <dgm:pt modelId="{54501133-E6C3-4F45-B1F8-B2D4483D390A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Cloud robotics</a:t>
          </a:r>
          <a:endParaRPr lang="el-GR" dirty="0"/>
        </a:p>
      </dgm:t>
    </dgm:pt>
    <dgm:pt modelId="{9F6A3396-B185-409E-84A6-5E94D5359CDC}" type="parTrans" cxnId="{B2B51A13-03C9-4CA4-B276-EDBB83157CE5}">
      <dgm:prSet/>
      <dgm:spPr/>
      <dgm:t>
        <a:bodyPr/>
        <a:lstStyle/>
        <a:p>
          <a:endParaRPr lang="el-GR"/>
        </a:p>
      </dgm:t>
    </dgm:pt>
    <dgm:pt modelId="{1F6DD107-CFF2-4ED8-AD0F-22C0CC4D2CFE}" type="sibTrans" cxnId="{B2B51A13-03C9-4CA4-B276-EDBB83157CE5}">
      <dgm:prSet/>
      <dgm:spPr/>
      <dgm:t>
        <a:bodyPr/>
        <a:lstStyle/>
        <a:p>
          <a:endParaRPr lang="el-GR"/>
        </a:p>
      </dgm:t>
    </dgm:pt>
    <dgm:pt modelId="{5F1B8A32-FC24-4C3D-97CC-BC96CD0312E7}">
      <dgm:prSet phldrT="[Text]"/>
      <dgm:spPr/>
      <dgm:t>
        <a:bodyPr/>
        <a:lstStyle/>
        <a:p>
          <a:r>
            <a:rPr lang="el-GR" dirty="0" smtClean="0"/>
            <a:t>Οντολογίες / Αναγνώριση ομιλίας</a:t>
          </a:r>
          <a:endParaRPr lang="el-GR" dirty="0"/>
        </a:p>
      </dgm:t>
    </dgm:pt>
    <dgm:pt modelId="{B3541901-915E-498E-8B7E-54CCDF1719D6}" type="parTrans" cxnId="{732E0076-CD20-4A33-9697-5AA400A592E5}">
      <dgm:prSet/>
      <dgm:spPr/>
      <dgm:t>
        <a:bodyPr/>
        <a:lstStyle/>
        <a:p>
          <a:endParaRPr lang="el-GR"/>
        </a:p>
      </dgm:t>
    </dgm:pt>
    <dgm:pt modelId="{915B1B43-CD65-4C8C-B549-C9A77CDB4BEC}" type="sibTrans" cxnId="{732E0076-CD20-4A33-9697-5AA400A592E5}">
      <dgm:prSet/>
      <dgm:spPr/>
      <dgm:t>
        <a:bodyPr/>
        <a:lstStyle/>
        <a:p>
          <a:endParaRPr lang="el-GR"/>
        </a:p>
      </dgm:t>
    </dgm:pt>
    <dgm:pt modelId="{74B99233-EF86-4EBE-85D7-D33A6B20C678}">
      <dgm:prSet phldrT="[Text]"/>
      <dgm:spPr/>
      <dgm:t>
        <a:bodyPr/>
        <a:lstStyle/>
        <a:p>
          <a:r>
            <a:rPr lang="el-GR" dirty="0" smtClean="0"/>
            <a:t>Ρομποτικές εφαρμογές</a:t>
          </a:r>
          <a:endParaRPr lang="el-GR" dirty="0"/>
        </a:p>
      </dgm:t>
    </dgm:pt>
    <dgm:pt modelId="{B8995088-A743-4ABB-83DE-B069993A796E}" type="parTrans" cxnId="{15DC4973-5B76-4D57-9B3E-8482D9DE6DCB}">
      <dgm:prSet/>
      <dgm:spPr/>
      <dgm:t>
        <a:bodyPr/>
        <a:lstStyle/>
        <a:p>
          <a:endParaRPr lang="el-GR"/>
        </a:p>
      </dgm:t>
    </dgm:pt>
    <dgm:pt modelId="{04BD0AAD-BED5-43D0-A9B9-D5EC25463752}" type="sibTrans" cxnId="{15DC4973-5B76-4D57-9B3E-8482D9DE6DCB}">
      <dgm:prSet/>
      <dgm:spPr/>
      <dgm:t>
        <a:bodyPr/>
        <a:lstStyle/>
        <a:p>
          <a:endParaRPr lang="el-GR"/>
        </a:p>
      </dgm:t>
    </dgm:pt>
    <dgm:pt modelId="{27BA7AEC-6D40-4F40-91CC-C9C063D873C4}" type="pres">
      <dgm:prSet presAssocID="{F63009D0-30EB-4A91-8D25-A97599BDD79F}" presName="linearFlow" presStyleCnt="0">
        <dgm:presLayoutVars>
          <dgm:resizeHandles val="exact"/>
        </dgm:presLayoutVars>
      </dgm:prSet>
      <dgm:spPr/>
    </dgm:pt>
    <dgm:pt modelId="{11F07E7C-955E-49F8-90F7-03FB78560617}" type="pres">
      <dgm:prSet presAssocID="{BFE8BBF3-EE15-4607-8A3E-C916849F8C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AB467-6B48-4330-934E-324A2F411176}" type="pres">
      <dgm:prSet presAssocID="{ADE58F87-5787-4300-BB13-49CD0B3F44B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3739537-BB31-4C45-974D-0858F3611A1E}" type="pres">
      <dgm:prSet presAssocID="{ADE58F87-5787-4300-BB13-49CD0B3F44B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3F0941D-E52F-4251-B93A-AF739EA4D890}" type="pres">
      <dgm:prSet presAssocID="{A9F51409-34B8-4645-A3BD-70BD6C9FB0E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F60FBA-37A0-45E0-BDC9-5CF835E71BAE}" type="pres">
      <dgm:prSet presAssocID="{6ABF0C71-0798-4F4D-81A5-8501C22C7629}" presName="sibTrans" presStyleLbl="sibTrans2D1" presStyleIdx="1" presStyleCnt="8"/>
      <dgm:spPr/>
      <dgm:t>
        <a:bodyPr/>
        <a:lstStyle/>
        <a:p>
          <a:endParaRPr lang="en-US"/>
        </a:p>
      </dgm:t>
    </dgm:pt>
    <dgm:pt modelId="{CD161482-612F-4CE9-91CC-20DB62FAD6BC}" type="pres">
      <dgm:prSet presAssocID="{6ABF0C71-0798-4F4D-81A5-8501C22C7629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7823606-E41F-4693-B262-501CACDB11BB}" type="pres">
      <dgm:prSet presAssocID="{00EB626B-CCCD-403D-A7C1-0EBB863614B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9564B-4741-4414-8E09-05DEB94A6E96}" type="pres">
      <dgm:prSet presAssocID="{B1CABC91-A18F-460F-907E-C16B6EA54CB0}" presName="sibTrans" presStyleLbl="sibTrans2D1" presStyleIdx="2" presStyleCnt="8"/>
      <dgm:spPr/>
      <dgm:t>
        <a:bodyPr/>
        <a:lstStyle/>
        <a:p>
          <a:endParaRPr lang="en-US"/>
        </a:p>
      </dgm:t>
    </dgm:pt>
    <dgm:pt modelId="{46E00E12-7F33-4374-A097-B4D9CBF6B9C4}" type="pres">
      <dgm:prSet presAssocID="{B1CABC91-A18F-460F-907E-C16B6EA54CB0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35048776-ED20-4491-AAB0-5995F8FF3FE7}" type="pres">
      <dgm:prSet presAssocID="{2B063AF7-B18B-42AD-8342-9150DADAB88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48E193-8815-48DF-99B1-2C876E6A006F}" type="pres">
      <dgm:prSet presAssocID="{88D2705B-6486-43B8-BD6C-D99666E2E7D3}" presName="sibTrans" presStyleLbl="sibTrans2D1" presStyleIdx="3" presStyleCnt="8"/>
      <dgm:spPr/>
      <dgm:t>
        <a:bodyPr/>
        <a:lstStyle/>
        <a:p>
          <a:endParaRPr lang="en-US"/>
        </a:p>
      </dgm:t>
    </dgm:pt>
    <dgm:pt modelId="{FA439CEB-75E6-4378-94A3-6F626DA83E75}" type="pres">
      <dgm:prSet presAssocID="{88D2705B-6486-43B8-BD6C-D99666E2E7D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AE283800-AA10-479C-ADE1-BBF6EAA27480}" type="pres">
      <dgm:prSet presAssocID="{B3B4C58C-07BD-4B3D-84EC-6C8E764DDB7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56B52-D277-4B91-8732-BA09B03C0C6A}" type="pres">
      <dgm:prSet presAssocID="{A0015FB6-92B1-47AA-AB79-D354B935E217}" presName="sibTrans" presStyleLbl="sibTrans2D1" presStyleIdx="4" presStyleCnt="8"/>
      <dgm:spPr/>
      <dgm:t>
        <a:bodyPr/>
        <a:lstStyle/>
        <a:p>
          <a:endParaRPr lang="en-US"/>
        </a:p>
      </dgm:t>
    </dgm:pt>
    <dgm:pt modelId="{16937F96-ED7B-4CCF-A4AF-876E7656091E}" type="pres">
      <dgm:prSet presAssocID="{A0015FB6-92B1-47AA-AB79-D354B935E217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9308749-E8B5-4207-85DE-65B49FF5E14C}" type="pres">
      <dgm:prSet presAssocID="{6C3E9A36-B122-4881-B246-3EFE09D9CB9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D5CBA7-691D-4702-B8C5-90ABF2A6CE7B}" type="pres">
      <dgm:prSet presAssocID="{478790AB-2D12-4C24-9142-38324C93AEE7}" presName="sibTrans" presStyleLbl="sibTrans2D1" presStyleIdx="5" presStyleCnt="8"/>
      <dgm:spPr/>
      <dgm:t>
        <a:bodyPr/>
        <a:lstStyle/>
        <a:p>
          <a:endParaRPr lang="en-US"/>
        </a:p>
      </dgm:t>
    </dgm:pt>
    <dgm:pt modelId="{E2A2CA7F-CD61-4EA8-BAD3-69B0BF0E7414}" type="pres">
      <dgm:prSet presAssocID="{478790AB-2D12-4C24-9142-38324C93AEE7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5415F296-801C-4DE6-A834-B72894728B8E}" type="pres">
      <dgm:prSet presAssocID="{54501133-E6C3-4F45-B1F8-B2D4483D390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E74B05-DDE6-4942-A475-65B63A3ABBF1}" type="pres">
      <dgm:prSet presAssocID="{1F6DD107-CFF2-4ED8-AD0F-22C0CC4D2CFE}" presName="sibTrans" presStyleLbl="sibTrans2D1" presStyleIdx="6" presStyleCnt="8"/>
      <dgm:spPr/>
      <dgm:t>
        <a:bodyPr/>
        <a:lstStyle/>
        <a:p>
          <a:endParaRPr lang="en-US"/>
        </a:p>
      </dgm:t>
    </dgm:pt>
    <dgm:pt modelId="{B403B3F4-3A92-435B-BDD2-FF3C0379D562}" type="pres">
      <dgm:prSet presAssocID="{1F6DD107-CFF2-4ED8-AD0F-22C0CC4D2CFE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2730D6D-62CD-438D-A2FA-5CC24359325E}" type="pres">
      <dgm:prSet presAssocID="{5F1B8A32-FC24-4C3D-97CC-BC96CD0312E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0D6F0E-26E1-4DA6-9A09-B2CBB45BAD3D}" type="pres">
      <dgm:prSet presAssocID="{915B1B43-CD65-4C8C-B549-C9A77CDB4BEC}" presName="sibTrans" presStyleLbl="sibTrans2D1" presStyleIdx="7" presStyleCnt="8"/>
      <dgm:spPr/>
      <dgm:t>
        <a:bodyPr/>
        <a:lstStyle/>
        <a:p>
          <a:endParaRPr lang="en-US"/>
        </a:p>
      </dgm:t>
    </dgm:pt>
    <dgm:pt modelId="{C6F9C70D-521C-4F2C-84E6-00C87301F25F}" type="pres">
      <dgm:prSet presAssocID="{915B1B43-CD65-4C8C-B549-C9A77CDB4BEC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5F7661CE-64AF-4EE9-8945-5F80CB914B9B}" type="pres">
      <dgm:prSet presAssocID="{74B99233-EF86-4EBE-85D7-D33A6B20C67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F0B6B2F-838A-44C4-8F2C-A531A4B57B32}" type="presOf" srcId="{88D2705B-6486-43B8-BD6C-D99666E2E7D3}" destId="{0F48E193-8815-48DF-99B1-2C876E6A006F}" srcOrd="0" destOrd="0" presId="urn:microsoft.com/office/officeart/2005/8/layout/process2"/>
    <dgm:cxn modelId="{90F70EF8-ECFB-4230-8C74-A830BFF40A49}" type="presOf" srcId="{1F6DD107-CFF2-4ED8-AD0F-22C0CC4D2CFE}" destId="{4BE74B05-DDE6-4942-A475-65B63A3ABBF1}" srcOrd="0" destOrd="0" presId="urn:microsoft.com/office/officeart/2005/8/layout/process2"/>
    <dgm:cxn modelId="{731491EB-4D21-4A1F-A2CB-73269F2AC561}" type="presOf" srcId="{1F6DD107-CFF2-4ED8-AD0F-22C0CC4D2CFE}" destId="{B403B3F4-3A92-435B-BDD2-FF3C0379D562}" srcOrd="1" destOrd="0" presId="urn:microsoft.com/office/officeart/2005/8/layout/process2"/>
    <dgm:cxn modelId="{07145367-5415-482B-AE72-368AF8C1A5AD}" type="presOf" srcId="{915B1B43-CD65-4C8C-B549-C9A77CDB4BEC}" destId="{060D6F0E-26E1-4DA6-9A09-B2CBB45BAD3D}" srcOrd="0" destOrd="0" presId="urn:microsoft.com/office/officeart/2005/8/layout/process2"/>
    <dgm:cxn modelId="{B3A6F2CA-B097-4AA5-8366-A00160D7831F}" type="presOf" srcId="{5F1B8A32-FC24-4C3D-97CC-BC96CD0312E7}" destId="{E2730D6D-62CD-438D-A2FA-5CC24359325E}" srcOrd="0" destOrd="0" presId="urn:microsoft.com/office/officeart/2005/8/layout/process2"/>
    <dgm:cxn modelId="{4C108710-797C-4A32-9D13-1C10108D779C}" type="presOf" srcId="{BFE8BBF3-EE15-4607-8A3E-C916849F8C58}" destId="{11F07E7C-955E-49F8-90F7-03FB78560617}" srcOrd="0" destOrd="0" presId="urn:microsoft.com/office/officeart/2005/8/layout/process2"/>
    <dgm:cxn modelId="{6325EB1A-5F73-4B32-B203-5A84CE075290}" type="presOf" srcId="{6ABF0C71-0798-4F4D-81A5-8501C22C7629}" destId="{FAF60FBA-37A0-45E0-BDC9-5CF835E71BAE}" srcOrd="0" destOrd="0" presId="urn:microsoft.com/office/officeart/2005/8/layout/process2"/>
    <dgm:cxn modelId="{A382EE3D-EE46-4D79-8EA9-882CD9A1D959}" srcId="{F63009D0-30EB-4A91-8D25-A97599BDD79F}" destId="{2B063AF7-B18B-42AD-8342-9150DADAB883}" srcOrd="3" destOrd="0" parTransId="{F574012E-03B2-4083-B013-70DE957B4AC9}" sibTransId="{88D2705B-6486-43B8-BD6C-D99666E2E7D3}"/>
    <dgm:cxn modelId="{4F10833C-659B-4081-B3EA-A7466532FCD0}" type="presOf" srcId="{915B1B43-CD65-4C8C-B549-C9A77CDB4BEC}" destId="{C6F9C70D-521C-4F2C-84E6-00C87301F25F}" srcOrd="1" destOrd="0" presId="urn:microsoft.com/office/officeart/2005/8/layout/process2"/>
    <dgm:cxn modelId="{1B9AF365-0976-42AC-A1BE-3519A8100A14}" type="presOf" srcId="{ADE58F87-5787-4300-BB13-49CD0B3F44B5}" destId="{D3739537-BB31-4C45-974D-0858F3611A1E}" srcOrd="1" destOrd="0" presId="urn:microsoft.com/office/officeart/2005/8/layout/process2"/>
    <dgm:cxn modelId="{E187E445-C330-45EC-80DD-5996109D9541}" type="presOf" srcId="{6ABF0C71-0798-4F4D-81A5-8501C22C7629}" destId="{CD161482-612F-4CE9-91CC-20DB62FAD6BC}" srcOrd="1" destOrd="0" presId="urn:microsoft.com/office/officeart/2005/8/layout/process2"/>
    <dgm:cxn modelId="{15DC4973-5B76-4D57-9B3E-8482D9DE6DCB}" srcId="{F63009D0-30EB-4A91-8D25-A97599BDD79F}" destId="{74B99233-EF86-4EBE-85D7-D33A6B20C678}" srcOrd="8" destOrd="0" parTransId="{B8995088-A743-4ABB-83DE-B069993A796E}" sibTransId="{04BD0AAD-BED5-43D0-A9B9-D5EC25463752}"/>
    <dgm:cxn modelId="{018B8438-528C-4CD9-BCF8-96FF3AA8E9FC}" type="presOf" srcId="{88D2705B-6486-43B8-BD6C-D99666E2E7D3}" destId="{FA439CEB-75E6-4378-94A3-6F626DA83E75}" srcOrd="1" destOrd="0" presId="urn:microsoft.com/office/officeart/2005/8/layout/process2"/>
    <dgm:cxn modelId="{1061409D-CEFE-4205-9AC3-A0ADF6A58941}" type="presOf" srcId="{B1CABC91-A18F-460F-907E-C16B6EA54CB0}" destId="{7629564B-4741-4414-8E09-05DEB94A6E96}" srcOrd="0" destOrd="0" presId="urn:microsoft.com/office/officeart/2005/8/layout/process2"/>
    <dgm:cxn modelId="{BEC8D882-A658-43FE-A1B4-5A7554574206}" type="presOf" srcId="{74B99233-EF86-4EBE-85D7-D33A6B20C678}" destId="{5F7661CE-64AF-4EE9-8945-5F80CB914B9B}" srcOrd="0" destOrd="0" presId="urn:microsoft.com/office/officeart/2005/8/layout/process2"/>
    <dgm:cxn modelId="{77079CBC-6CC1-46E2-BB31-76F6E1106D86}" type="presOf" srcId="{B3B4C58C-07BD-4B3D-84EC-6C8E764DDB75}" destId="{AE283800-AA10-479C-ADE1-BBF6EAA27480}" srcOrd="0" destOrd="0" presId="urn:microsoft.com/office/officeart/2005/8/layout/process2"/>
    <dgm:cxn modelId="{008B07DB-420F-4800-9D70-326FBD35F37E}" type="presOf" srcId="{6C3E9A36-B122-4881-B246-3EFE09D9CB94}" destId="{19308749-E8B5-4207-85DE-65B49FF5E14C}" srcOrd="0" destOrd="0" presId="urn:microsoft.com/office/officeart/2005/8/layout/process2"/>
    <dgm:cxn modelId="{B45F954B-068F-4BD0-B1B4-9EF897BCEBC6}" srcId="{F63009D0-30EB-4A91-8D25-A97599BDD79F}" destId="{6C3E9A36-B122-4881-B246-3EFE09D9CB94}" srcOrd="5" destOrd="0" parTransId="{FF774B16-785A-4492-BC33-A96BF132E278}" sibTransId="{478790AB-2D12-4C24-9142-38324C93AEE7}"/>
    <dgm:cxn modelId="{35AE3D0B-6258-4933-B341-E2406140B4D2}" type="presOf" srcId="{54501133-E6C3-4F45-B1F8-B2D4483D390A}" destId="{5415F296-801C-4DE6-A834-B72894728B8E}" srcOrd="0" destOrd="0" presId="urn:microsoft.com/office/officeart/2005/8/layout/process2"/>
    <dgm:cxn modelId="{2C61F8CA-48BA-4EBF-A1FB-589DA74E6ABC}" type="presOf" srcId="{B1CABC91-A18F-460F-907E-C16B6EA54CB0}" destId="{46E00E12-7F33-4374-A097-B4D9CBF6B9C4}" srcOrd="1" destOrd="0" presId="urn:microsoft.com/office/officeart/2005/8/layout/process2"/>
    <dgm:cxn modelId="{C3E18917-A184-4FFE-9FA7-D192E5F8F19B}" srcId="{F63009D0-30EB-4A91-8D25-A97599BDD79F}" destId="{B3B4C58C-07BD-4B3D-84EC-6C8E764DDB75}" srcOrd="4" destOrd="0" parTransId="{071E5E18-DB92-43C8-A88E-8119288416D7}" sibTransId="{A0015FB6-92B1-47AA-AB79-D354B935E217}"/>
    <dgm:cxn modelId="{B2B51A13-03C9-4CA4-B276-EDBB83157CE5}" srcId="{F63009D0-30EB-4A91-8D25-A97599BDD79F}" destId="{54501133-E6C3-4F45-B1F8-B2D4483D390A}" srcOrd="6" destOrd="0" parTransId="{9F6A3396-B185-409E-84A6-5E94D5359CDC}" sibTransId="{1F6DD107-CFF2-4ED8-AD0F-22C0CC4D2CFE}"/>
    <dgm:cxn modelId="{0E32FD7E-6912-4757-A9DA-9192C21E096D}" type="presOf" srcId="{ADE58F87-5787-4300-BB13-49CD0B3F44B5}" destId="{E9EAB467-6B48-4330-934E-324A2F411176}" srcOrd="0" destOrd="0" presId="urn:microsoft.com/office/officeart/2005/8/layout/process2"/>
    <dgm:cxn modelId="{ABD9160F-96FF-483B-B612-0C0C119B2440}" type="presOf" srcId="{F63009D0-30EB-4A91-8D25-A97599BDD79F}" destId="{27BA7AEC-6D40-4F40-91CC-C9C063D873C4}" srcOrd="0" destOrd="0" presId="urn:microsoft.com/office/officeart/2005/8/layout/process2"/>
    <dgm:cxn modelId="{879256FD-69C9-4280-A6DF-9EFA8036F1DE}" type="presOf" srcId="{A9F51409-34B8-4645-A3BD-70BD6C9FB0E1}" destId="{E3F0941D-E52F-4251-B93A-AF739EA4D890}" srcOrd="0" destOrd="0" presId="urn:microsoft.com/office/officeart/2005/8/layout/process2"/>
    <dgm:cxn modelId="{0A8B1B8F-E424-4F81-AC29-FE57BB099B5C}" srcId="{F63009D0-30EB-4A91-8D25-A97599BDD79F}" destId="{BFE8BBF3-EE15-4607-8A3E-C916849F8C58}" srcOrd="0" destOrd="0" parTransId="{D8E800C7-6471-49EC-B3BF-B061C7D656F5}" sibTransId="{ADE58F87-5787-4300-BB13-49CD0B3F44B5}"/>
    <dgm:cxn modelId="{E5530D6C-199C-45E2-9E65-784C90D59301}" type="presOf" srcId="{478790AB-2D12-4C24-9142-38324C93AEE7}" destId="{E2A2CA7F-CD61-4EA8-BAD3-69B0BF0E7414}" srcOrd="1" destOrd="0" presId="urn:microsoft.com/office/officeart/2005/8/layout/process2"/>
    <dgm:cxn modelId="{588901A0-20E7-4B16-979D-3EA108ECAD48}" type="presOf" srcId="{A0015FB6-92B1-47AA-AB79-D354B935E217}" destId="{F2A56B52-D277-4B91-8732-BA09B03C0C6A}" srcOrd="0" destOrd="0" presId="urn:microsoft.com/office/officeart/2005/8/layout/process2"/>
    <dgm:cxn modelId="{D3440925-42BA-4034-83E9-07F5A6208202}" type="presOf" srcId="{A0015FB6-92B1-47AA-AB79-D354B935E217}" destId="{16937F96-ED7B-4CCF-A4AF-876E7656091E}" srcOrd="1" destOrd="0" presId="urn:microsoft.com/office/officeart/2005/8/layout/process2"/>
    <dgm:cxn modelId="{59C20BA5-FD0D-449B-890B-D310A036E8CA}" srcId="{F63009D0-30EB-4A91-8D25-A97599BDD79F}" destId="{00EB626B-CCCD-403D-A7C1-0EBB863614B2}" srcOrd="2" destOrd="0" parTransId="{7B54139F-1760-4DAF-AC0A-25B1165657FE}" sibTransId="{B1CABC91-A18F-460F-907E-C16B6EA54CB0}"/>
    <dgm:cxn modelId="{732E0076-CD20-4A33-9697-5AA400A592E5}" srcId="{F63009D0-30EB-4A91-8D25-A97599BDD79F}" destId="{5F1B8A32-FC24-4C3D-97CC-BC96CD0312E7}" srcOrd="7" destOrd="0" parTransId="{B3541901-915E-498E-8B7E-54CCDF1719D6}" sibTransId="{915B1B43-CD65-4C8C-B549-C9A77CDB4BEC}"/>
    <dgm:cxn modelId="{DB44039D-915C-47FE-890E-494D702464EA}" type="presOf" srcId="{2B063AF7-B18B-42AD-8342-9150DADAB883}" destId="{35048776-ED20-4491-AAB0-5995F8FF3FE7}" srcOrd="0" destOrd="0" presId="urn:microsoft.com/office/officeart/2005/8/layout/process2"/>
    <dgm:cxn modelId="{B3A2CE3B-AF62-4448-B966-1488F4E91C50}" type="presOf" srcId="{478790AB-2D12-4C24-9142-38324C93AEE7}" destId="{CAD5CBA7-691D-4702-B8C5-90ABF2A6CE7B}" srcOrd="0" destOrd="0" presId="urn:microsoft.com/office/officeart/2005/8/layout/process2"/>
    <dgm:cxn modelId="{70A01F54-0B1D-4318-98EA-0ECFC05CF95F}" srcId="{F63009D0-30EB-4A91-8D25-A97599BDD79F}" destId="{A9F51409-34B8-4645-A3BD-70BD6C9FB0E1}" srcOrd="1" destOrd="0" parTransId="{15A4F2B4-AD4C-4F18-8A2F-EE5E0BE90A7C}" sibTransId="{6ABF0C71-0798-4F4D-81A5-8501C22C7629}"/>
    <dgm:cxn modelId="{80D99A1E-A33A-40A8-8904-6A0DB5AD7AB8}" type="presOf" srcId="{00EB626B-CCCD-403D-A7C1-0EBB863614B2}" destId="{27823606-E41F-4693-B262-501CACDB11BB}" srcOrd="0" destOrd="0" presId="urn:microsoft.com/office/officeart/2005/8/layout/process2"/>
    <dgm:cxn modelId="{033FE39D-CD30-4EBC-84C7-BB5FEEF3F2C2}" type="presParOf" srcId="{27BA7AEC-6D40-4F40-91CC-C9C063D873C4}" destId="{11F07E7C-955E-49F8-90F7-03FB78560617}" srcOrd="0" destOrd="0" presId="urn:microsoft.com/office/officeart/2005/8/layout/process2"/>
    <dgm:cxn modelId="{36532043-729F-455D-BDE4-D3BE237AF270}" type="presParOf" srcId="{27BA7AEC-6D40-4F40-91CC-C9C063D873C4}" destId="{E9EAB467-6B48-4330-934E-324A2F411176}" srcOrd="1" destOrd="0" presId="urn:microsoft.com/office/officeart/2005/8/layout/process2"/>
    <dgm:cxn modelId="{EE086EA9-1ED6-45D3-9B75-AC8A7D5ABF19}" type="presParOf" srcId="{E9EAB467-6B48-4330-934E-324A2F411176}" destId="{D3739537-BB31-4C45-974D-0858F3611A1E}" srcOrd="0" destOrd="0" presId="urn:microsoft.com/office/officeart/2005/8/layout/process2"/>
    <dgm:cxn modelId="{0745A94D-2DD8-49B5-9DFD-9A40303CCFC5}" type="presParOf" srcId="{27BA7AEC-6D40-4F40-91CC-C9C063D873C4}" destId="{E3F0941D-E52F-4251-B93A-AF739EA4D890}" srcOrd="2" destOrd="0" presId="urn:microsoft.com/office/officeart/2005/8/layout/process2"/>
    <dgm:cxn modelId="{5157B706-8D44-4AE0-90B9-A26E2DAEC224}" type="presParOf" srcId="{27BA7AEC-6D40-4F40-91CC-C9C063D873C4}" destId="{FAF60FBA-37A0-45E0-BDC9-5CF835E71BAE}" srcOrd="3" destOrd="0" presId="urn:microsoft.com/office/officeart/2005/8/layout/process2"/>
    <dgm:cxn modelId="{3CF59047-718F-45C3-A8AA-4C7FB08637B8}" type="presParOf" srcId="{FAF60FBA-37A0-45E0-BDC9-5CF835E71BAE}" destId="{CD161482-612F-4CE9-91CC-20DB62FAD6BC}" srcOrd="0" destOrd="0" presId="urn:microsoft.com/office/officeart/2005/8/layout/process2"/>
    <dgm:cxn modelId="{24A9A71B-282E-43F6-B1E4-67AF4DC9E9FA}" type="presParOf" srcId="{27BA7AEC-6D40-4F40-91CC-C9C063D873C4}" destId="{27823606-E41F-4693-B262-501CACDB11BB}" srcOrd="4" destOrd="0" presId="urn:microsoft.com/office/officeart/2005/8/layout/process2"/>
    <dgm:cxn modelId="{4441718C-47BF-4E81-B24D-9FCE928A7B66}" type="presParOf" srcId="{27BA7AEC-6D40-4F40-91CC-C9C063D873C4}" destId="{7629564B-4741-4414-8E09-05DEB94A6E96}" srcOrd="5" destOrd="0" presId="urn:microsoft.com/office/officeart/2005/8/layout/process2"/>
    <dgm:cxn modelId="{39FB702D-869F-41CA-902A-DA3CCF876973}" type="presParOf" srcId="{7629564B-4741-4414-8E09-05DEB94A6E96}" destId="{46E00E12-7F33-4374-A097-B4D9CBF6B9C4}" srcOrd="0" destOrd="0" presId="urn:microsoft.com/office/officeart/2005/8/layout/process2"/>
    <dgm:cxn modelId="{F66F6938-1F67-4CEB-8F0C-9179B2E985EF}" type="presParOf" srcId="{27BA7AEC-6D40-4F40-91CC-C9C063D873C4}" destId="{35048776-ED20-4491-AAB0-5995F8FF3FE7}" srcOrd="6" destOrd="0" presId="urn:microsoft.com/office/officeart/2005/8/layout/process2"/>
    <dgm:cxn modelId="{C00EF604-14BE-4E14-9DF5-601DB5158779}" type="presParOf" srcId="{27BA7AEC-6D40-4F40-91CC-C9C063D873C4}" destId="{0F48E193-8815-48DF-99B1-2C876E6A006F}" srcOrd="7" destOrd="0" presId="urn:microsoft.com/office/officeart/2005/8/layout/process2"/>
    <dgm:cxn modelId="{6D33FFDA-9FF0-4042-BFFA-30F2F932CABB}" type="presParOf" srcId="{0F48E193-8815-48DF-99B1-2C876E6A006F}" destId="{FA439CEB-75E6-4378-94A3-6F626DA83E75}" srcOrd="0" destOrd="0" presId="urn:microsoft.com/office/officeart/2005/8/layout/process2"/>
    <dgm:cxn modelId="{94AE8994-5EF2-45FA-8228-FD0AFFDF868F}" type="presParOf" srcId="{27BA7AEC-6D40-4F40-91CC-C9C063D873C4}" destId="{AE283800-AA10-479C-ADE1-BBF6EAA27480}" srcOrd="8" destOrd="0" presId="urn:microsoft.com/office/officeart/2005/8/layout/process2"/>
    <dgm:cxn modelId="{6BF19FB0-D910-44B1-AECE-B5A0EB45C8C0}" type="presParOf" srcId="{27BA7AEC-6D40-4F40-91CC-C9C063D873C4}" destId="{F2A56B52-D277-4B91-8732-BA09B03C0C6A}" srcOrd="9" destOrd="0" presId="urn:microsoft.com/office/officeart/2005/8/layout/process2"/>
    <dgm:cxn modelId="{45AC0DCC-3217-49EA-9639-A8BFCFC4E76D}" type="presParOf" srcId="{F2A56B52-D277-4B91-8732-BA09B03C0C6A}" destId="{16937F96-ED7B-4CCF-A4AF-876E7656091E}" srcOrd="0" destOrd="0" presId="urn:microsoft.com/office/officeart/2005/8/layout/process2"/>
    <dgm:cxn modelId="{B6F47EF8-BD67-4E32-A316-2AC6CAF9D1DC}" type="presParOf" srcId="{27BA7AEC-6D40-4F40-91CC-C9C063D873C4}" destId="{19308749-E8B5-4207-85DE-65B49FF5E14C}" srcOrd="10" destOrd="0" presId="urn:microsoft.com/office/officeart/2005/8/layout/process2"/>
    <dgm:cxn modelId="{08F5E800-18B9-4F87-9293-0018B4C6A89B}" type="presParOf" srcId="{27BA7AEC-6D40-4F40-91CC-C9C063D873C4}" destId="{CAD5CBA7-691D-4702-B8C5-90ABF2A6CE7B}" srcOrd="11" destOrd="0" presId="urn:microsoft.com/office/officeart/2005/8/layout/process2"/>
    <dgm:cxn modelId="{153C11AB-324E-400E-8EC3-67DE28C54DAD}" type="presParOf" srcId="{CAD5CBA7-691D-4702-B8C5-90ABF2A6CE7B}" destId="{E2A2CA7F-CD61-4EA8-BAD3-69B0BF0E7414}" srcOrd="0" destOrd="0" presId="urn:microsoft.com/office/officeart/2005/8/layout/process2"/>
    <dgm:cxn modelId="{A177BF5B-F13E-453E-AE15-D071BB6AD10E}" type="presParOf" srcId="{27BA7AEC-6D40-4F40-91CC-C9C063D873C4}" destId="{5415F296-801C-4DE6-A834-B72894728B8E}" srcOrd="12" destOrd="0" presId="urn:microsoft.com/office/officeart/2005/8/layout/process2"/>
    <dgm:cxn modelId="{D840EFDA-0C51-4357-8756-0DEE6F1872CD}" type="presParOf" srcId="{27BA7AEC-6D40-4F40-91CC-C9C063D873C4}" destId="{4BE74B05-DDE6-4942-A475-65B63A3ABBF1}" srcOrd="13" destOrd="0" presId="urn:microsoft.com/office/officeart/2005/8/layout/process2"/>
    <dgm:cxn modelId="{2DD5A7F0-7337-4ABE-A581-CA80AEFBB205}" type="presParOf" srcId="{4BE74B05-DDE6-4942-A475-65B63A3ABBF1}" destId="{B403B3F4-3A92-435B-BDD2-FF3C0379D562}" srcOrd="0" destOrd="0" presId="urn:microsoft.com/office/officeart/2005/8/layout/process2"/>
    <dgm:cxn modelId="{483D9473-E840-41EF-A1C9-D235997B9EA4}" type="presParOf" srcId="{27BA7AEC-6D40-4F40-91CC-C9C063D873C4}" destId="{E2730D6D-62CD-438D-A2FA-5CC24359325E}" srcOrd="14" destOrd="0" presId="urn:microsoft.com/office/officeart/2005/8/layout/process2"/>
    <dgm:cxn modelId="{8EBFD57B-452A-4509-A744-50C51A50FF4B}" type="presParOf" srcId="{27BA7AEC-6D40-4F40-91CC-C9C063D873C4}" destId="{060D6F0E-26E1-4DA6-9A09-B2CBB45BAD3D}" srcOrd="15" destOrd="0" presId="urn:microsoft.com/office/officeart/2005/8/layout/process2"/>
    <dgm:cxn modelId="{FCB50AB2-F889-411C-BFAE-4516F3F4F522}" type="presParOf" srcId="{060D6F0E-26E1-4DA6-9A09-B2CBB45BAD3D}" destId="{C6F9C70D-521C-4F2C-84E6-00C87301F25F}" srcOrd="0" destOrd="0" presId="urn:microsoft.com/office/officeart/2005/8/layout/process2"/>
    <dgm:cxn modelId="{34A61EB0-225D-43C7-860A-A26DA1CBCEB1}" type="presParOf" srcId="{27BA7AEC-6D40-4F40-91CC-C9C063D873C4}" destId="{5F7661CE-64AF-4EE9-8945-5F80CB914B9B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3009D0-30EB-4A91-8D25-A97599BDD79F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FE8BBF3-EE15-4607-8A3E-C916849F8C5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Ρομποτική κίνηση</a:t>
          </a:r>
          <a:endParaRPr lang="el-GR" dirty="0"/>
        </a:p>
      </dgm:t>
    </dgm:pt>
    <dgm:pt modelId="{D8E800C7-6471-49EC-B3BF-B061C7D656F5}" type="parTrans" cxnId="{0A8B1B8F-E424-4F81-AC29-FE57BB099B5C}">
      <dgm:prSet/>
      <dgm:spPr/>
      <dgm:t>
        <a:bodyPr/>
        <a:lstStyle/>
        <a:p>
          <a:endParaRPr lang="el-GR"/>
        </a:p>
      </dgm:t>
    </dgm:pt>
    <dgm:pt modelId="{ADE58F87-5787-4300-BB13-49CD0B3F44B5}" type="sibTrans" cxnId="{0A8B1B8F-E424-4F81-AC29-FE57BB099B5C}">
      <dgm:prSet/>
      <dgm:spPr/>
      <dgm:t>
        <a:bodyPr/>
        <a:lstStyle/>
        <a:p>
          <a:endParaRPr lang="el-GR"/>
        </a:p>
      </dgm:t>
    </dgm:pt>
    <dgm:pt modelId="{C7679E77-9E0D-4A68-9D4C-61946135DCB1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Αισθητήρες</a:t>
          </a:r>
          <a:endParaRPr lang="el-GR" dirty="0"/>
        </a:p>
      </dgm:t>
    </dgm:pt>
    <dgm:pt modelId="{CB7D1B49-8627-4DC3-9068-9DBCCCF6EF7C}" type="parTrans" cxnId="{43E3D742-FD7F-41CA-A75A-DB6749CD171E}">
      <dgm:prSet/>
      <dgm:spPr/>
      <dgm:t>
        <a:bodyPr/>
        <a:lstStyle/>
        <a:p>
          <a:endParaRPr lang="el-GR"/>
        </a:p>
      </dgm:t>
    </dgm:pt>
    <dgm:pt modelId="{CF5A2D2F-92C1-48F4-9F34-351802B77A77}" type="sibTrans" cxnId="{43E3D742-FD7F-41CA-A75A-DB6749CD171E}">
      <dgm:prSet/>
      <dgm:spPr/>
      <dgm:t>
        <a:bodyPr/>
        <a:lstStyle/>
        <a:p>
          <a:endParaRPr lang="el-GR"/>
        </a:p>
      </dgm:t>
    </dgm:pt>
    <dgm:pt modelId="{C27D6707-C626-42EE-92B7-FD18DAD04E14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Χαρτογράφηση</a:t>
          </a:r>
          <a:endParaRPr lang="el-GR" dirty="0"/>
        </a:p>
      </dgm:t>
    </dgm:pt>
    <dgm:pt modelId="{6DE64E64-0A1A-48C8-B0EB-13FCCA05D434}" type="parTrans" cxnId="{82A87FD2-C5CB-4DE6-B144-FD3AF4B28294}">
      <dgm:prSet/>
      <dgm:spPr/>
      <dgm:t>
        <a:bodyPr/>
        <a:lstStyle/>
        <a:p>
          <a:endParaRPr lang="el-GR"/>
        </a:p>
      </dgm:t>
    </dgm:pt>
    <dgm:pt modelId="{362C07C3-6DDC-4EC7-92DC-5AE514EF60E8}" type="sibTrans" cxnId="{82A87FD2-C5CB-4DE6-B144-FD3AF4B28294}">
      <dgm:prSet/>
      <dgm:spPr/>
      <dgm:t>
        <a:bodyPr/>
        <a:lstStyle/>
        <a:p>
          <a:endParaRPr lang="el-GR"/>
        </a:p>
      </dgm:t>
    </dgm:pt>
    <dgm:pt modelId="{9BDC5FC3-69FE-4582-A544-31759DA82B65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Εξερεύνηση</a:t>
          </a:r>
          <a:endParaRPr lang="el-GR" dirty="0"/>
        </a:p>
      </dgm:t>
    </dgm:pt>
    <dgm:pt modelId="{A1573F02-032C-4CC5-91A8-7BCCB40B2A8B}" type="parTrans" cxnId="{CD5F6FE5-1A76-43E5-B376-6B3FC300E143}">
      <dgm:prSet/>
      <dgm:spPr/>
      <dgm:t>
        <a:bodyPr/>
        <a:lstStyle/>
        <a:p>
          <a:endParaRPr lang="el-GR"/>
        </a:p>
      </dgm:t>
    </dgm:pt>
    <dgm:pt modelId="{544CF3AB-7BBE-426B-B7B3-D19FBE8BD32D}" type="sibTrans" cxnId="{CD5F6FE5-1A76-43E5-B376-6B3FC300E143}">
      <dgm:prSet/>
      <dgm:spPr/>
      <dgm:t>
        <a:bodyPr/>
        <a:lstStyle/>
        <a:p>
          <a:endParaRPr lang="el-GR"/>
        </a:p>
      </dgm:t>
    </dgm:pt>
    <dgm:pt modelId="{7A878FFC-5617-478B-9B16-E27104086663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Εντοπισμός σημείων ζωής / Μηχανική όραση</a:t>
          </a:r>
          <a:endParaRPr lang="el-GR" dirty="0"/>
        </a:p>
      </dgm:t>
    </dgm:pt>
    <dgm:pt modelId="{FA047991-95C5-464C-B62C-04FF44A6A9A0}" type="parTrans" cxnId="{29939BE5-8375-48C1-969F-DCC87E873F02}">
      <dgm:prSet/>
      <dgm:spPr/>
      <dgm:t>
        <a:bodyPr/>
        <a:lstStyle/>
        <a:p>
          <a:endParaRPr lang="el-GR"/>
        </a:p>
      </dgm:t>
    </dgm:pt>
    <dgm:pt modelId="{3CBB5BB8-DAEF-4B87-9B28-BBE8532A566B}" type="sibTrans" cxnId="{29939BE5-8375-48C1-969F-DCC87E873F02}">
      <dgm:prSet/>
      <dgm:spPr/>
      <dgm:t>
        <a:bodyPr/>
        <a:lstStyle/>
        <a:p>
          <a:endParaRPr lang="el-GR"/>
        </a:p>
      </dgm:t>
    </dgm:pt>
    <dgm:pt modelId="{2ADB191D-01B9-42CE-B6DC-967791B1061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Λήψη αποφάσεων</a:t>
          </a:r>
          <a:endParaRPr lang="el-GR" dirty="0"/>
        </a:p>
      </dgm:t>
    </dgm:pt>
    <dgm:pt modelId="{5EA52C5F-946C-406D-9C1D-94DA38673A14}" type="parTrans" cxnId="{8899BE02-162A-43E1-B559-C4A59010A121}">
      <dgm:prSet/>
      <dgm:spPr/>
      <dgm:t>
        <a:bodyPr/>
        <a:lstStyle/>
        <a:p>
          <a:endParaRPr lang="el-GR"/>
        </a:p>
      </dgm:t>
    </dgm:pt>
    <dgm:pt modelId="{C006D95C-8D73-4092-B023-EAEDA8B21D85}" type="sibTrans" cxnId="{8899BE02-162A-43E1-B559-C4A59010A121}">
      <dgm:prSet/>
      <dgm:spPr/>
      <dgm:t>
        <a:bodyPr/>
        <a:lstStyle/>
        <a:p>
          <a:endParaRPr lang="el-GR"/>
        </a:p>
      </dgm:t>
    </dgm:pt>
    <dgm:pt modelId="{F3DFB7D9-2F4C-4930-A49A-F83076965E0C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Cloud robotics</a:t>
          </a:r>
          <a:endParaRPr lang="el-GR" dirty="0"/>
        </a:p>
      </dgm:t>
    </dgm:pt>
    <dgm:pt modelId="{FC09888F-7696-4E4B-A05B-6A89697AC74C}" type="parTrans" cxnId="{6DE7AB29-D03C-40DE-BA1B-43053EFBB225}">
      <dgm:prSet/>
      <dgm:spPr/>
      <dgm:t>
        <a:bodyPr/>
        <a:lstStyle/>
        <a:p>
          <a:endParaRPr lang="el-GR"/>
        </a:p>
      </dgm:t>
    </dgm:pt>
    <dgm:pt modelId="{B8E0D5A3-AEAC-4918-8950-302483815797}" type="sibTrans" cxnId="{6DE7AB29-D03C-40DE-BA1B-43053EFBB225}">
      <dgm:prSet/>
      <dgm:spPr/>
      <dgm:t>
        <a:bodyPr/>
        <a:lstStyle/>
        <a:p>
          <a:endParaRPr lang="el-GR"/>
        </a:p>
      </dgm:t>
    </dgm:pt>
    <dgm:pt modelId="{B330EBE9-32BD-454A-90CA-52E1A35026FB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Οντολογίες / Αναγνώριση ομιλίας</a:t>
          </a:r>
          <a:endParaRPr lang="el-GR" dirty="0"/>
        </a:p>
      </dgm:t>
    </dgm:pt>
    <dgm:pt modelId="{5E3C2741-8573-43C8-9E20-420E64A84B22}" type="parTrans" cxnId="{3C55DBCD-B345-484C-BB90-DB70DBDF5E7A}">
      <dgm:prSet/>
      <dgm:spPr/>
      <dgm:t>
        <a:bodyPr/>
        <a:lstStyle/>
        <a:p>
          <a:endParaRPr lang="el-GR"/>
        </a:p>
      </dgm:t>
    </dgm:pt>
    <dgm:pt modelId="{9F5C7F71-B49E-4EAA-A203-F0F164101F24}" type="sibTrans" cxnId="{3C55DBCD-B345-484C-BB90-DB70DBDF5E7A}">
      <dgm:prSet/>
      <dgm:spPr/>
      <dgm:t>
        <a:bodyPr/>
        <a:lstStyle/>
        <a:p>
          <a:endParaRPr lang="el-GR"/>
        </a:p>
      </dgm:t>
    </dgm:pt>
    <dgm:pt modelId="{7B7AEDD5-17E3-4850-AA57-8D0B8CE9A010}">
      <dgm:prSet phldrT="[Text]"/>
      <dgm:spPr/>
      <dgm:t>
        <a:bodyPr/>
        <a:lstStyle/>
        <a:p>
          <a:r>
            <a:rPr lang="el-GR" dirty="0" smtClean="0"/>
            <a:t>Ρομποτικές εφαρμογές</a:t>
          </a:r>
          <a:endParaRPr lang="el-GR" dirty="0"/>
        </a:p>
      </dgm:t>
    </dgm:pt>
    <dgm:pt modelId="{EB5FD4FF-C55E-4C31-8D7E-D673A78A3215}" type="parTrans" cxnId="{14A7BDD4-3EC3-4F7C-9BA8-79BEE8DFE6EE}">
      <dgm:prSet/>
      <dgm:spPr/>
      <dgm:t>
        <a:bodyPr/>
        <a:lstStyle/>
        <a:p>
          <a:endParaRPr lang="el-GR"/>
        </a:p>
      </dgm:t>
    </dgm:pt>
    <dgm:pt modelId="{3E06CA08-8E6E-42AA-9987-ECDD3B730A07}" type="sibTrans" cxnId="{14A7BDD4-3EC3-4F7C-9BA8-79BEE8DFE6EE}">
      <dgm:prSet/>
      <dgm:spPr/>
      <dgm:t>
        <a:bodyPr/>
        <a:lstStyle/>
        <a:p>
          <a:endParaRPr lang="el-GR"/>
        </a:p>
      </dgm:t>
    </dgm:pt>
    <dgm:pt modelId="{27BA7AEC-6D40-4F40-91CC-C9C063D873C4}" type="pres">
      <dgm:prSet presAssocID="{F63009D0-30EB-4A91-8D25-A97599BDD79F}" presName="linearFlow" presStyleCnt="0">
        <dgm:presLayoutVars>
          <dgm:resizeHandles val="exact"/>
        </dgm:presLayoutVars>
      </dgm:prSet>
      <dgm:spPr/>
    </dgm:pt>
    <dgm:pt modelId="{11F07E7C-955E-49F8-90F7-03FB78560617}" type="pres">
      <dgm:prSet presAssocID="{BFE8BBF3-EE15-4607-8A3E-C916849F8C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EAB467-6B48-4330-934E-324A2F411176}" type="pres">
      <dgm:prSet presAssocID="{ADE58F87-5787-4300-BB13-49CD0B3F44B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3739537-BB31-4C45-974D-0858F3611A1E}" type="pres">
      <dgm:prSet presAssocID="{ADE58F87-5787-4300-BB13-49CD0B3F44B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72CCFCB8-1D65-4B65-AA5C-2611C8A997B7}" type="pres">
      <dgm:prSet presAssocID="{C7679E77-9E0D-4A68-9D4C-61946135DCB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C9C9C-2F63-4460-BD6D-E7BFAFC81B94}" type="pres">
      <dgm:prSet presAssocID="{CF5A2D2F-92C1-48F4-9F34-351802B77A77}" presName="sibTrans" presStyleLbl="sibTrans2D1" presStyleIdx="1" presStyleCnt="8"/>
      <dgm:spPr/>
      <dgm:t>
        <a:bodyPr/>
        <a:lstStyle/>
        <a:p>
          <a:endParaRPr lang="en-US"/>
        </a:p>
      </dgm:t>
    </dgm:pt>
    <dgm:pt modelId="{F252E868-DFEB-4D77-B8C5-05C45CF3C230}" type="pres">
      <dgm:prSet presAssocID="{CF5A2D2F-92C1-48F4-9F34-351802B77A77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CF89039-D522-4513-BFE8-CDAF212F2DD4}" type="pres">
      <dgm:prSet presAssocID="{C27D6707-C626-42EE-92B7-FD18DAD04E1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95A10-ECCD-4D9C-BA78-A734D79EBFCB}" type="pres">
      <dgm:prSet presAssocID="{362C07C3-6DDC-4EC7-92DC-5AE514EF60E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258A95AB-073E-4E40-9CC6-B8E5826E8E70}" type="pres">
      <dgm:prSet presAssocID="{362C07C3-6DDC-4EC7-92DC-5AE514EF60E8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8831FC8E-70BC-4BA4-ABA2-68E6AA5F2E8E}" type="pres">
      <dgm:prSet presAssocID="{9BDC5FC3-69FE-4582-A544-31759DA82B6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A2123-8F8B-4AA3-8A3A-BCBB5016F27F}" type="pres">
      <dgm:prSet presAssocID="{544CF3AB-7BBE-426B-B7B3-D19FBE8BD32D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8A4B2C2-0507-491B-A489-D495615EB02D}" type="pres">
      <dgm:prSet presAssocID="{544CF3AB-7BBE-426B-B7B3-D19FBE8BD32D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ABD5BE8-AEA7-4A23-AC1A-E4B58A69C945}" type="pres">
      <dgm:prSet presAssocID="{7A878FFC-5617-478B-9B16-E2710408666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2FB0D-959D-40FF-80D7-090E22AA6A14}" type="pres">
      <dgm:prSet presAssocID="{3CBB5BB8-DAEF-4B87-9B28-BBE8532A566B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DF2C255-354E-4445-8D83-CD3A39A55399}" type="pres">
      <dgm:prSet presAssocID="{3CBB5BB8-DAEF-4B87-9B28-BBE8532A566B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5F9F984-BC90-4BD4-A851-2398CA8F0E3C}" type="pres">
      <dgm:prSet presAssocID="{2ADB191D-01B9-42CE-B6DC-967791B1061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A7196-E792-4F05-B439-143EC159359F}" type="pres">
      <dgm:prSet presAssocID="{C006D95C-8D73-4092-B023-EAEDA8B21D85}" presName="sibTrans" presStyleLbl="sibTrans2D1" presStyleIdx="5" presStyleCnt="8"/>
      <dgm:spPr/>
      <dgm:t>
        <a:bodyPr/>
        <a:lstStyle/>
        <a:p>
          <a:endParaRPr lang="en-US"/>
        </a:p>
      </dgm:t>
    </dgm:pt>
    <dgm:pt modelId="{9D1A9690-2FBA-4CED-8C64-0709B049F724}" type="pres">
      <dgm:prSet presAssocID="{C006D95C-8D73-4092-B023-EAEDA8B21D85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2CF25878-1FD7-4B8A-9337-F0803913463B}" type="pres">
      <dgm:prSet presAssocID="{F3DFB7D9-2F4C-4930-A49A-F83076965E0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AD238-2048-4904-81B7-1E05106EDFD0}" type="pres">
      <dgm:prSet presAssocID="{B8E0D5A3-AEAC-4918-8950-302483815797}" presName="sibTrans" presStyleLbl="sibTrans2D1" presStyleIdx="6" presStyleCnt="8"/>
      <dgm:spPr/>
      <dgm:t>
        <a:bodyPr/>
        <a:lstStyle/>
        <a:p>
          <a:endParaRPr lang="en-US"/>
        </a:p>
      </dgm:t>
    </dgm:pt>
    <dgm:pt modelId="{51DC18A6-B93D-4C8E-AC03-AA9D9071A821}" type="pres">
      <dgm:prSet presAssocID="{B8E0D5A3-AEAC-4918-8950-30248381579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F5351683-DB97-41E3-9742-6484A8F315C4}" type="pres">
      <dgm:prSet presAssocID="{B330EBE9-32BD-454A-90CA-52E1A35026F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80AC6-DB2B-48D1-99BF-96DC7FCEB4B2}" type="pres">
      <dgm:prSet presAssocID="{9F5C7F71-B49E-4EAA-A203-F0F164101F2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DAF2188D-4BDD-42CC-9BAE-E3D954F7AC72}" type="pres">
      <dgm:prSet presAssocID="{9F5C7F71-B49E-4EAA-A203-F0F164101F2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03280FAB-27A9-4205-B9A0-3B1A3540C26E}" type="pres">
      <dgm:prSet presAssocID="{7B7AEDD5-17E3-4850-AA57-8D0B8CE9A01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9D6CF1-66D8-4174-B9A7-B829722F18A9}" type="presOf" srcId="{CF5A2D2F-92C1-48F4-9F34-351802B77A77}" destId="{F252E868-DFEB-4D77-B8C5-05C45CF3C230}" srcOrd="1" destOrd="0" presId="urn:microsoft.com/office/officeart/2005/8/layout/process2"/>
    <dgm:cxn modelId="{FCA78286-1A6C-4C67-B14A-4A3E708F4F81}" type="presOf" srcId="{C006D95C-8D73-4092-B023-EAEDA8B21D85}" destId="{9A0A7196-E792-4F05-B439-143EC159359F}" srcOrd="0" destOrd="0" presId="urn:microsoft.com/office/officeart/2005/8/layout/process2"/>
    <dgm:cxn modelId="{DE29CCC3-46B5-48F0-BA82-5FA67F508ADC}" type="presOf" srcId="{F3DFB7D9-2F4C-4930-A49A-F83076965E0C}" destId="{2CF25878-1FD7-4B8A-9337-F0803913463B}" srcOrd="0" destOrd="0" presId="urn:microsoft.com/office/officeart/2005/8/layout/process2"/>
    <dgm:cxn modelId="{A7835BDF-D56B-4EB2-B888-9B6D598AF73C}" type="presOf" srcId="{F63009D0-30EB-4A91-8D25-A97599BDD79F}" destId="{27BA7AEC-6D40-4F40-91CC-C9C063D873C4}" srcOrd="0" destOrd="0" presId="urn:microsoft.com/office/officeart/2005/8/layout/process2"/>
    <dgm:cxn modelId="{4190B23C-77F4-4CC6-8FC9-3A570577F5EE}" type="presOf" srcId="{9BDC5FC3-69FE-4582-A544-31759DA82B65}" destId="{8831FC8E-70BC-4BA4-ABA2-68E6AA5F2E8E}" srcOrd="0" destOrd="0" presId="urn:microsoft.com/office/officeart/2005/8/layout/process2"/>
    <dgm:cxn modelId="{E1747590-0669-4341-98A5-85B001BB0426}" type="presOf" srcId="{B8E0D5A3-AEAC-4918-8950-302483815797}" destId="{51DC18A6-B93D-4C8E-AC03-AA9D9071A821}" srcOrd="1" destOrd="0" presId="urn:microsoft.com/office/officeart/2005/8/layout/process2"/>
    <dgm:cxn modelId="{CD5F6FE5-1A76-43E5-B376-6B3FC300E143}" srcId="{F63009D0-30EB-4A91-8D25-A97599BDD79F}" destId="{9BDC5FC3-69FE-4582-A544-31759DA82B65}" srcOrd="3" destOrd="0" parTransId="{A1573F02-032C-4CC5-91A8-7BCCB40B2A8B}" sibTransId="{544CF3AB-7BBE-426B-B7B3-D19FBE8BD32D}"/>
    <dgm:cxn modelId="{0E456662-8C04-4F34-B819-EB36E592E694}" type="presOf" srcId="{B330EBE9-32BD-454A-90CA-52E1A35026FB}" destId="{F5351683-DB97-41E3-9742-6484A8F315C4}" srcOrd="0" destOrd="0" presId="urn:microsoft.com/office/officeart/2005/8/layout/process2"/>
    <dgm:cxn modelId="{29939BE5-8375-48C1-969F-DCC87E873F02}" srcId="{F63009D0-30EB-4A91-8D25-A97599BDD79F}" destId="{7A878FFC-5617-478B-9B16-E27104086663}" srcOrd="4" destOrd="0" parTransId="{FA047991-95C5-464C-B62C-04FF44A6A9A0}" sibTransId="{3CBB5BB8-DAEF-4B87-9B28-BBE8532A566B}"/>
    <dgm:cxn modelId="{0A0D9BD9-03B5-4314-BB2B-F9D7F4481C89}" type="presOf" srcId="{9F5C7F71-B49E-4EAA-A203-F0F164101F24}" destId="{48F80AC6-DB2B-48D1-99BF-96DC7FCEB4B2}" srcOrd="0" destOrd="0" presId="urn:microsoft.com/office/officeart/2005/8/layout/process2"/>
    <dgm:cxn modelId="{47018FA8-3918-4D6D-9A85-F57F6D6C6859}" type="presOf" srcId="{CF5A2D2F-92C1-48F4-9F34-351802B77A77}" destId="{87AC9C9C-2F63-4460-BD6D-E7BFAFC81B94}" srcOrd="0" destOrd="0" presId="urn:microsoft.com/office/officeart/2005/8/layout/process2"/>
    <dgm:cxn modelId="{FED09166-1073-4DE9-9436-E9EA280DA8BB}" type="presOf" srcId="{B8E0D5A3-AEAC-4918-8950-302483815797}" destId="{0EAAD238-2048-4904-81B7-1E05106EDFD0}" srcOrd="0" destOrd="0" presId="urn:microsoft.com/office/officeart/2005/8/layout/process2"/>
    <dgm:cxn modelId="{0C2E0FF2-734E-438F-97F6-B7D95C53779F}" type="presOf" srcId="{7B7AEDD5-17E3-4850-AA57-8D0B8CE9A010}" destId="{03280FAB-27A9-4205-B9A0-3B1A3540C26E}" srcOrd="0" destOrd="0" presId="urn:microsoft.com/office/officeart/2005/8/layout/process2"/>
    <dgm:cxn modelId="{A1548297-4873-46B3-9468-6BF5EC8C4F9B}" type="presOf" srcId="{362C07C3-6DDC-4EC7-92DC-5AE514EF60E8}" destId="{258A95AB-073E-4E40-9CC6-B8E5826E8E70}" srcOrd="1" destOrd="0" presId="urn:microsoft.com/office/officeart/2005/8/layout/process2"/>
    <dgm:cxn modelId="{FA1574D3-DF0A-4571-9DA8-659A50DFA922}" type="presOf" srcId="{BFE8BBF3-EE15-4607-8A3E-C916849F8C58}" destId="{11F07E7C-955E-49F8-90F7-03FB78560617}" srcOrd="0" destOrd="0" presId="urn:microsoft.com/office/officeart/2005/8/layout/process2"/>
    <dgm:cxn modelId="{2F3760BF-61FB-4DE3-81E3-11B359C7240E}" type="presOf" srcId="{2ADB191D-01B9-42CE-B6DC-967791B10616}" destId="{45F9F984-BC90-4BD4-A851-2398CA8F0E3C}" srcOrd="0" destOrd="0" presId="urn:microsoft.com/office/officeart/2005/8/layout/process2"/>
    <dgm:cxn modelId="{E3D0C266-BC46-46E0-B663-430E10A763B4}" type="presOf" srcId="{ADE58F87-5787-4300-BB13-49CD0B3F44B5}" destId="{E9EAB467-6B48-4330-934E-324A2F411176}" srcOrd="0" destOrd="0" presId="urn:microsoft.com/office/officeart/2005/8/layout/process2"/>
    <dgm:cxn modelId="{7E8883ED-6A46-4A8D-B0D6-656E085CF7F7}" type="presOf" srcId="{3CBB5BB8-DAEF-4B87-9B28-BBE8532A566B}" destId="{BDF2C255-354E-4445-8D83-CD3A39A55399}" srcOrd="1" destOrd="0" presId="urn:microsoft.com/office/officeart/2005/8/layout/process2"/>
    <dgm:cxn modelId="{14A7BDD4-3EC3-4F7C-9BA8-79BEE8DFE6EE}" srcId="{F63009D0-30EB-4A91-8D25-A97599BDD79F}" destId="{7B7AEDD5-17E3-4850-AA57-8D0B8CE9A010}" srcOrd="8" destOrd="0" parTransId="{EB5FD4FF-C55E-4C31-8D7E-D673A78A3215}" sibTransId="{3E06CA08-8E6E-42AA-9987-ECDD3B730A07}"/>
    <dgm:cxn modelId="{6DE7AB29-D03C-40DE-BA1B-43053EFBB225}" srcId="{F63009D0-30EB-4A91-8D25-A97599BDD79F}" destId="{F3DFB7D9-2F4C-4930-A49A-F83076965E0C}" srcOrd="6" destOrd="0" parTransId="{FC09888F-7696-4E4B-A05B-6A89697AC74C}" sibTransId="{B8E0D5A3-AEAC-4918-8950-302483815797}"/>
    <dgm:cxn modelId="{0A8B1B8F-E424-4F81-AC29-FE57BB099B5C}" srcId="{F63009D0-30EB-4A91-8D25-A97599BDD79F}" destId="{BFE8BBF3-EE15-4607-8A3E-C916849F8C58}" srcOrd="0" destOrd="0" parTransId="{D8E800C7-6471-49EC-B3BF-B061C7D656F5}" sibTransId="{ADE58F87-5787-4300-BB13-49CD0B3F44B5}"/>
    <dgm:cxn modelId="{80443220-A5EB-4DDC-95D0-A63F76CE8338}" type="presOf" srcId="{9F5C7F71-B49E-4EAA-A203-F0F164101F24}" destId="{DAF2188D-4BDD-42CC-9BAE-E3D954F7AC72}" srcOrd="1" destOrd="0" presId="urn:microsoft.com/office/officeart/2005/8/layout/process2"/>
    <dgm:cxn modelId="{21EBD588-87ED-4A40-8AFA-ED80EFDBE089}" type="presOf" srcId="{C27D6707-C626-42EE-92B7-FD18DAD04E14}" destId="{2CF89039-D522-4513-BFE8-CDAF212F2DD4}" srcOrd="0" destOrd="0" presId="urn:microsoft.com/office/officeart/2005/8/layout/process2"/>
    <dgm:cxn modelId="{2EDBF72A-58A2-4672-968E-6D425F1DA837}" type="presOf" srcId="{C7679E77-9E0D-4A68-9D4C-61946135DCB1}" destId="{72CCFCB8-1D65-4B65-AA5C-2611C8A997B7}" srcOrd="0" destOrd="0" presId="urn:microsoft.com/office/officeart/2005/8/layout/process2"/>
    <dgm:cxn modelId="{D1D743D3-E036-4269-A382-3627561D4E61}" type="presOf" srcId="{7A878FFC-5617-478B-9B16-E27104086663}" destId="{2ABD5BE8-AEA7-4A23-AC1A-E4B58A69C945}" srcOrd="0" destOrd="0" presId="urn:microsoft.com/office/officeart/2005/8/layout/process2"/>
    <dgm:cxn modelId="{8D3FEB65-5AF9-41B1-8D13-435E170D44AB}" type="presOf" srcId="{544CF3AB-7BBE-426B-B7B3-D19FBE8BD32D}" destId="{3FCA2123-8F8B-4AA3-8A3A-BCBB5016F27F}" srcOrd="0" destOrd="0" presId="urn:microsoft.com/office/officeart/2005/8/layout/process2"/>
    <dgm:cxn modelId="{2B85C4A6-741A-4219-9D86-0BED92DFBDD2}" type="presOf" srcId="{ADE58F87-5787-4300-BB13-49CD0B3F44B5}" destId="{D3739537-BB31-4C45-974D-0858F3611A1E}" srcOrd="1" destOrd="0" presId="urn:microsoft.com/office/officeart/2005/8/layout/process2"/>
    <dgm:cxn modelId="{882CDD55-69AB-4AE4-BC52-B7804943EA72}" type="presOf" srcId="{544CF3AB-7BBE-426B-B7B3-D19FBE8BD32D}" destId="{58A4B2C2-0507-491B-A489-D495615EB02D}" srcOrd="1" destOrd="0" presId="urn:microsoft.com/office/officeart/2005/8/layout/process2"/>
    <dgm:cxn modelId="{3C55DBCD-B345-484C-BB90-DB70DBDF5E7A}" srcId="{F63009D0-30EB-4A91-8D25-A97599BDD79F}" destId="{B330EBE9-32BD-454A-90CA-52E1A35026FB}" srcOrd="7" destOrd="0" parTransId="{5E3C2741-8573-43C8-9E20-420E64A84B22}" sibTransId="{9F5C7F71-B49E-4EAA-A203-F0F164101F24}"/>
    <dgm:cxn modelId="{008A0A5F-0D7C-436C-8ECB-F6D7FDA58E04}" type="presOf" srcId="{362C07C3-6DDC-4EC7-92DC-5AE514EF60E8}" destId="{8F095A10-ECCD-4D9C-BA78-A734D79EBFCB}" srcOrd="0" destOrd="0" presId="urn:microsoft.com/office/officeart/2005/8/layout/process2"/>
    <dgm:cxn modelId="{8899BE02-162A-43E1-B559-C4A59010A121}" srcId="{F63009D0-30EB-4A91-8D25-A97599BDD79F}" destId="{2ADB191D-01B9-42CE-B6DC-967791B10616}" srcOrd="5" destOrd="0" parTransId="{5EA52C5F-946C-406D-9C1D-94DA38673A14}" sibTransId="{C006D95C-8D73-4092-B023-EAEDA8B21D85}"/>
    <dgm:cxn modelId="{43E3D742-FD7F-41CA-A75A-DB6749CD171E}" srcId="{F63009D0-30EB-4A91-8D25-A97599BDD79F}" destId="{C7679E77-9E0D-4A68-9D4C-61946135DCB1}" srcOrd="1" destOrd="0" parTransId="{CB7D1B49-8627-4DC3-9068-9DBCCCF6EF7C}" sibTransId="{CF5A2D2F-92C1-48F4-9F34-351802B77A77}"/>
    <dgm:cxn modelId="{74C5C50E-0D19-48FE-ABD2-A3A29F7B8728}" type="presOf" srcId="{3CBB5BB8-DAEF-4B87-9B28-BBE8532A566B}" destId="{D802FB0D-959D-40FF-80D7-090E22AA6A14}" srcOrd="0" destOrd="0" presId="urn:microsoft.com/office/officeart/2005/8/layout/process2"/>
    <dgm:cxn modelId="{82A87FD2-C5CB-4DE6-B144-FD3AF4B28294}" srcId="{F63009D0-30EB-4A91-8D25-A97599BDD79F}" destId="{C27D6707-C626-42EE-92B7-FD18DAD04E14}" srcOrd="2" destOrd="0" parTransId="{6DE64E64-0A1A-48C8-B0EB-13FCCA05D434}" sibTransId="{362C07C3-6DDC-4EC7-92DC-5AE514EF60E8}"/>
    <dgm:cxn modelId="{A94B2534-EC71-4660-8DEA-94A71357755D}" type="presOf" srcId="{C006D95C-8D73-4092-B023-EAEDA8B21D85}" destId="{9D1A9690-2FBA-4CED-8C64-0709B049F724}" srcOrd="1" destOrd="0" presId="urn:microsoft.com/office/officeart/2005/8/layout/process2"/>
    <dgm:cxn modelId="{4DEDEDB9-AB85-4839-B470-CD996AAB3A45}" type="presParOf" srcId="{27BA7AEC-6D40-4F40-91CC-C9C063D873C4}" destId="{11F07E7C-955E-49F8-90F7-03FB78560617}" srcOrd="0" destOrd="0" presId="urn:microsoft.com/office/officeart/2005/8/layout/process2"/>
    <dgm:cxn modelId="{5B651CD1-6E2D-40E0-8F88-45BBD24D07F8}" type="presParOf" srcId="{27BA7AEC-6D40-4F40-91CC-C9C063D873C4}" destId="{E9EAB467-6B48-4330-934E-324A2F411176}" srcOrd="1" destOrd="0" presId="urn:microsoft.com/office/officeart/2005/8/layout/process2"/>
    <dgm:cxn modelId="{9905C170-8460-4C9C-AD3F-284A817BFFA5}" type="presParOf" srcId="{E9EAB467-6B48-4330-934E-324A2F411176}" destId="{D3739537-BB31-4C45-974D-0858F3611A1E}" srcOrd="0" destOrd="0" presId="urn:microsoft.com/office/officeart/2005/8/layout/process2"/>
    <dgm:cxn modelId="{42724176-2536-4F9D-B1B5-033FC2AA28E7}" type="presParOf" srcId="{27BA7AEC-6D40-4F40-91CC-C9C063D873C4}" destId="{72CCFCB8-1D65-4B65-AA5C-2611C8A997B7}" srcOrd="2" destOrd="0" presId="urn:microsoft.com/office/officeart/2005/8/layout/process2"/>
    <dgm:cxn modelId="{92619D87-E1B7-4708-B75D-E55157E57820}" type="presParOf" srcId="{27BA7AEC-6D40-4F40-91CC-C9C063D873C4}" destId="{87AC9C9C-2F63-4460-BD6D-E7BFAFC81B94}" srcOrd="3" destOrd="0" presId="urn:microsoft.com/office/officeart/2005/8/layout/process2"/>
    <dgm:cxn modelId="{D4CF54B2-2E4E-45DB-9A8B-170B3B5B3F70}" type="presParOf" srcId="{87AC9C9C-2F63-4460-BD6D-E7BFAFC81B94}" destId="{F252E868-DFEB-4D77-B8C5-05C45CF3C230}" srcOrd="0" destOrd="0" presId="urn:microsoft.com/office/officeart/2005/8/layout/process2"/>
    <dgm:cxn modelId="{603A4CCB-AC21-4EE2-A26B-45FEA5BE1BC4}" type="presParOf" srcId="{27BA7AEC-6D40-4F40-91CC-C9C063D873C4}" destId="{2CF89039-D522-4513-BFE8-CDAF212F2DD4}" srcOrd="4" destOrd="0" presId="urn:microsoft.com/office/officeart/2005/8/layout/process2"/>
    <dgm:cxn modelId="{E3C2A618-A7FA-4A27-BC98-666A8DA3C46E}" type="presParOf" srcId="{27BA7AEC-6D40-4F40-91CC-C9C063D873C4}" destId="{8F095A10-ECCD-4D9C-BA78-A734D79EBFCB}" srcOrd="5" destOrd="0" presId="urn:microsoft.com/office/officeart/2005/8/layout/process2"/>
    <dgm:cxn modelId="{35A937A9-218B-4BC7-92E9-DB1CD21D2001}" type="presParOf" srcId="{8F095A10-ECCD-4D9C-BA78-A734D79EBFCB}" destId="{258A95AB-073E-4E40-9CC6-B8E5826E8E70}" srcOrd="0" destOrd="0" presId="urn:microsoft.com/office/officeart/2005/8/layout/process2"/>
    <dgm:cxn modelId="{5CFD96A2-00D3-4A8E-B98A-3982E74966C7}" type="presParOf" srcId="{27BA7AEC-6D40-4F40-91CC-C9C063D873C4}" destId="{8831FC8E-70BC-4BA4-ABA2-68E6AA5F2E8E}" srcOrd="6" destOrd="0" presId="urn:microsoft.com/office/officeart/2005/8/layout/process2"/>
    <dgm:cxn modelId="{61FA076B-CE4B-46EC-8A18-10E6DACF34E6}" type="presParOf" srcId="{27BA7AEC-6D40-4F40-91CC-C9C063D873C4}" destId="{3FCA2123-8F8B-4AA3-8A3A-BCBB5016F27F}" srcOrd="7" destOrd="0" presId="urn:microsoft.com/office/officeart/2005/8/layout/process2"/>
    <dgm:cxn modelId="{CAF33879-B1CB-4756-B210-B777B821D09D}" type="presParOf" srcId="{3FCA2123-8F8B-4AA3-8A3A-BCBB5016F27F}" destId="{58A4B2C2-0507-491B-A489-D495615EB02D}" srcOrd="0" destOrd="0" presId="urn:microsoft.com/office/officeart/2005/8/layout/process2"/>
    <dgm:cxn modelId="{A7F925D7-6476-489F-80EE-DB6828347648}" type="presParOf" srcId="{27BA7AEC-6D40-4F40-91CC-C9C063D873C4}" destId="{2ABD5BE8-AEA7-4A23-AC1A-E4B58A69C945}" srcOrd="8" destOrd="0" presId="urn:microsoft.com/office/officeart/2005/8/layout/process2"/>
    <dgm:cxn modelId="{6A2F89FE-B368-4955-92CA-7D5602907BFF}" type="presParOf" srcId="{27BA7AEC-6D40-4F40-91CC-C9C063D873C4}" destId="{D802FB0D-959D-40FF-80D7-090E22AA6A14}" srcOrd="9" destOrd="0" presId="urn:microsoft.com/office/officeart/2005/8/layout/process2"/>
    <dgm:cxn modelId="{7BA61FBE-8A48-4509-AB23-96B7EF1B28DE}" type="presParOf" srcId="{D802FB0D-959D-40FF-80D7-090E22AA6A14}" destId="{BDF2C255-354E-4445-8D83-CD3A39A55399}" srcOrd="0" destOrd="0" presId="urn:microsoft.com/office/officeart/2005/8/layout/process2"/>
    <dgm:cxn modelId="{519DFC32-53E5-48BB-A6F0-D7DD2B07E1A9}" type="presParOf" srcId="{27BA7AEC-6D40-4F40-91CC-C9C063D873C4}" destId="{45F9F984-BC90-4BD4-A851-2398CA8F0E3C}" srcOrd="10" destOrd="0" presId="urn:microsoft.com/office/officeart/2005/8/layout/process2"/>
    <dgm:cxn modelId="{E3241653-4AE8-48D8-A4DE-1388649885B1}" type="presParOf" srcId="{27BA7AEC-6D40-4F40-91CC-C9C063D873C4}" destId="{9A0A7196-E792-4F05-B439-143EC159359F}" srcOrd="11" destOrd="0" presId="urn:microsoft.com/office/officeart/2005/8/layout/process2"/>
    <dgm:cxn modelId="{6A44F2D8-EDD0-4557-8AC0-4C5FB9DECD21}" type="presParOf" srcId="{9A0A7196-E792-4F05-B439-143EC159359F}" destId="{9D1A9690-2FBA-4CED-8C64-0709B049F724}" srcOrd="0" destOrd="0" presId="urn:microsoft.com/office/officeart/2005/8/layout/process2"/>
    <dgm:cxn modelId="{3908A026-E954-42C8-98CA-F4533CE9E341}" type="presParOf" srcId="{27BA7AEC-6D40-4F40-91CC-C9C063D873C4}" destId="{2CF25878-1FD7-4B8A-9337-F0803913463B}" srcOrd="12" destOrd="0" presId="urn:microsoft.com/office/officeart/2005/8/layout/process2"/>
    <dgm:cxn modelId="{06DC3D59-9554-423E-8DD8-C687EEA0FA16}" type="presParOf" srcId="{27BA7AEC-6D40-4F40-91CC-C9C063D873C4}" destId="{0EAAD238-2048-4904-81B7-1E05106EDFD0}" srcOrd="13" destOrd="0" presId="urn:microsoft.com/office/officeart/2005/8/layout/process2"/>
    <dgm:cxn modelId="{A7C604DA-C38F-477B-95B3-9E41DB82D69A}" type="presParOf" srcId="{0EAAD238-2048-4904-81B7-1E05106EDFD0}" destId="{51DC18A6-B93D-4C8E-AC03-AA9D9071A821}" srcOrd="0" destOrd="0" presId="urn:microsoft.com/office/officeart/2005/8/layout/process2"/>
    <dgm:cxn modelId="{DDDE4558-76D9-475A-AF0B-10DBFDE84FCA}" type="presParOf" srcId="{27BA7AEC-6D40-4F40-91CC-C9C063D873C4}" destId="{F5351683-DB97-41E3-9742-6484A8F315C4}" srcOrd="14" destOrd="0" presId="urn:microsoft.com/office/officeart/2005/8/layout/process2"/>
    <dgm:cxn modelId="{DA7EF3DA-B543-4EE7-8D2C-F39E749C2752}" type="presParOf" srcId="{27BA7AEC-6D40-4F40-91CC-C9C063D873C4}" destId="{48F80AC6-DB2B-48D1-99BF-96DC7FCEB4B2}" srcOrd="15" destOrd="0" presId="urn:microsoft.com/office/officeart/2005/8/layout/process2"/>
    <dgm:cxn modelId="{34DC719A-8C15-40BC-B97A-5FF9A37AC018}" type="presParOf" srcId="{48F80AC6-DB2B-48D1-99BF-96DC7FCEB4B2}" destId="{DAF2188D-4BDD-42CC-9BAE-E3D954F7AC72}" srcOrd="0" destOrd="0" presId="urn:microsoft.com/office/officeart/2005/8/layout/process2"/>
    <dgm:cxn modelId="{7309A8E8-D21F-4D68-892E-96076D599AC0}" type="presParOf" srcId="{27BA7AEC-6D40-4F40-91CC-C9C063D873C4}" destId="{03280FAB-27A9-4205-B9A0-3B1A3540C26E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3009D0-30EB-4A91-8D25-A97599BDD79F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FE8BBF3-EE15-4607-8A3E-C916849F8C58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Ρομποτική κίνηση</a:t>
          </a:r>
          <a:endParaRPr lang="el-GR" dirty="0"/>
        </a:p>
      </dgm:t>
    </dgm:pt>
    <dgm:pt modelId="{D8E800C7-6471-49EC-B3BF-B061C7D656F5}" type="parTrans" cxnId="{0A8B1B8F-E424-4F81-AC29-FE57BB099B5C}">
      <dgm:prSet/>
      <dgm:spPr/>
      <dgm:t>
        <a:bodyPr/>
        <a:lstStyle/>
        <a:p>
          <a:endParaRPr lang="el-GR"/>
        </a:p>
      </dgm:t>
    </dgm:pt>
    <dgm:pt modelId="{ADE58F87-5787-4300-BB13-49CD0B3F44B5}" type="sibTrans" cxnId="{0A8B1B8F-E424-4F81-AC29-FE57BB099B5C}">
      <dgm:prSet/>
      <dgm:spPr/>
      <dgm:t>
        <a:bodyPr/>
        <a:lstStyle/>
        <a:p>
          <a:endParaRPr lang="el-GR"/>
        </a:p>
      </dgm:t>
    </dgm:pt>
    <dgm:pt modelId="{352F9EB4-5776-4D1D-9175-BC1479C291A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Αισθητήρες</a:t>
          </a:r>
          <a:endParaRPr lang="el-GR" dirty="0"/>
        </a:p>
      </dgm:t>
    </dgm:pt>
    <dgm:pt modelId="{8AD61A07-A427-4427-A9A7-C8E713BF57E3}" type="parTrans" cxnId="{FAE22BDC-3A9E-44C3-9DD0-EEF204A1BCA2}">
      <dgm:prSet/>
      <dgm:spPr/>
      <dgm:t>
        <a:bodyPr/>
        <a:lstStyle/>
        <a:p>
          <a:endParaRPr lang="el-GR"/>
        </a:p>
      </dgm:t>
    </dgm:pt>
    <dgm:pt modelId="{52B4E044-8596-4EC7-8936-08D5401D5360}" type="sibTrans" cxnId="{FAE22BDC-3A9E-44C3-9DD0-EEF204A1BCA2}">
      <dgm:prSet/>
      <dgm:spPr/>
      <dgm:t>
        <a:bodyPr/>
        <a:lstStyle/>
        <a:p>
          <a:endParaRPr lang="el-GR"/>
        </a:p>
      </dgm:t>
    </dgm:pt>
    <dgm:pt modelId="{AA4BA4CD-6076-47E5-8D4A-87F7446426E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Χαρτογράφηση</a:t>
          </a:r>
          <a:endParaRPr lang="el-GR" dirty="0"/>
        </a:p>
      </dgm:t>
    </dgm:pt>
    <dgm:pt modelId="{BD390178-1BFF-4D5E-8934-7546253B646B}" type="parTrans" cxnId="{33F676F0-E2A0-4932-9B93-6F5AE8F30F64}">
      <dgm:prSet/>
      <dgm:spPr/>
      <dgm:t>
        <a:bodyPr/>
        <a:lstStyle/>
        <a:p>
          <a:endParaRPr lang="el-GR"/>
        </a:p>
      </dgm:t>
    </dgm:pt>
    <dgm:pt modelId="{F34DF1B9-C5B9-40A4-A1AC-C68F58AABD97}" type="sibTrans" cxnId="{33F676F0-E2A0-4932-9B93-6F5AE8F30F64}">
      <dgm:prSet/>
      <dgm:spPr/>
      <dgm:t>
        <a:bodyPr/>
        <a:lstStyle/>
        <a:p>
          <a:endParaRPr lang="el-GR"/>
        </a:p>
      </dgm:t>
    </dgm:pt>
    <dgm:pt modelId="{155A7758-21E5-417F-9786-E7C31D54347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Εξερεύνηση</a:t>
          </a:r>
          <a:endParaRPr lang="el-GR" dirty="0"/>
        </a:p>
      </dgm:t>
    </dgm:pt>
    <dgm:pt modelId="{7985DA61-32BC-427A-A904-1142140E212B}" type="parTrans" cxnId="{4CA6BCC5-FD46-4704-9977-3B086DBD574A}">
      <dgm:prSet/>
      <dgm:spPr/>
      <dgm:t>
        <a:bodyPr/>
        <a:lstStyle/>
        <a:p>
          <a:endParaRPr lang="el-GR"/>
        </a:p>
      </dgm:t>
    </dgm:pt>
    <dgm:pt modelId="{8742616F-809D-448C-A871-F824874298BA}" type="sibTrans" cxnId="{4CA6BCC5-FD46-4704-9977-3B086DBD574A}">
      <dgm:prSet/>
      <dgm:spPr/>
      <dgm:t>
        <a:bodyPr/>
        <a:lstStyle/>
        <a:p>
          <a:endParaRPr lang="el-GR"/>
        </a:p>
      </dgm:t>
    </dgm:pt>
    <dgm:pt modelId="{7B38A696-C65D-4B38-91BC-737E0513C47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Εντοπισμός σημείων ζωής / Μηχανική όραση</a:t>
          </a:r>
          <a:endParaRPr lang="el-GR" dirty="0"/>
        </a:p>
      </dgm:t>
    </dgm:pt>
    <dgm:pt modelId="{A1375AFA-B090-4CE9-A3FD-86627E5AC5B9}" type="parTrans" cxnId="{C6A0023B-8250-4E02-8153-D1F68953D1C8}">
      <dgm:prSet/>
      <dgm:spPr/>
      <dgm:t>
        <a:bodyPr/>
        <a:lstStyle/>
        <a:p>
          <a:endParaRPr lang="el-GR"/>
        </a:p>
      </dgm:t>
    </dgm:pt>
    <dgm:pt modelId="{1C4367C6-2C64-4CD5-8818-46689DF588F5}" type="sibTrans" cxnId="{C6A0023B-8250-4E02-8153-D1F68953D1C8}">
      <dgm:prSet/>
      <dgm:spPr/>
      <dgm:t>
        <a:bodyPr/>
        <a:lstStyle/>
        <a:p>
          <a:endParaRPr lang="el-GR"/>
        </a:p>
      </dgm:t>
    </dgm:pt>
    <dgm:pt modelId="{C4299D66-6B68-4A45-B0E2-AB7B730C805B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Λήψη αποφάσεων</a:t>
          </a:r>
          <a:endParaRPr lang="el-GR" dirty="0"/>
        </a:p>
      </dgm:t>
    </dgm:pt>
    <dgm:pt modelId="{91C95CD0-C4E6-4536-BA5F-E54C922AB190}" type="parTrans" cxnId="{16205C77-3062-4E7D-9DF3-9CC635467AA1}">
      <dgm:prSet/>
      <dgm:spPr/>
      <dgm:t>
        <a:bodyPr/>
        <a:lstStyle/>
        <a:p>
          <a:endParaRPr lang="el-GR"/>
        </a:p>
      </dgm:t>
    </dgm:pt>
    <dgm:pt modelId="{36DB8754-784D-4852-9BBA-DA014302BDF2}" type="sibTrans" cxnId="{16205C77-3062-4E7D-9DF3-9CC635467AA1}">
      <dgm:prSet/>
      <dgm:spPr/>
      <dgm:t>
        <a:bodyPr/>
        <a:lstStyle/>
        <a:p>
          <a:endParaRPr lang="el-GR"/>
        </a:p>
      </dgm:t>
    </dgm:pt>
    <dgm:pt modelId="{DD499247-8C52-4473-BA73-B6DEA4969374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Cloud robotics</a:t>
          </a:r>
          <a:endParaRPr lang="el-GR" dirty="0"/>
        </a:p>
      </dgm:t>
    </dgm:pt>
    <dgm:pt modelId="{7586D63D-7735-4A3C-92A9-6EB65C1888E8}" type="parTrans" cxnId="{4ACED10D-D543-4F84-9D9A-78B3FC80A0CB}">
      <dgm:prSet/>
      <dgm:spPr/>
      <dgm:t>
        <a:bodyPr/>
        <a:lstStyle/>
        <a:p>
          <a:endParaRPr lang="el-GR"/>
        </a:p>
      </dgm:t>
    </dgm:pt>
    <dgm:pt modelId="{CC011B43-B7E7-439E-9743-AF3FCCC4677F}" type="sibTrans" cxnId="{4ACED10D-D543-4F84-9D9A-78B3FC80A0CB}">
      <dgm:prSet/>
      <dgm:spPr/>
      <dgm:t>
        <a:bodyPr/>
        <a:lstStyle/>
        <a:p>
          <a:endParaRPr lang="el-GR"/>
        </a:p>
      </dgm:t>
    </dgm:pt>
    <dgm:pt modelId="{CD101712-EA9A-4E34-91AD-E12779EB3843}">
      <dgm:prSet phldrT="[Text]"/>
      <dgm:spPr/>
      <dgm:t>
        <a:bodyPr/>
        <a:lstStyle/>
        <a:p>
          <a:r>
            <a:rPr lang="el-GR" dirty="0" smtClean="0"/>
            <a:t>Οντολογίες / Αναγνώριση ομιλίας</a:t>
          </a:r>
          <a:endParaRPr lang="el-GR" dirty="0"/>
        </a:p>
      </dgm:t>
    </dgm:pt>
    <dgm:pt modelId="{0EEF5746-259A-499F-84E0-0684FC3420E5}" type="parTrans" cxnId="{324A62D6-8CC5-432E-B03F-E70D236859DF}">
      <dgm:prSet/>
      <dgm:spPr/>
      <dgm:t>
        <a:bodyPr/>
        <a:lstStyle/>
        <a:p>
          <a:endParaRPr lang="el-GR"/>
        </a:p>
      </dgm:t>
    </dgm:pt>
    <dgm:pt modelId="{93F1CBCF-5531-4607-BFCF-CA61A4D88DE4}" type="sibTrans" cxnId="{324A62D6-8CC5-432E-B03F-E70D236859DF}">
      <dgm:prSet/>
      <dgm:spPr/>
      <dgm:t>
        <a:bodyPr/>
        <a:lstStyle/>
        <a:p>
          <a:endParaRPr lang="el-GR"/>
        </a:p>
      </dgm:t>
    </dgm:pt>
    <dgm:pt modelId="{C9ACDFBC-8625-47B9-8C72-17C32B8737D5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dirty="0" smtClean="0"/>
            <a:t>Ρομποτικές εφαρμογές</a:t>
          </a:r>
          <a:endParaRPr lang="el-GR" dirty="0"/>
        </a:p>
      </dgm:t>
    </dgm:pt>
    <dgm:pt modelId="{8A90377D-59FF-4424-9CC6-2466C454C246}" type="parTrans" cxnId="{81A350F2-A37B-4CF9-84B6-AFFD4F1E4FC0}">
      <dgm:prSet/>
      <dgm:spPr/>
      <dgm:t>
        <a:bodyPr/>
        <a:lstStyle/>
        <a:p>
          <a:endParaRPr lang="el-GR"/>
        </a:p>
      </dgm:t>
    </dgm:pt>
    <dgm:pt modelId="{B360B5C1-6868-4B13-B359-07AF973596F9}" type="sibTrans" cxnId="{81A350F2-A37B-4CF9-84B6-AFFD4F1E4FC0}">
      <dgm:prSet/>
      <dgm:spPr/>
      <dgm:t>
        <a:bodyPr/>
        <a:lstStyle/>
        <a:p>
          <a:endParaRPr lang="el-GR"/>
        </a:p>
      </dgm:t>
    </dgm:pt>
    <dgm:pt modelId="{27BA7AEC-6D40-4F40-91CC-C9C063D873C4}" type="pres">
      <dgm:prSet presAssocID="{F63009D0-30EB-4A91-8D25-A97599BDD79F}" presName="linearFlow" presStyleCnt="0">
        <dgm:presLayoutVars>
          <dgm:resizeHandles val="exact"/>
        </dgm:presLayoutVars>
      </dgm:prSet>
      <dgm:spPr/>
    </dgm:pt>
    <dgm:pt modelId="{11F07E7C-955E-49F8-90F7-03FB78560617}" type="pres">
      <dgm:prSet presAssocID="{BFE8BBF3-EE15-4607-8A3E-C916849F8C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EAB467-6B48-4330-934E-324A2F411176}" type="pres">
      <dgm:prSet presAssocID="{ADE58F87-5787-4300-BB13-49CD0B3F44B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3739537-BB31-4C45-974D-0858F3611A1E}" type="pres">
      <dgm:prSet presAssocID="{ADE58F87-5787-4300-BB13-49CD0B3F44B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9090CA26-FADC-45D0-9165-D14423C861A7}" type="pres">
      <dgm:prSet presAssocID="{352F9EB4-5776-4D1D-9175-BC1479C291A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9A719-98AB-4695-BDBA-0D6B60D075FF}" type="pres">
      <dgm:prSet presAssocID="{52B4E044-8596-4EC7-8936-08D5401D5360}" presName="sibTrans" presStyleLbl="sibTrans2D1" presStyleIdx="1" presStyleCnt="8"/>
      <dgm:spPr/>
      <dgm:t>
        <a:bodyPr/>
        <a:lstStyle/>
        <a:p>
          <a:endParaRPr lang="en-US"/>
        </a:p>
      </dgm:t>
    </dgm:pt>
    <dgm:pt modelId="{53213468-E8CD-4340-8B85-A9196C7A2B0A}" type="pres">
      <dgm:prSet presAssocID="{52B4E044-8596-4EC7-8936-08D5401D536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420ED7F-687E-4FE3-BF72-7046EEC3D60B}" type="pres">
      <dgm:prSet presAssocID="{AA4BA4CD-6076-47E5-8D4A-87F7446426E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46877-1B3E-422B-BEF6-E145B171B792}" type="pres">
      <dgm:prSet presAssocID="{F34DF1B9-C5B9-40A4-A1AC-C68F58AABD97}" presName="sibTrans" presStyleLbl="sibTrans2D1" presStyleIdx="2" presStyleCnt="8"/>
      <dgm:spPr/>
      <dgm:t>
        <a:bodyPr/>
        <a:lstStyle/>
        <a:p>
          <a:endParaRPr lang="en-US"/>
        </a:p>
      </dgm:t>
    </dgm:pt>
    <dgm:pt modelId="{7DFEC53D-69A1-47C7-8DF7-4D6850255FBF}" type="pres">
      <dgm:prSet presAssocID="{F34DF1B9-C5B9-40A4-A1AC-C68F58AABD97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946191F-AA82-4BF7-BE24-7F9BB27A071D}" type="pres">
      <dgm:prSet presAssocID="{155A7758-21E5-417F-9786-E7C31D54347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64848-C61C-4060-B006-B709A38AF2FF}" type="pres">
      <dgm:prSet presAssocID="{8742616F-809D-448C-A871-F824874298BA}" presName="sibTrans" presStyleLbl="sibTrans2D1" presStyleIdx="3" presStyleCnt="8"/>
      <dgm:spPr/>
      <dgm:t>
        <a:bodyPr/>
        <a:lstStyle/>
        <a:p>
          <a:endParaRPr lang="en-US"/>
        </a:p>
      </dgm:t>
    </dgm:pt>
    <dgm:pt modelId="{9B4D1A21-F000-41B2-B5C7-8C28C38C2980}" type="pres">
      <dgm:prSet presAssocID="{8742616F-809D-448C-A871-F824874298B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61E6CA9-BD4A-4AD6-AC68-B864E82D7D41}" type="pres">
      <dgm:prSet presAssocID="{7B38A696-C65D-4B38-91BC-737E0513C47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92E7A-A7FF-48F8-BC34-046E9229F313}" type="pres">
      <dgm:prSet presAssocID="{1C4367C6-2C64-4CD5-8818-46689DF588F5}" presName="sibTrans" presStyleLbl="sibTrans2D1" presStyleIdx="4" presStyleCnt="8"/>
      <dgm:spPr/>
      <dgm:t>
        <a:bodyPr/>
        <a:lstStyle/>
        <a:p>
          <a:endParaRPr lang="en-US"/>
        </a:p>
      </dgm:t>
    </dgm:pt>
    <dgm:pt modelId="{EE91CA1D-DC74-4455-8A4D-ED77DEF8658F}" type="pres">
      <dgm:prSet presAssocID="{1C4367C6-2C64-4CD5-8818-46689DF588F5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EFBA989C-6C0C-4F63-96C8-160025FD8ED5}" type="pres">
      <dgm:prSet presAssocID="{C4299D66-6B68-4A45-B0E2-AB7B730C805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ACE6E-BA85-4A14-82CF-6A20E78C4295}" type="pres">
      <dgm:prSet presAssocID="{36DB8754-784D-4852-9BBA-DA014302BDF2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FAF7BFC-45CB-4987-B483-2FC0C31A4476}" type="pres">
      <dgm:prSet presAssocID="{36DB8754-784D-4852-9BBA-DA014302BDF2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C1D42DBA-1757-46B2-8F78-20141BFFF55A}" type="pres">
      <dgm:prSet presAssocID="{DD499247-8C52-4473-BA73-B6DEA496937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DF0E6-5120-4712-87B5-087B5AA5001F}" type="pres">
      <dgm:prSet presAssocID="{CC011B43-B7E7-439E-9743-AF3FCCC4677F}" presName="sibTrans" presStyleLbl="sibTrans2D1" presStyleIdx="6" presStyleCnt="8"/>
      <dgm:spPr/>
      <dgm:t>
        <a:bodyPr/>
        <a:lstStyle/>
        <a:p>
          <a:endParaRPr lang="en-US"/>
        </a:p>
      </dgm:t>
    </dgm:pt>
    <dgm:pt modelId="{FB8EC780-5D4F-4831-A25F-BFA648A136C9}" type="pres">
      <dgm:prSet presAssocID="{CC011B43-B7E7-439E-9743-AF3FCCC4677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80EDA0A4-C1FB-4EC9-9537-2E7547429B86}" type="pres">
      <dgm:prSet presAssocID="{CD101712-EA9A-4E34-91AD-E12779EB384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89175-A2BD-4D0A-9334-4AB502C6B9E8}" type="pres">
      <dgm:prSet presAssocID="{93F1CBCF-5531-4607-BFCF-CA61A4D88DE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24D3816A-89FE-4D38-9F36-43CACCDEE96C}" type="pres">
      <dgm:prSet presAssocID="{93F1CBCF-5531-4607-BFCF-CA61A4D88DE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E71EAA9E-543B-4510-B522-7F248EBDDEED}" type="pres">
      <dgm:prSet presAssocID="{C9ACDFBC-8625-47B9-8C72-17C32B8737D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676F0-E2A0-4932-9B93-6F5AE8F30F64}" srcId="{F63009D0-30EB-4A91-8D25-A97599BDD79F}" destId="{AA4BA4CD-6076-47E5-8D4A-87F7446426ED}" srcOrd="2" destOrd="0" parTransId="{BD390178-1BFF-4D5E-8934-7546253B646B}" sibTransId="{F34DF1B9-C5B9-40A4-A1AC-C68F58AABD97}"/>
    <dgm:cxn modelId="{2ED84363-B10C-481F-B1C5-5E7562F9A856}" type="presOf" srcId="{93F1CBCF-5531-4607-BFCF-CA61A4D88DE4}" destId="{57789175-A2BD-4D0A-9334-4AB502C6B9E8}" srcOrd="0" destOrd="0" presId="urn:microsoft.com/office/officeart/2005/8/layout/process2"/>
    <dgm:cxn modelId="{861A052E-B689-4C28-BC3C-C548A5828E05}" type="presOf" srcId="{36DB8754-784D-4852-9BBA-DA014302BDF2}" destId="{357ACE6E-BA85-4A14-82CF-6A20E78C4295}" srcOrd="0" destOrd="0" presId="urn:microsoft.com/office/officeart/2005/8/layout/process2"/>
    <dgm:cxn modelId="{EF4CD5F9-4B26-4E9F-9113-313A5FAD575D}" type="presOf" srcId="{352F9EB4-5776-4D1D-9175-BC1479C291A2}" destId="{9090CA26-FADC-45D0-9165-D14423C861A7}" srcOrd="0" destOrd="0" presId="urn:microsoft.com/office/officeart/2005/8/layout/process2"/>
    <dgm:cxn modelId="{887C3FF1-565A-4D75-87EB-39B6E5809A54}" type="presOf" srcId="{F63009D0-30EB-4A91-8D25-A97599BDD79F}" destId="{27BA7AEC-6D40-4F40-91CC-C9C063D873C4}" srcOrd="0" destOrd="0" presId="urn:microsoft.com/office/officeart/2005/8/layout/process2"/>
    <dgm:cxn modelId="{9DD48C47-3FB9-45CA-BB81-00C4BEA13BC3}" type="presOf" srcId="{52B4E044-8596-4EC7-8936-08D5401D5360}" destId="{6849A719-98AB-4695-BDBA-0D6B60D075FF}" srcOrd="0" destOrd="0" presId="urn:microsoft.com/office/officeart/2005/8/layout/process2"/>
    <dgm:cxn modelId="{EFDF47B4-6FE7-410E-ACF0-F80DB3638D2F}" type="presOf" srcId="{F34DF1B9-C5B9-40A4-A1AC-C68F58AABD97}" destId="{7DFEC53D-69A1-47C7-8DF7-4D6850255FBF}" srcOrd="1" destOrd="0" presId="urn:microsoft.com/office/officeart/2005/8/layout/process2"/>
    <dgm:cxn modelId="{481080B6-E2B9-4DE0-8C82-334DA0F59467}" type="presOf" srcId="{7B38A696-C65D-4B38-91BC-737E0513C472}" destId="{B61E6CA9-BD4A-4AD6-AC68-B864E82D7D41}" srcOrd="0" destOrd="0" presId="urn:microsoft.com/office/officeart/2005/8/layout/process2"/>
    <dgm:cxn modelId="{1D6E97B7-6F1C-4F6F-B457-9EBAFCA77755}" type="presOf" srcId="{ADE58F87-5787-4300-BB13-49CD0B3F44B5}" destId="{D3739537-BB31-4C45-974D-0858F3611A1E}" srcOrd="1" destOrd="0" presId="urn:microsoft.com/office/officeart/2005/8/layout/process2"/>
    <dgm:cxn modelId="{709B1915-552E-45B9-A809-C7893E5B18B6}" type="presOf" srcId="{1C4367C6-2C64-4CD5-8818-46689DF588F5}" destId="{EE91CA1D-DC74-4455-8A4D-ED77DEF8658F}" srcOrd="1" destOrd="0" presId="urn:microsoft.com/office/officeart/2005/8/layout/process2"/>
    <dgm:cxn modelId="{EE88F9B7-722F-449E-9ABA-36394142D70B}" type="presOf" srcId="{F34DF1B9-C5B9-40A4-A1AC-C68F58AABD97}" destId="{61B46877-1B3E-422B-BEF6-E145B171B792}" srcOrd="0" destOrd="0" presId="urn:microsoft.com/office/officeart/2005/8/layout/process2"/>
    <dgm:cxn modelId="{BD12DB02-2D2C-4B29-B491-BEFC76B475ED}" type="presOf" srcId="{CC011B43-B7E7-439E-9743-AF3FCCC4677F}" destId="{FD1DF0E6-5120-4712-87B5-087B5AA5001F}" srcOrd="0" destOrd="0" presId="urn:microsoft.com/office/officeart/2005/8/layout/process2"/>
    <dgm:cxn modelId="{107EA69F-D42C-4EB9-9E90-3680E56DA298}" type="presOf" srcId="{1C4367C6-2C64-4CD5-8818-46689DF588F5}" destId="{83492E7A-A7FF-48F8-BC34-046E9229F313}" srcOrd="0" destOrd="0" presId="urn:microsoft.com/office/officeart/2005/8/layout/process2"/>
    <dgm:cxn modelId="{634C56DE-2C0D-4207-A2B3-188A72D621BF}" type="presOf" srcId="{C4299D66-6B68-4A45-B0E2-AB7B730C805B}" destId="{EFBA989C-6C0C-4F63-96C8-160025FD8ED5}" srcOrd="0" destOrd="0" presId="urn:microsoft.com/office/officeart/2005/8/layout/process2"/>
    <dgm:cxn modelId="{7BB36231-745C-4DD2-ADED-78A54181F5AB}" type="presOf" srcId="{52B4E044-8596-4EC7-8936-08D5401D5360}" destId="{53213468-E8CD-4340-8B85-A9196C7A2B0A}" srcOrd="1" destOrd="0" presId="urn:microsoft.com/office/officeart/2005/8/layout/process2"/>
    <dgm:cxn modelId="{F17C4CF6-536A-4D3C-8913-BB933EFCA379}" type="presOf" srcId="{AA4BA4CD-6076-47E5-8D4A-87F7446426ED}" destId="{D420ED7F-687E-4FE3-BF72-7046EEC3D60B}" srcOrd="0" destOrd="0" presId="urn:microsoft.com/office/officeart/2005/8/layout/process2"/>
    <dgm:cxn modelId="{C6A0023B-8250-4E02-8153-D1F68953D1C8}" srcId="{F63009D0-30EB-4A91-8D25-A97599BDD79F}" destId="{7B38A696-C65D-4B38-91BC-737E0513C472}" srcOrd="4" destOrd="0" parTransId="{A1375AFA-B090-4CE9-A3FD-86627E5AC5B9}" sibTransId="{1C4367C6-2C64-4CD5-8818-46689DF588F5}"/>
    <dgm:cxn modelId="{D55F89D6-D1C6-427D-AA49-838DD58E677F}" type="presOf" srcId="{C9ACDFBC-8625-47B9-8C72-17C32B8737D5}" destId="{E71EAA9E-543B-4510-B522-7F248EBDDEED}" srcOrd="0" destOrd="0" presId="urn:microsoft.com/office/officeart/2005/8/layout/process2"/>
    <dgm:cxn modelId="{B98CC4A0-0BB6-436A-996B-1900BFE7A2E9}" type="presOf" srcId="{CC011B43-B7E7-439E-9743-AF3FCCC4677F}" destId="{FB8EC780-5D4F-4831-A25F-BFA648A136C9}" srcOrd="1" destOrd="0" presId="urn:microsoft.com/office/officeart/2005/8/layout/process2"/>
    <dgm:cxn modelId="{4CA6BCC5-FD46-4704-9977-3B086DBD574A}" srcId="{F63009D0-30EB-4A91-8D25-A97599BDD79F}" destId="{155A7758-21E5-417F-9786-E7C31D543470}" srcOrd="3" destOrd="0" parTransId="{7985DA61-32BC-427A-A904-1142140E212B}" sibTransId="{8742616F-809D-448C-A871-F824874298BA}"/>
    <dgm:cxn modelId="{FAE22BDC-3A9E-44C3-9DD0-EEF204A1BCA2}" srcId="{F63009D0-30EB-4A91-8D25-A97599BDD79F}" destId="{352F9EB4-5776-4D1D-9175-BC1479C291A2}" srcOrd="1" destOrd="0" parTransId="{8AD61A07-A427-4427-A9A7-C8E713BF57E3}" sibTransId="{52B4E044-8596-4EC7-8936-08D5401D5360}"/>
    <dgm:cxn modelId="{0A8B1B8F-E424-4F81-AC29-FE57BB099B5C}" srcId="{F63009D0-30EB-4A91-8D25-A97599BDD79F}" destId="{BFE8BBF3-EE15-4607-8A3E-C916849F8C58}" srcOrd="0" destOrd="0" parTransId="{D8E800C7-6471-49EC-B3BF-B061C7D656F5}" sibTransId="{ADE58F87-5787-4300-BB13-49CD0B3F44B5}"/>
    <dgm:cxn modelId="{154D144A-8F02-47F9-9A69-E2149A508577}" type="presOf" srcId="{CD101712-EA9A-4E34-91AD-E12779EB3843}" destId="{80EDA0A4-C1FB-4EC9-9537-2E7547429B86}" srcOrd="0" destOrd="0" presId="urn:microsoft.com/office/officeart/2005/8/layout/process2"/>
    <dgm:cxn modelId="{52B616C1-AACE-4992-8AF2-03B64C8042DD}" type="presOf" srcId="{36DB8754-784D-4852-9BBA-DA014302BDF2}" destId="{BFAF7BFC-45CB-4987-B483-2FC0C31A4476}" srcOrd="1" destOrd="0" presId="urn:microsoft.com/office/officeart/2005/8/layout/process2"/>
    <dgm:cxn modelId="{FCDC31C7-FB0A-48F4-A8E5-336630C6A29B}" type="presOf" srcId="{93F1CBCF-5531-4607-BFCF-CA61A4D88DE4}" destId="{24D3816A-89FE-4D38-9F36-43CACCDEE96C}" srcOrd="1" destOrd="0" presId="urn:microsoft.com/office/officeart/2005/8/layout/process2"/>
    <dgm:cxn modelId="{4ACED10D-D543-4F84-9D9A-78B3FC80A0CB}" srcId="{F63009D0-30EB-4A91-8D25-A97599BDD79F}" destId="{DD499247-8C52-4473-BA73-B6DEA4969374}" srcOrd="6" destOrd="0" parTransId="{7586D63D-7735-4A3C-92A9-6EB65C1888E8}" sibTransId="{CC011B43-B7E7-439E-9743-AF3FCCC4677F}"/>
    <dgm:cxn modelId="{865CD8E4-5E99-40BA-9833-A0AA2E7CD171}" type="presOf" srcId="{8742616F-809D-448C-A871-F824874298BA}" destId="{EE764848-C61C-4060-B006-B709A38AF2FF}" srcOrd="0" destOrd="0" presId="urn:microsoft.com/office/officeart/2005/8/layout/process2"/>
    <dgm:cxn modelId="{16205C77-3062-4E7D-9DF3-9CC635467AA1}" srcId="{F63009D0-30EB-4A91-8D25-A97599BDD79F}" destId="{C4299D66-6B68-4A45-B0E2-AB7B730C805B}" srcOrd="5" destOrd="0" parTransId="{91C95CD0-C4E6-4536-BA5F-E54C922AB190}" sibTransId="{36DB8754-784D-4852-9BBA-DA014302BDF2}"/>
    <dgm:cxn modelId="{EADE04E7-0D79-4647-9661-C215CD79B6F7}" type="presOf" srcId="{155A7758-21E5-417F-9786-E7C31D543470}" destId="{4946191F-AA82-4BF7-BE24-7F9BB27A071D}" srcOrd="0" destOrd="0" presId="urn:microsoft.com/office/officeart/2005/8/layout/process2"/>
    <dgm:cxn modelId="{20EDAD45-8EB9-425D-8133-ECFFB12AF421}" type="presOf" srcId="{DD499247-8C52-4473-BA73-B6DEA4969374}" destId="{C1D42DBA-1757-46B2-8F78-20141BFFF55A}" srcOrd="0" destOrd="0" presId="urn:microsoft.com/office/officeart/2005/8/layout/process2"/>
    <dgm:cxn modelId="{59894040-CE29-4E3E-8AC8-701EA563E95B}" type="presOf" srcId="{8742616F-809D-448C-A871-F824874298BA}" destId="{9B4D1A21-F000-41B2-B5C7-8C28C38C2980}" srcOrd="1" destOrd="0" presId="urn:microsoft.com/office/officeart/2005/8/layout/process2"/>
    <dgm:cxn modelId="{81A350F2-A37B-4CF9-84B6-AFFD4F1E4FC0}" srcId="{F63009D0-30EB-4A91-8D25-A97599BDD79F}" destId="{C9ACDFBC-8625-47B9-8C72-17C32B8737D5}" srcOrd="8" destOrd="0" parTransId="{8A90377D-59FF-4424-9CC6-2466C454C246}" sibTransId="{B360B5C1-6868-4B13-B359-07AF973596F9}"/>
    <dgm:cxn modelId="{2CCA6AE2-746F-44D7-B24E-5873C9B3D876}" type="presOf" srcId="{ADE58F87-5787-4300-BB13-49CD0B3F44B5}" destId="{E9EAB467-6B48-4330-934E-324A2F411176}" srcOrd="0" destOrd="0" presId="urn:microsoft.com/office/officeart/2005/8/layout/process2"/>
    <dgm:cxn modelId="{324A62D6-8CC5-432E-B03F-E70D236859DF}" srcId="{F63009D0-30EB-4A91-8D25-A97599BDD79F}" destId="{CD101712-EA9A-4E34-91AD-E12779EB3843}" srcOrd="7" destOrd="0" parTransId="{0EEF5746-259A-499F-84E0-0684FC3420E5}" sibTransId="{93F1CBCF-5531-4607-BFCF-CA61A4D88DE4}"/>
    <dgm:cxn modelId="{62900C6B-F2E7-401A-9C6B-4D3C61B369B7}" type="presOf" srcId="{BFE8BBF3-EE15-4607-8A3E-C916849F8C58}" destId="{11F07E7C-955E-49F8-90F7-03FB78560617}" srcOrd="0" destOrd="0" presId="urn:microsoft.com/office/officeart/2005/8/layout/process2"/>
    <dgm:cxn modelId="{23107D0D-ADD6-4ED1-B1AC-F9E33F3CA9A7}" type="presParOf" srcId="{27BA7AEC-6D40-4F40-91CC-C9C063D873C4}" destId="{11F07E7C-955E-49F8-90F7-03FB78560617}" srcOrd="0" destOrd="0" presId="urn:microsoft.com/office/officeart/2005/8/layout/process2"/>
    <dgm:cxn modelId="{0B1855C8-BB8B-418B-B0F7-B8B190F1EF45}" type="presParOf" srcId="{27BA7AEC-6D40-4F40-91CC-C9C063D873C4}" destId="{E9EAB467-6B48-4330-934E-324A2F411176}" srcOrd="1" destOrd="0" presId="urn:microsoft.com/office/officeart/2005/8/layout/process2"/>
    <dgm:cxn modelId="{47B9D29A-43B8-4527-9876-30DD1DC11C80}" type="presParOf" srcId="{E9EAB467-6B48-4330-934E-324A2F411176}" destId="{D3739537-BB31-4C45-974D-0858F3611A1E}" srcOrd="0" destOrd="0" presId="urn:microsoft.com/office/officeart/2005/8/layout/process2"/>
    <dgm:cxn modelId="{F0B9822C-1D6D-4630-AC25-AF5E16162DFF}" type="presParOf" srcId="{27BA7AEC-6D40-4F40-91CC-C9C063D873C4}" destId="{9090CA26-FADC-45D0-9165-D14423C861A7}" srcOrd="2" destOrd="0" presId="urn:microsoft.com/office/officeart/2005/8/layout/process2"/>
    <dgm:cxn modelId="{F50BA272-B860-4B4B-8C8C-A008992BDE57}" type="presParOf" srcId="{27BA7AEC-6D40-4F40-91CC-C9C063D873C4}" destId="{6849A719-98AB-4695-BDBA-0D6B60D075FF}" srcOrd="3" destOrd="0" presId="urn:microsoft.com/office/officeart/2005/8/layout/process2"/>
    <dgm:cxn modelId="{73869DC1-063D-4EC8-B59C-065FAA0563D9}" type="presParOf" srcId="{6849A719-98AB-4695-BDBA-0D6B60D075FF}" destId="{53213468-E8CD-4340-8B85-A9196C7A2B0A}" srcOrd="0" destOrd="0" presId="urn:microsoft.com/office/officeart/2005/8/layout/process2"/>
    <dgm:cxn modelId="{A5677196-B5A2-45EA-8772-1A65819CC122}" type="presParOf" srcId="{27BA7AEC-6D40-4F40-91CC-C9C063D873C4}" destId="{D420ED7F-687E-4FE3-BF72-7046EEC3D60B}" srcOrd="4" destOrd="0" presId="urn:microsoft.com/office/officeart/2005/8/layout/process2"/>
    <dgm:cxn modelId="{4989DF78-454D-4C24-BE7A-1C0A70E6D992}" type="presParOf" srcId="{27BA7AEC-6D40-4F40-91CC-C9C063D873C4}" destId="{61B46877-1B3E-422B-BEF6-E145B171B792}" srcOrd="5" destOrd="0" presId="urn:microsoft.com/office/officeart/2005/8/layout/process2"/>
    <dgm:cxn modelId="{5ECE9420-5EBC-45E9-9626-10D8B8FD44C5}" type="presParOf" srcId="{61B46877-1B3E-422B-BEF6-E145B171B792}" destId="{7DFEC53D-69A1-47C7-8DF7-4D6850255FBF}" srcOrd="0" destOrd="0" presId="urn:microsoft.com/office/officeart/2005/8/layout/process2"/>
    <dgm:cxn modelId="{9AC93975-555C-4A2A-87A2-5EAC324C19A0}" type="presParOf" srcId="{27BA7AEC-6D40-4F40-91CC-C9C063D873C4}" destId="{4946191F-AA82-4BF7-BE24-7F9BB27A071D}" srcOrd="6" destOrd="0" presId="urn:microsoft.com/office/officeart/2005/8/layout/process2"/>
    <dgm:cxn modelId="{0FA25BA6-9024-4E29-AD72-F8664A00C692}" type="presParOf" srcId="{27BA7AEC-6D40-4F40-91CC-C9C063D873C4}" destId="{EE764848-C61C-4060-B006-B709A38AF2FF}" srcOrd="7" destOrd="0" presId="urn:microsoft.com/office/officeart/2005/8/layout/process2"/>
    <dgm:cxn modelId="{98C4F553-FFB8-4E01-97B7-49486EEA50AC}" type="presParOf" srcId="{EE764848-C61C-4060-B006-B709A38AF2FF}" destId="{9B4D1A21-F000-41B2-B5C7-8C28C38C2980}" srcOrd="0" destOrd="0" presId="urn:microsoft.com/office/officeart/2005/8/layout/process2"/>
    <dgm:cxn modelId="{8A243327-9002-4367-8F61-A5C6DAED0CC3}" type="presParOf" srcId="{27BA7AEC-6D40-4F40-91CC-C9C063D873C4}" destId="{B61E6CA9-BD4A-4AD6-AC68-B864E82D7D41}" srcOrd="8" destOrd="0" presId="urn:microsoft.com/office/officeart/2005/8/layout/process2"/>
    <dgm:cxn modelId="{8A948CC3-046A-4503-8F3E-B15F80755A9E}" type="presParOf" srcId="{27BA7AEC-6D40-4F40-91CC-C9C063D873C4}" destId="{83492E7A-A7FF-48F8-BC34-046E9229F313}" srcOrd="9" destOrd="0" presId="urn:microsoft.com/office/officeart/2005/8/layout/process2"/>
    <dgm:cxn modelId="{33F2FC1F-4064-42A7-A30B-F29849BA98DE}" type="presParOf" srcId="{83492E7A-A7FF-48F8-BC34-046E9229F313}" destId="{EE91CA1D-DC74-4455-8A4D-ED77DEF8658F}" srcOrd="0" destOrd="0" presId="urn:microsoft.com/office/officeart/2005/8/layout/process2"/>
    <dgm:cxn modelId="{5BE35010-44FE-48A9-A7C6-1D5EDA4700B1}" type="presParOf" srcId="{27BA7AEC-6D40-4F40-91CC-C9C063D873C4}" destId="{EFBA989C-6C0C-4F63-96C8-160025FD8ED5}" srcOrd="10" destOrd="0" presId="urn:microsoft.com/office/officeart/2005/8/layout/process2"/>
    <dgm:cxn modelId="{6264E3F2-3AC5-4B90-8EEE-F474BC6B9C07}" type="presParOf" srcId="{27BA7AEC-6D40-4F40-91CC-C9C063D873C4}" destId="{357ACE6E-BA85-4A14-82CF-6A20E78C4295}" srcOrd="11" destOrd="0" presId="urn:microsoft.com/office/officeart/2005/8/layout/process2"/>
    <dgm:cxn modelId="{C698C917-A7E7-4F3C-8078-6EA2B111B672}" type="presParOf" srcId="{357ACE6E-BA85-4A14-82CF-6A20E78C4295}" destId="{BFAF7BFC-45CB-4987-B483-2FC0C31A4476}" srcOrd="0" destOrd="0" presId="urn:microsoft.com/office/officeart/2005/8/layout/process2"/>
    <dgm:cxn modelId="{202D91BD-0B6E-4499-A90B-6642EAEF3935}" type="presParOf" srcId="{27BA7AEC-6D40-4F40-91CC-C9C063D873C4}" destId="{C1D42DBA-1757-46B2-8F78-20141BFFF55A}" srcOrd="12" destOrd="0" presId="urn:microsoft.com/office/officeart/2005/8/layout/process2"/>
    <dgm:cxn modelId="{2863F3CC-89F2-4599-BAA0-BF2852CCD81F}" type="presParOf" srcId="{27BA7AEC-6D40-4F40-91CC-C9C063D873C4}" destId="{FD1DF0E6-5120-4712-87B5-087B5AA5001F}" srcOrd="13" destOrd="0" presId="urn:microsoft.com/office/officeart/2005/8/layout/process2"/>
    <dgm:cxn modelId="{696A152D-5848-43D9-8897-5E134CEFC401}" type="presParOf" srcId="{FD1DF0E6-5120-4712-87B5-087B5AA5001F}" destId="{FB8EC780-5D4F-4831-A25F-BFA648A136C9}" srcOrd="0" destOrd="0" presId="urn:microsoft.com/office/officeart/2005/8/layout/process2"/>
    <dgm:cxn modelId="{E056E541-A722-4809-9A0B-E373033190B5}" type="presParOf" srcId="{27BA7AEC-6D40-4F40-91CC-C9C063D873C4}" destId="{80EDA0A4-C1FB-4EC9-9537-2E7547429B86}" srcOrd="14" destOrd="0" presId="urn:microsoft.com/office/officeart/2005/8/layout/process2"/>
    <dgm:cxn modelId="{559E94D1-4099-4E6B-A15B-EFC0553731D9}" type="presParOf" srcId="{27BA7AEC-6D40-4F40-91CC-C9C063D873C4}" destId="{57789175-A2BD-4D0A-9334-4AB502C6B9E8}" srcOrd="15" destOrd="0" presId="urn:microsoft.com/office/officeart/2005/8/layout/process2"/>
    <dgm:cxn modelId="{83C98CD3-7C76-41FE-80B9-C649FAAB9EA8}" type="presParOf" srcId="{57789175-A2BD-4D0A-9334-4AB502C6B9E8}" destId="{24D3816A-89FE-4D38-9F36-43CACCDEE96C}" srcOrd="0" destOrd="0" presId="urn:microsoft.com/office/officeart/2005/8/layout/process2"/>
    <dgm:cxn modelId="{DA0B9890-CCCA-4E22-A5D1-0A0E5E12B8E9}" type="presParOf" srcId="{27BA7AEC-6D40-4F40-91CC-C9C063D873C4}" destId="{E71EAA9E-543B-4510-B522-7F248EBDDEED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07E7C-955E-49F8-90F7-03FB78560617}">
      <dsp:nvSpPr>
        <dsp:cNvPr id="0" name=""/>
        <dsp:cNvSpPr/>
      </dsp:nvSpPr>
      <dsp:spPr>
        <a:xfrm>
          <a:off x="128545" y="818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Ρομποτική κίνηση</a:t>
          </a:r>
          <a:endParaRPr lang="el-GR" sz="900" kern="1200" dirty="0"/>
        </a:p>
      </dsp:txBody>
      <dsp:txXfrm>
        <a:off x="143649" y="15922"/>
        <a:ext cx="898033" cy="485481"/>
      </dsp:txXfrm>
    </dsp:sp>
    <dsp:sp modelId="{E9EAB467-6B48-4330-934E-324A2F411176}">
      <dsp:nvSpPr>
        <dsp:cNvPr id="0" name=""/>
        <dsp:cNvSpPr/>
      </dsp:nvSpPr>
      <dsp:spPr>
        <a:xfrm rot="5400000">
          <a:off x="495974" y="529400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48739"/>
        <a:ext cx="139236" cy="135368"/>
      </dsp:txXfrm>
    </dsp:sp>
    <dsp:sp modelId="{8D93D18F-3EE1-43D1-8EB3-97ACC21B7CCB}">
      <dsp:nvSpPr>
        <dsp:cNvPr id="0" name=""/>
        <dsp:cNvSpPr/>
      </dsp:nvSpPr>
      <dsp:spPr>
        <a:xfrm>
          <a:off x="128545" y="774352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Αισθητήρες</a:t>
          </a:r>
          <a:endParaRPr lang="el-GR" sz="900" kern="1200" dirty="0"/>
        </a:p>
      </dsp:txBody>
      <dsp:txXfrm>
        <a:off x="143649" y="789456"/>
        <a:ext cx="898033" cy="485481"/>
      </dsp:txXfrm>
    </dsp:sp>
    <dsp:sp modelId="{0C314CF9-DDAE-45F8-A68E-0CEE17BF72B1}">
      <dsp:nvSpPr>
        <dsp:cNvPr id="0" name=""/>
        <dsp:cNvSpPr/>
      </dsp:nvSpPr>
      <dsp:spPr>
        <a:xfrm rot="5400000">
          <a:off x="495974" y="1302934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1322273"/>
        <a:ext cx="139236" cy="135368"/>
      </dsp:txXfrm>
    </dsp:sp>
    <dsp:sp modelId="{28720D93-DB3F-457E-AAC6-C1C524B8531C}">
      <dsp:nvSpPr>
        <dsp:cNvPr id="0" name=""/>
        <dsp:cNvSpPr/>
      </dsp:nvSpPr>
      <dsp:spPr>
        <a:xfrm>
          <a:off x="128545" y="1547886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Χαρτογράφηση</a:t>
          </a:r>
          <a:endParaRPr lang="el-GR" sz="900" kern="1200" dirty="0"/>
        </a:p>
      </dsp:txBody>
      <dsp:txXfrm>
        <a:off x="143649" y="1562990"/>
        <a:ext cx="898033" cy="485481"/>
      </dsp:txXfrm>
    </dsp:sp>
    <dsp:sp modelId="{987D6F87-DFD9-4C8D-83BB-032639DAAF71}">
      <dsp:nvSpPr>
        <dsp:cNvPr id="0" name=""/>
        <dsp:cNvSpPr/>
      </dsp:nvSpPr>
      <dsp:spPr>
        <a:xfrm rot="5400000">
          <a:off x="495974" y="2076468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2095807"/>
        <a:ext cx="139236" cy="135368"/>
      </dsp:txXfrm>
    </dsp:sp>
    <dsp:sp modelId="{3E8D7D40-DA1F-46C6-BBAF-BFCF6296A9F4}">
      <dsp:nvSpPr>
        <dsp:cNvPr id="0" name=""/>
        <dsp:cNvSpPr/>
      </dsp:nvSpPr>
      <dsp:spPr>
        <a:xfrm>
          <a:off x="128545" y="2321421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Εξερεύνηση</a:t>
          </a:r>
          <a:endParaRPr lang="el-GR" sz="900" kern="1200" dirty="0"/>
        </a:p>
      </dsp:txBody>
      <dsp:txXfrm>
        <a:off x="143649" y="2336525"/>
        <a:ext cx="898033" cy="485481"/>
      </dsp:txXfrm>
    </dsp:sp>
    <dsp:sp modelId="{71D2C8F5-3142-4A51-A9D5-C4E690AFD33B}">
      <dsp:nvSpPr>
        <dsp:cNvPr id="0" name=""/>
        <dsp:cNvSpPr/>
      </dsp:nvSpPr>
      <dsp:spPr>
        <a:xfrm rot="5400000">
          <a:off x="495974" y="2850002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2869341"/>
        <a:ext cx="139236" cy="135368"/>
      </dsp:txXfrm>
    </dsp:sp>
    <dsp:sp modelId="{6DBB9670-695E-4D0F-B39D-6BD945752839}">
      <dsp:nvSpPr>
        <dsp:cNvPr id="0" name=""/>
        <dsp:cNvSpPr/>
      </dsp:nvSpPr>
      <dsp:spPr>
        <a:xfrm>
          <a:off x="128545" y="3094955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Εντοπισμός σημείων ζωής / Μηχανική όραση</a:t>
          </a:r>
          <a:endParaRPr lang="el-GR" sz="900" kern="1200" dirty="0"/>
        </a:p>
      </dsp:txBody>
      <dsp:txXfrm>
        <a:off x="143649" y="3110059"/>
        <a:ext cx="898033" cy="485481"/>
      </dsp:txXfrm>
    </dsp:sp>
    <dsp:sp modelId="{0FFAFE15-38D3-42B7-9C61-0292E69F86EA}">
      <dsp:nvSpPr>
        <dsp:cNvPr id="0" name=""/>
        <dsp:cNvSpPr/>
      </dsp:nvSpPr>
      <dsp:spPr>
        <a:xfrm rot="5400000">
          <a:off x="495974" y="3623536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3642875"/>
        <a:ext cx="139236" cy="135368"/>
      </dsp:txXfrm>
    </dsp:sp>
    <dsp:sp modelId="{32000A5D-E302-41B3-A6A4-EF610A1623CA}">
      <dsp:nvSpPr>
        <dsp:cNvPr id="0" name=""/>
        <dsp:cNvSpPr/>
      </dsp:nvSpPr>
      <dsp:spPr>
        <a:xfrm>
          <a:off x="128545" y="3868489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Λήψη αποφάσεων</a:t>
          </a:r>
          <a:endParaRPr lang="el-GR" sz="900" kern="1200" dirty="0"/>
        </a:p>
      </dsp:txBody>
      <dsp:txXfrm>
        <a:off x="143649" y="3883593"/>
        <a:ext cx="898033" cy="485481"/>
      </dsp:txXfrm>
    </dsp:sp>
    <dsp:sp modelId="{E98C3A1D-F6D5-4724-9B3C-ED75E05507A9}">
      <dsp:nvSpPr>
        <dsp:cNvPr id="0" name=""/>
        <dsp:cNvSpPr/>
      </dsp:nvSpPr>
      <dsp:spPr>
        <a:xfrm rot="5400000">
          <a:off x="495974" y="4397071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4416410"/>
        <a:ext cx="139236" cy="135368"/>
      </dsp:txXfrm>
    </dsp:sp>
    <dsp:sp modelId="{207AA6E6-52A5-429E-AFFD-3084C767172C}">
      <dsp:nvSpPr>
        <dsp:cNvPr id="0" name=""/>
        <dsp:cNvSpPr/>
      </dsp:nvSpPr>
      <dsp:spPr>
        <a:xfrm>
          <a:off x="128545" y="4642023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Cloud robotics</a:t>
          </a:r>
          <a:endParaRPr lang="el-GR" sz="900" kern="1200" dirty="0"/>
        </a:p>
      </dsp:txBody>
      <dsp:txXfrm>
        <a:off x="143649" y="4657127"/>
        <a:ext cx="898033" cy="485481"/>
      </dsp:txXfrm>
    </dsp:sp>
    <dsp:sp modelId="{89FAD6DA-1128-4633-864D-25DB311E1028}">
      <dsp:nvSpPr>
        <dsp:cNvPr id="0" name=""/>
        <dsp:cNvSpPr/>
      </dsp:nvSpPr>
      <dsp:spPr>
        <a:xfrm rot="5400000">
          <a:off x="495974" y="5170605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189944"/>
        <a:ext cx="139236" cy="135368"/>
      </dsp:txXfrm>
    </dsp:sp>
    <dsp:sp modelId="{6F9BC0B5-A81D-419E-8DA2-2EA94D379A39}">
      <dsp:nvSpPr>
        <dsp:cNvPr id="0" name=""/>
        <dsp:cNvSpPr/>
      </dsp:nvSpPr>
      <dsp:spPr>
        <a:xfrm>
          <a:off x="128545" y="5415557"/>
          <a:ext cx="928241" cy="51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Οντολογίες / Αναγνώριση ομιλίας</a:t>
          </a:r>
          <a:endParaRPr lang="el-GR" sz="900" kern="1200" dirty="0"/>
        </a:p>
      </dsp:txBody>
      <dsp:txXfrm>
        <a:off x="143649" y="5430661"/>
        <a:ext cx="898033" cy="485481"/>
      </dsp:txXfrm>
    </dsp:sp>
    <dsp:sp modelId="{539F90B1-1CE6-4100-8CEE-13FE649A64C2}">
      <dsp:nvSpPr>
        <dsp:cNvPr id="0" name=""/>
        <dsp:cNvSpPr/>
      </dsp:nvSpPr>
      <dsp:spPr>
        <a:xfrm rot="5400000">
          <a:off x="495974" y="5944139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963478"/>
        <a:ext cx="139236" cy="135368"/>
      </dsp:txXfrm>
    </dsp:sp>
    <dsp:sp modelId="{3BB5E6D6-3F3E-4099-A2D4-EA595396CF18}">
      <dsp:nvSpPr>
        <dsp:cNvPr id="0" name=""/>
        <dsp:cNvSpPr/>
      </dsp:nvSpPr>
      <dsp:spPr>
        <a:xfrm>
          <a:off x="128545" y="6189091"/>
          <a:ext cx="928241" cy="51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Ρομποτικές εφαρμογές</a:t>
          </a:r>
          <a:endParaRPr lang="el-GR" sz="900" kern="1200" dirty="0"/>
        </a:p>
      </dsp:txBody>
      <dsp:txXfrm>
        <a:off x="143649" y="6204195"/>
        <a:ext cx="898033" cy="485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07E7C-955E-49F8-90F7-03FB78560617}">
      <dsp:nvSpPr>
        <dsp:cNvPr id="0" name=""/>
        <dsp:cNvSpPr/>
      </dsp:nvSpPr>
      <dsp:spPr>
        <a:xfrm>
          <a:off x="128545" y="818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Ρομποτική κίνηση</a:t>
          </a:r>
          <a:endParaRPr lang="el-GR" sz="900" kern="1200" dirty="0"/>
        </a:p>
      </dsp:txBody>
      <dsp:txXfrm>
        <a:off x="143649" y="15922"/>
        <a:ext cx="898033" cy="485481"/>
      </dsp:txXfrm>
    </dsp:sp>
    <dsp:sp modelId="{E9EAB467-6B48-4330-934E-324A2F411176}">
      <dsp:nvSpPr>
        <dsp:cNvPr id="0" name=""/>
        <dsp:cNvSpPr/>
      </dsp:nvSpPr>
      <dsp:spPr>
        <a:xfrm rot="5400000">
          <a:off x="495974" y="529400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48739"/>
        <a:ext cx="139236" cy="135368"/>
      </dsp:txXfrm>
    </dsp:sp>
    <dsp:sp modelId="{83F4129E-7FED-4399-B586-389BD92D9BE8}">
      <dsp:nvSpPr>
        <dsp:cNvPr id="0" name=""/>
        <dsp:cNvSpPr/>
      </dsp:nvSpPr>
      <dsp:spPr>
        <a:xfrm>
          <a:off x="128545" y="774352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Αισθητήρες</a:t>
          </a:r>
          <a:endParaRPr lang="el-GR" sz="900" kern="1200" dirty="0"/>
        </a:p>
      </dsp:txBody>
      <dsp:txXfrm>
        <a:off x="143649" y="789456"/>
        <a:ext cx="898033" cy="485481"/>
      </dsp:txXfrm>
    </dsp:sp>
    <dsp:sp modelId="{9713A18B-BB76-4504-8C58-F71597A5B588}">
      <dsp:nvSpPr>
        <dsp:cNvPr id="0" name=""/>
        <dsp:cNvSpPr/>
      </dsp:nvSpPr>
      <dsp:spPr>
        <a:xfrm rot="5400000">
          <a:off x="495974" y="1302934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1322273"/>
        <a:ext cx="139236" cy="135368"/>
      </dsp:txXfrm>
    </dsp:sp>
    <dsp:sp modelId="{4B477824-325A-42F3-B038-D95BF87A1636}">
      <dsp:nvSpPr>
        <dsp:cNvPr id="0" name=""/>
        <dsp:cNvSpPr/>
      </dsp:nvSpPr>
      <dsp:spPr>
        <a:xfrm>
          <a:off x="128545" y="1547886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Χαρτογράφηση</a:t>
          </a:r>
          <a:endParaRPr lang="el-GR" sz="900" kern="1200" dirty="0"/>
        </a:p>
      </dsp:txBody>
      <dsp:txXfrm>
        <a:off x="143649" y="1562990"/>
        <a:ext cx="898033" cy="485481"/>
      </dsp:txXfrm>
    </dsp:sp>
    <dsp:sp modelId="{FA001213-495E-415E-9B1F-23BD72B20D79}">
      <dsp:nvSpPr>
        <dsp:cNvPr id="0" name=""/>
        <dsp:cNvSpPr/>
      </dsp:nvSpPr>
      <dsp:spPr>
        <a:xfrm rot="5400000">
          <a:off x="495974" y="2076468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2095807"/>
        <a:ext cx="139236" cy="135368"/>
      </dsp:txXfrm>
    </dsp:sp>
    <dsp:sp modelId="{17008AA3-9264-48F6-87FC-524DF2F358A3}">
      <dsp:nvSpPr>
        <dsp:cNvPr id="0" name=""/>
        <dsp:cNvSpPr/>
      </dsp:nvSpPr>
      <dsp:spPr>
        <a:xfrm>
          <a:off x="128545" y="2321421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Εξερεύνηση</a:t>
          </a:r>
          <a:endParaRPr lang="el-GR" sz="900" kern="1200" dirty="0"/>
        </a:p>
      </dsp:txBody>
      <dsp:txXfrm>
        <a:off x="143649" y="2336525"/>
        <a:ext cx="898033" cy="485481"/>
      </dsp:txXfrm>
    </dsp:sp>
    <dsp:sp modelId="{792161EE-EEF8-41E4-B0E5-04C080F88133}">
      <dsp:nvSpPr>
        <dsp:cNvPr id="0" name=""/>
        <dsp:cNvSpPr/>
      </dsp:nvSpPr>
      <dsp:spPr>
        <a:xfrm rot="5400000">
          <a:off x="495974" y="2850002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2869341"/>
        <a:ext cx="139236" cy="135368"/>
      </dsp:txXfrm>
    </dsp:sp>
    <dsp:sp modelId="{77208DA2-6E68-4E65-8ADB-E95E7D2CBD4A}">
      <dsp:nvSpPr>
        <dsp:cNvPr id="0" name=""/>
        <dsp:cNvSpPr/>
      </dsp:nvSpPr>
      <dsp:spPr>
        <a:xfrm>
          <a:off x="128545" y="3094955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Εντοπισμός σημείων ζωής / Μηχανική όραση</a:t>
          </a:r>
          <a:endParaRPr lang="el-GR" sz="900" kern="1200" dirty="0"/>
        </a:p>
      </dsp:txBody>
      <dsp:txXfrm>
        <a:off x="143649" y="3110059"/>
        <a:ext cx="898033" cy="485481"/>
      </dsp:txXfrm>
    </dsp:sp>
    <dsp:sp modelId="{5125533A-13A0-4A6A-A735-39699E191EA9}">
      <dsp:nvSpPr>
        <dsp:cNvPr id="0" name=""/>
        <dsp:cNvSpPr/>
      </dsp:nvSpPr>
      <dsp:spPr>
        <a:xfrm rot="5400000">
          <a:off x="495974" y="3623536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3642875"/>
        <a:ext cx="139236" cy="135368"/>
      </dsp:txXfrm>
    </dsp:sp>
    <dsp:sp modelId="{1F843AF5-2E97-4267-8515-BCBBEBA5D6AF}">
      <dsp:nvSpPr>
        <dsp:cNvPr id="0" name=""/>
        <dsp:cNvSpPr/>
      </dsp:nvSpPr>
      <dsp:spPr>
        <a:xfrm>
          <a:off x="128545" y="3868489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Λήψη αποφάσεων</a:t>
          </a:r>
          <a:endParaRPr lang="el-GR" sz="900" kern="1200" dirty="0"/>
        </a:p>
      </dsp:txBody>
      <dsp:txXfrm>
        <a:off x="143649" y="3883593"/>
        <a:ext cx="898033" cy="485481"/>
      </dsp:txXfrm>
    </dsp:sp>
    <dsp:sp modelId="{0B74D1EA-53F8-4E0F-B1E3-0ACFA7B5C218}">
      <dsp:nvSpPr>
        <dsp:cNvPr id="0" name=""/>
        <dsp:cNvSpPr/>
      </dsp:nvSpPr>
      <dsp:spPr>
        <a:xfrm rot="5400000">
          <a:off x="495974" y="4397071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4416410"/>
        <a:ext cx="139236" cy="135368"/>
      </dsp:txXfrm>
    </dsp:sp>
    <dsp:sp modelId="{8987ADF8-00E5-449A-A617-B05C6A62C768}">
      <dsp:nvSpPr>
        <dsp:cNvPr id="0" name=""/>
        <dsp:cNvSpPr/>
      </dsp:nvSpPr>
      <dsp:spPr>
        <a:xfrm>
          <a:off x="128545" y="4642023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Cloud robotics</a:t>
          </a:r>
          <a:endParaRPr lang="el-GR" sz="900" kern="1200" dirty="0"/>
        </a:p>
      </dsp:txBody>
      <dsp:txXfrm>
        <a:off x="143649" y="4657127"/>
        <a:ext cx="898033" cy="485481"/>
      </dsp:txXfrm>
    </dsp:sp>
    <dsp:sp modelId="{05F50535-7475-4576-A815-B1A3E1ADC00E}">
      <dsp:nvSpPr>
        <dsp:cNvPr id="0" name=""/>
        <dsp:cNvSpPr/>
      </dsp:nvSpPr>
      <dsp:spPr>
        <a:xfrm rot="5400000">
          <a:off x="495974" y="5170605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189944"/>
        <a:ext cx="139236" cy="135368"/>
      </dsp:txXfrm>
    </dsp:sp>
    <dsp:sp modelId="{758970E8-C9BB-4AD6-8707-E4EC614CC114}">
      <dsp:nvSpPr>
        <dsp:cNvPr id="0" name=""/>
        <dsp:cNvSpPr/>
      </dsp:nvSpPr>
      <dsp:spPr>
        <a:xfrm>
          <a:off x="128545" y="5415557"/>
          <a:ext cx="928241" cy="51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Οντολογίες / Αναγνώριση ομιλίας</a:t>
          </a:r>
          <a:endParaRPr lang="el-GR" sz="900" kern="1200" dirty="0"/>
        </a:p>
      </dsp:txBody>
      <dsp:txXfrm>
        <a:off x="143649" y="5430661"/>
        <a:ext cx="898033" cy="485481"/>
      </dsp:txXfrm>
    </dsp:sp>
    <dsp:sp modelId="{B832BF79-040C-4C35-A2D7-0FC2CC42749E}">
      <dsp:nvSpPr>
        <dsp:cNvPr id="0" name=""/>
        <dsp:cNvSpPr/>
      </dsp:nvSpPr>
      <dsp:spPr>
        <a:xfrm rot="5400000">
          <a:off x="495974" y="5944139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963478"/>
        <a:ext cx="139236" cy="135368"/>
      </dsp:txXfrm>
    </dsp:sp>
    <dsp:sp modelId="{8B52A5FC-2256-4406-A7E1-9940A57CF292}">
      <dsp:nvSpPr>
        <dsp:cNvPr id="0" name=""/>
        <dsp:cNvSpPr/>
      </dsp:nvSpPr>
      <dsp:spPr>
        <a:xfrm>
          <a:off x="128545" y="6189091"/>
          <a:ext cx="928241" cy="51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Ρομποτικές εφαρμογές</a:t>
          </a:r>
          <a:endParaRPr lang="el-GR" sz="900" kern="1200" dirty="0"/>
        </a:p>
      </dsp:txBody>
      <dsp:txXfrm>
        <a:off x="143649" y="6204195"/>
        <a:ext cx="898033" cy="485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07E7C-955E-49F8-90F7-03FB78560617}">
      <dsp:nvSpPr>
        <dsp:cNvPr id="0" name=""/>
        <dsp:cNvSpPr/>
      </dsp:nvSpPr>
      <dsp:spPr>
        <a:xfrm>
          <a:off x="128545" y="818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Ρομποτική κίνηση</a:t>
          </a:r>
          <a:endParaRPr lang="el-GR" sz="900" kern="1200" dirty="0"/>
        </a:p>
      </dsp:txBody>
      <dsp:txXfrm>
        <a:off x="143649" y="15922"/>
        <a:ext cx="898033" cy="485481"/>
      </dsp:txXfrm>
    </dsp:sp>
    <dsp:sp modelId="{E9EAB467-6B48-4330-934E-324A2F411176}">
      <dsp:nvSpPr>
        <dsp:cNvPr id="0" name=""/>
        <dsp:cNvSpPr/>
      </dsp:nvSpPr>
      <dsp:spPr>
        <a:xfrm rot="5400000">
          <a:off x="495974" y="529400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48739"/>
        <a:ext cx="139236" cy="135368"/>
      </dsp:txXfrm>
    </dsp:sp>
    <dsp:sp modelId="{F2B43C85-7864-4B2E-B7D9-149C45B1979D}">
      <dsp:nvSpPr>
        <dsp:cNvPr id="0" name=""/>
        <dsp:cNvSpPr/>
      </dsp:nvSpPr>
      <dsp:spPr>
        <a:xfrm>
          <a:off x="128545" y="774352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Αισθητήρες</a:t>
          </a:r>
          <a:endParaRPr lang="el-GR" sz="900" kern="1200" dirty="0"/>
        </a:p>
      </dsp:txBody>
      <dsp:txXfrm>
        <a:off x="143649" y="789456"/>
        <a:ext cx="898033" cy="485481"/>
      </dsp:txXfrm>
    </dsp:sp>
    <dsp:sp modelId="{724FCCD2-A1A2-4F67-8B1C-B56BACF30FF8}">
      <dsp:nvSpPr>
        <dsp:cNvPr id="0" name=""/>
        <dsp:cNvSpPr/>
      </dsp:nvSpPr>
      <dsp:spPr>
        <a:xfrm rot="5400000">
          <a:off x="495974" y="1302934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1322273"/>
        <a:ext cx="139236" cy="135368"/>
      </dsp:txXfrm>
    </dsp:sp>
    <dsp:sp modelId="{B13793D7-7A70-49FC-864F-F27569D77F05}">
      <dsp:nvSpPr>
        <dsp:cNvPr id="0" name=""/>
        <dsp:cNvSpPr/>
      </dsp:nvSpPr>
      <dsp:spPr>
        <a:xfrm>
          <a:off x="128545" y="1547886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Χαρτογράφηση</a:t>
          </a:r>
          <a:endParaRPr lang="el-GR" sz="900" kern="1200" dirty="0"/>
        </a:p>
      </dsp:txBody>
      <dsp:txXfrm>
        <a:off x="143649" y="1562990"/>
        <a:ext cx="898033" cy="485481"/>
      </dsp:txXfrm>
    </dsp:sp>
    <dsp:sp modelId="{729F1495-3DB4-4E47-94A3-E8DA67EB6E00}">
      <dsp:nvSpPr>
        <dsp:cNvPr id="0" name=""/>
        <dsp:cNvSpPr/>
      </dsp:nvSpPr>
      <dsp:spPr>
        <a:xfrm rot="5400000">
          <a:off x="495974" y="2076468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2095807"/>
        <a:ext cx="139236" cy="135368"/>
      </dsp:txXfrm>
    </dsp:sp>
    <dsp:sp modelId="{94044F33-2449-4479-B46E-F0A76DE461A6}">
      <dsp:nvSpPr>
        <dsp:cNvPr id="0" name=""/>
        <dsp:cNvSpPr/>
      </dsp:nvSpPr>
      <dsp:spPr>
        <a:xfrm>
          <a:off x="128545" y="2321421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Εξερεύνηση</a:t>
          </a:r>
          <a:endParaRPr lang="el-GR" sz="900" kern="1200" dirty="0"/>
        </a:p>
      </dsp:txBody>
      <dsp:txXfrm>
        <a:off x="143649" y="2336525"/>
        <a:ext cx="898033" cy="485481"/>
      </dsp:txXfrm>
    </dsp:sp>
    <dsp:sp modelId="{8E330508-8356-4AC9-9845-652FFC4525A7}">
      <dsp:nvSpPr>
        <dsp:cNvPr id="0" name=""/>
        <dsp:cNvSpPr/>
      </dsp:nvSpPr>
      <dsp:spPr>
        <a:xfrm rot="5400000">
          <a:off x="495974" y="2850002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2869341"/>
        <a:ext cx="139236" cy="135368"/>
      </dsp:txXfrm>
    </dsp:sp>
    <dsp:sp modelId="{5C177095-F8E9-4FB1-A1EE-B3DC9BE065BF}">
      <dsp:nvSpPr>
        <dsp:cNvPr id="0" name=""/>
        <dsp:cNvSpPr/>
      </dsp:nvSpPr>
      <dsp:spPr>
        <a:xfrm>
          <a:off x="128545" y="3094955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Εντοπισμός σημείων ζωής / Μηχανική όραση</a:t>
          </a:r>
          <a:endParaRPr lang="el-GR" sz="900" kern="1200" dirty="0"/>
        </a:p>
      </dsp:txBody>
      <dsp:txXfrm>
        <a:off x="143649" y="3110059"/>
        <a:ext cx="898033" cy="485481"/>
      </dsp:txXfrm>
    </dsp:sp>
    <dsp:sp modelId="{1AA9A3F2-D142-415F-9326-43148549FCFD}">
      <dsp:nvSpPr>
        <dsp:cNvPr id="0" name=""/>
        <dsp:cNvSpPr/>
      </dsp:nvSpPr>
      <dsp:spPr>
        <a:xfrm rot="5400000">
          <a:off x="495974" y="3623536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3642875"/>
        <a:ext cx="139236" cy="135368"/>
      </dsp:txXfrm>
    </dsp:sp>
    <dsp:sp modelId="{12189CD6-ADD6-4C24-8072-398010C5290E}">
      <dsp:nvSpPr>
        <dsp:cNvPr id="0" name=""/>
        <dsp:cNvSpPr/>
      </dsp:nvSpPr>
      <dsp:spPr>
        <a:xfrm>
          <a:off x="128545" y="3868489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Λήψη αποφάσεων</a:t>
          </a:r>
          <a:endParaRPr lang="el-GR" sz="900" kern="1200" dirty="0"/>
        </a:p>
      </dsp:txBody>
      <dsp:txXfrm>
        <a:off x="143649" y="3883593"/>
        <a:ext cx="898033" cy="485481"/>
      </dsp:txXfrm>
    </dsp:sp>
    <dsp:sp modelId="{4E7F40BE-6BEF-453F-ABE7-835D503F3C70}">
      <dsp:nvSpPr>
        <dsp:cNvPr id="0" name=""/>
        <dsp:cNvSpPr/>
      </dsp:nvSpPr>
      <dsp:spPr>
        <a:xfrm rot="5400000">
          <a:off x="495974" y="4397071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4416410"/>
        <a:ext cx="139236" cy="135368"/>
      </dsp:txXfrm>
    </dsp:sp>
    <dsp:sp modelId="{9697F61B-6AE6-4E30-9315-B833A5124DC5}">
      <dsp:nvSpPr>
        <dsp:cNvPr id="0" name=""/>
        <dsp:cNvSpPr/>
      </dsp:nvSpPr>
      <dsp:spPr>
        <a:xfrm>
          <a:off x="128545" y="4642023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Cloud robotics</a:t>
          </a:r>
          <a:endParaRPr lang="el-GR" sz="900" kern="1200" dirty="0"/>
        </a:p>
      </dsp:txBody>
      <dsp:txXfrm>
        <a:off x="143649" y="4657127"/>
        <a:ext cx="898033" cy="485481"/>
      </dsp:txXfrm>
    </dsp:sp>
    <dsp:sp modelId="{BEF9B5B6-3BE2-4B2B-B1BF-A55311934A0D}">
      <dsp:nvSpPr>
        <dsp:cNvPr id="0" name=""/>
        <dsp:cNvSpPr/>
      </dsp:nvSpPr>
      <dsp:spPr>
        <a:xfrm rot="5400000">
          <a:off x="495974" y="5170605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189944"/>
        <a:ext cx="139236" cy="135368"/>
      </dsp:txXfrm>
    </dsp:sp>
    <dsp:sp modelId="{0FC63E11-0A5A-4DCB-8717-1B82782FFC2F}">
      <dsp:nvSpPr>
        <dsp:cNvPr id="0" name=""/>
        <dsp:cNvSpPr/>
      </dsp:nvSpPr>
      <dsp:spPr>
        <a:xfrm>
          <a:off x="128545" y="5415557"/>
          <a:ext cx="928241" cy="51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Οντολογίες / Αναγνώριση ομιλίας</a:t>
          </a:r>
          <a:endParaRPr lang="el-GR" sz="900" kern="1200" dirty="0"/>
        </a:p>
      </dsp:txBody>
      <dsp:txXfrm>
        <a:off x="143649" y="5430661"/>
        <a:ext cx="898033" cy="485481"/>
      </dsp:txXfrm>
    </dsp:sp>
    <dsp:sp modelId="{1600F309-1FC4-43B1-9563-290BB95CE2F8}">
      <dsp:nvSpPr>
        <dsp:cNvPr id="0" name=""/>
        <dsp:cNvSpPr/>
      </dsp:nvSpPr>
      <dsp:spPr>
        <a:xfrm rot="5400000">
          <a:off x="495974" y="5944139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963478"/>
        <a:ext cx="139236" cy="135368"/>
      </dsp:txXfrm>
    </dsp:sp>
    <dsp:sp modelId="{26573E47-158A-4CB4-BA26-38299F5B8F99}">
      <dsp:nvSpPr>
        <dsp:cNvPr id="0" name=""/>
        <dsp:cNvSpPr/>
      </dsp:nvSpPr>
      <dsp:spPr>
        <a:xfrm>
          <a:off x="128545" y="6189091"/>
          <a:ext cx="928241" cy="51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Ρομποτικές εφαρμογές</a:t>
          </a:r>
          <a:endParaRPr lang="el-GR" sz="900" kern="1200" dirty="0"/>
        </a:p>
      </dsp:txBody>
      <dsp:txXfrm>
        <a:off x="143649" y="6204195"/>
        <a:ext cx="898033" cy="485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07E7C-955E-49F8-90F7-03FB78560617}">
      <dsp:nvSpPr>
        <dsp:cNvPr id="0" name=""/>
        <dsp:cNvSpPr/>
      </dsp:nvSpPr>
      <dsp:spPr>
        <a:xfrm>
          <a:off x="128545" y="818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Ρομποτική κίνηση</a:t>
          </a:r>
          <a:endParaRPr lang="el-GR" sz="900" kern="1200" dirty="0"/>
        </a:p>
      </dsp:txBody>
      <dsp:txXfrm>
        <a:off x="143649" y="15922"/>
        <a:ext cx="898033" cy="485481"/>
      </dsp:txXfrm>
    </dsp:sp>
    <dsp:sp modelId="{E9EAB467-6B48-4330-934E-324A2F411176}">
      <dsp:nvSpPr>
        <dsp:cNvPr id="0" name=""/>
        <dsp:cNvSpPr/>
      </dsp:nvSpPr>
      <dsp:spPr>
        <a:xfrm rot="5400000">
          <a:off x="495974" y="529400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48739"/>
        <a:ext cx="139236" cy="135368"/>
      </dsp:txXfrm>
    </dsp:sp>
    <dsp:sp modelId="{A544A3EA-CB6A-40D1-B8F8-7C93327C4F4D}">
      <dsp:nvSpPr>
        <dsp:cNvPr id="0" name=""/>
        <dsp:cNvSpPr/>
      </dsp:nvSpPr>
      <dsp:spPr>
        <a:xfrm>
          <a:off x="128545" y="774352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Αισθητήρες</a:t>
          </a:r>
          <a:endParaRPr lang="el-GR" sz="900" kern="1200" dirty="0"/>
        </a:p>
      </dsp:txBody>
      <dsp:txXfrm>
        <a:off x="143649" y="789456"/>
        <a:ext cx="898033" cy="485481"/>
      </dsp:txXfrm>
    </dsp:sp>
    <dsp:sp modelId="{0A43AFDF-F686-4E8A-ACB0-BAD721A8A801}">
      <dsp:nvSpPr>
        <dsp:cNvPr id="0" name=""/>
        <dsp:cNvSpPr/>
      </dsp:nvSpPr>
      <dsp:spPr>
        <a:xfrm rot="5400000">
          <a:off x="495974" y="1302934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1322273"/>
        <a:ext cx="139236" cy="135368"/>
      </dsp:txXfrm>
    </dsp:sp>
    <dsp:sp modelId="{F6DA1FC0-5305-4D49-9AA0-F372D6441D53}">
      <dsp:nvSpPr>
        <dsp:cNvPr id="0" name=""/>
        <dsp:cNvSpPr/>
      </dsp:nvSpPr>
      <dsp:spPr>
        <a:xfrm>
          <a:off x="128545" y="1547886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Χαρτογράφηση</a:t>
          </a:r>
          <a:endParaRPr lang="el-GR" sz="900" kern="1200" dirty="0"/>
        </a:p>
      </dsp:txBody>
      <dsp:txXfrm>
        <a:off x="143649" y="1562990"/>
        <a:ext cx="898033" cy="485481"/>
      </dsp:txXfrm>
    </dsp:sp>
    <dsp:sp modelId="{2828ECBD-1B67-43CE-9589-369A4BB718A3}">
      <dsp:nvSpPr>
        <dsp:cNvPr id="0" name=""/>
        <dsp:cNvSpPr/>
      </dsp:nvSpPr>
      <dsp:spPr>
        <a:xfrm rot="5400000">
          <a:off x="495974" y="2076468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2095807"/>
        <a:ext cx="139236" cy="135368"/>
      </dsp:txXfrm>
    </dsp:sp>
    <dsp:sp modelId="{B63E1BD1-A38C-4CDA-A052-2BF7203F888A}">
      <dsp:nvSpPr>
        <dsp:cNvPr id="0" name=""/>
        <dsp:cNvSpPr/>
      </dsp:nvSpPr>
      <dsp:spPr>
        <a:xfrm>
          <a:off x="128545" y="2321421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Εξερεύνηση</a:t>
          </a:r>
          <a:endParaRPr lang="el-GR" sz="900" kern="1200" dirty="0"/>
        </a:p>
      </dsp:txBody>
      <dsp:txXfrm>
        <a:off x="143649" y="2336525"/>
        <a:ext cx="898033" cy="485481"/>
      </dsp:txXfrm>
    </dsp:sp>
    <dsp:sp modelId="{CD66C83C-EAA5-4DF2-860F-4904D166E9C9}">
      <dsp:nvSpPr>
        <dsp:cNvPr id="0" name=""/>
        <dsp:cNvSpPr/>
      </dsp:nvSpPr>
      <dsp:spPr>
        <a:xfrm rot="5400000">
          <a:off x="495974" y="2850002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2869341"/>
        <a:ext cx="139236" cy="135368"/>
      </dsp:txXfrm>
    </dsp:sp>
    <dsp:sp modelId="{5F0A573A-9EB0-410D-8B53-D4751715E553}">
      <dsp:nvSpPr>
        <dsp:cNvPr id="0" name=""/>
        <dsp:cNvSpPr/>
      </dsp:nvSpPr>
      <dsp:spPr>
        <a:xfrm>
          <a:off x="128545" y="3094955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Εντοπισμός σημείων ζωής / Μηχανική όραση</a:t>
          </a:r>
          <a:endParaRPr lang="el-GR" sz="900" kern="1200" dirty="0"/>
        </a:p>
      </dsp:txBody>
      <dsp:txXfrm>
        <a:off x="143649" y="3110059"/>
        <a:ext cx="898033" cy="485481"/>
      </dsp:txXfrm>
    </dsp:sp>
    <dsp:sp modelId="{B094F94A-7180-4EF8-9832-6FBB1B470760}">
      <dsp:nvSpPr>
        <dsp:cNvPr id="0" name=""/>
        <dsp:cNvSpPr/>
      </dsp:nvSpPr>
      <dsp:spPr>
        <a:xfrm rot="5400000">
          <a:off x="495974" y="3623536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3642875"/>
        <a:ext cx="139236" cy="135368"/>
      </dsp:txXfrm>
    </dsp:sp>
    <dsp:sp modelId="{5B0CECB4-415B-4548-A4DC-542DDA063235}">
      <dsp:nvSpPr>
        <dsp:cNvPr id="0" name=""/>
        <dsp:cNvSpPr/>
      </dsp:nvSpPr>
      <dsp:spPr>
        <a:xfrm>
          <a:off x="128545" y="3868489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Λήψη αποφάσεων</a:t>
          </a:r>
          <a:endParaRPr lang="el-GR" sz="900" kern="1200" dirty="0"/>
        </a:p>
      </dsp:txBody>
      <dsp:txXfrm>
        <a:off x="143649" y="3883593"/>
        <a:ext cx="898033" cy="485481"/>
      </dsp:txXfrm>
    </dsp:sp>
    <dsp:sp modelId="{63B5380E-E62A-43C6-B414-14E83CC56ECE}">
      <dsp:nvSpPr>
        <dsp:cNvPr id="0" name=""/>
        <dsp:cNvSpPr/>
      </dsp:nvSpPr>
      <dsp:spPr>
        <a:xfrm rot="5400000">
          <a:off x="495974" y="4397071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4416410"/>
        <a:ext cx="139236" cy="135368"/>
      </dsp:txXfrm>
    </dsp:sp>
    <dsp:sp modelId="{E120AD0D-A1B8-498C-8D06-B1FEF45FAA3F}">
      <dsp:nvSpPr>
        <dsp:cNvPr id="0" name=""/>
        <dsp:cNvSpPr/>
      </dsp:nvSpPr>
      <dsp:spPr>
        <a:xfrm>
          <a:off x="128545" y="4642023"/>
          <a:ext cx="928241" cy="5156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Cloud robotics</a:t>
          </a:r>
          <a:endParaRPr lang="el-GR" sz="900" kern="1200" dirty="0"/>
        </a:p>
      </dsp:txBody>
      <dsp:txXfrm>
        <a:off x="143649" y="4657127"/>
        <a:ext cx="898033" cy="485481"/>
      </dsp:txXfrm>
    </dsp:sp>
    <dsp:sp modelId="{53F73043-7053-4F56-B658-FB05351AC952}">
      <dsp:nvSpPr>
        <dsp:cNvPr id="0" name=""/>
        <dsp:cNvSpPr/>
      </dsp:nvSpPr>
      <dsp:spPr>
        <a:xfrm rot="5400000">
          <a:off x="495974" y="5170605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189944"/>
        <a:ext cx="139236" cy="135368"/>
      </dsp:txXfrm>
    </dsp:sp>
    <dsp:sp modelId="{14BBA50D-5E3D-4D7F-A572-6A08585A19F9}">
      <dsp:nvSpPr>
        <dsp:cNvPr id="0" name=""/>
        <dsp:cNvSpPr/>
      </dsp:nvSpPr>
      <dsp:spPr>
        <a:xfrm>
          <a:off x="128545" y="5415557"/>
          <a:ext cx="928241" cy="51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Οντολογίες / Αναγνώριση ομιλίας</a:t>
          </a:r>
          <a:endParaRPr lang="el-GR" sz="900" kern="1200" dirty="0"/>
        </a:p>
      </dsp:txBody>
      <dsp:txXfrm>
        <a:off x="143649" y="5430661"/>
        <a:ext cx="898033" cy="485481"/>
      </dsp:txXfrm>
    </dsp:sp>
    <dsp:sp modelId="{EC46D9E0-338E-4DE6-979B-66EA494431B7}">
      <dsp:nvSpPr>
        <dsp:cNvPr id="0" name=""/>
        <dsp:cNvSpPr/>
      </dsp:nvSpPr>
      <dsp:spPr>
        <a:xfrm rot="5400000">
          <a:off x="495974" y="5944139"/>
          <a:ext cx="193383" cy="2320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/>
        </a:p>
      </dsp:txBody>
      <dsp:txXfrm rot="-5400000">
        <a:off x="523048" y="5963478"/>
        <a:ext cx="139236" cy="135368"/>
      </dsp:txXfrm>
    </dsp:sp>
    <dsp:sp modelId="{7EEFCFED-14BF-4348-98A5-97E3B87DA223}">
      <dsp:nvSpPr>
        <dsp:cNvPr id="0" name=""/>
        <dsp:cNvSpPr/>
      </dsp:nvSpPr>
      <dsp:spPr>
        <a:xfrm>
          <a:off x="128545" y="6189091"/>
          <a:ext cx="928241" cy="515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Ρομποτικές εφαρμογές</a:t>
          </a:r>
          <a:endParaRPr lang="el-GR" sz="900" kern="1200" dirty="0"/>
        </a:p>
      </dsp:txBody>
      <dsp:txXfrm>
        <a:off x="143649" y="6204195"/>
        <a:ext cx="898033" cy="485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29.tmp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12" Type="http://schemas.openxmlformats.org/officeDocument/2006/relationships/image" Target="../media/image27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5.jpeg"/><Relationship Id="rId5" Type="http://schemas.openxmlformats.org/officeDocument/2006/relationships/diagramColors" Target="../diagrams/colors6.xml"/><Relationship Id="rId15" Type="http://schemas.openxmlformats.org/officeDocument/2006/relationships/image" Target="../media/image37.jpeg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5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kinja-img.com/gawker-media/image/upload/t_original/19duhoe8hi6nt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43" b="17967"/>
          <a:stretch/>
        </p:blipFill>
        <p:spPr bwMode="auto">
          <a:xfrm>
            <a:off x="0" y="3268134"/>
            <a:ext cx="9144000" cy="358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94467"/>
            <a:ext cx="4572000" cy="990600"/>
          </a:xfrm>
        </p:spPr>
        <p:txBody>
          <a:bodyPr>
            <a:normAutofit/>
          </a:bodyPr>
          <a:lstStyle/>
          <a:p>
            <a:r>
              <a:rPr lang="el-GR" sz="1600" dirty="0" smtClean="0">
                <a:solidFill>
                  <a:schemeClr val="tx1"/>
                </a:solidFill>
              </a:rPr>
              <a:t>Εμμανουήλ Τσαρδούλιας</a:t>
            </a:r>
          </a:p>
          <a:p>
            <a:r>
              <a:rPr lang="el-GR" sz="1600" dirty="0" smtClean="0">
                <a:solidFill>
                  <a:schemeClr val="tx1"/>
                </a:solidFill>
              </a:rPr>
              <a:t>Μεταδιδακτορικός </a:t>
            </a:r>
            <a:r>
              <a:rPr lang="en-US" sz="1600" dirty="0" smtClean="0">
                <a:solidFill>
                  <a:schemeClr val="tx1"/>
                </a:solidFill>
              </a:rPr>
              <a:t>E</a:t>
            </a:r>
            <a:r>
              <a:rPr lang="el-GR" sz="1600" dirty="0" smtClean="0">
                <a:solidFill>
                  <a:schemeClr val="tx1"/>
                </a:solidFill>
              </a:rPr>
              <a:t>ρευνητής Ρομποτικής</a:t>
            </a:r>
          </a:p>
          <a:p>
            <a:r>
              <a:rPr lang="el-GR" sz="1600" dirty="0" smtClean="0">
                <a:solidFill>
                  <a:schemeClr val="tx1"/>
                </a:solidFill>
              </a:rPr>
              <a:t>ΤΗΜΜΥ ΑΠΘ / ΕΚΕΤΑ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19600" y="2277534"/>
            <a:ext cx="457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 smtClean="0">
                <a:solidFill>
                  <a:schemeClr val="tx1"/>
                </a:solidFill>
              </a:rPr>
              <a:t>Λουκάς Πέτρου</a:t>
            </a:r>
          </a:p>
          <a:p>
            <a:r>
              <a:rPr lang="el-GR" sz="1600" dirty="0" smtClean="0">
                <a:solidFill>
                  <a:schemeClr val="tx1"/>
                </a:solidFill>
              </a:rPr>
              <a:t>Αναπληρωτής </a:t>
            </a:r>
            <a:r>
              <a:rPr lang="en-US" sz="1600" dirty="0" smtClean="0">
                <a:solidFill>
                  <a:schemeClr val="tx1"/>
                </a:solidFill>
              </a:rPr>
              <a:t>K</a:t>
            </a:r>
            <a:r>
              <a:rPr lang="el-GR" sz="1600" dirty="0" smtClean="0">
                <a:solidFill>
                  <a:schemeClr val="tx1"/>
                </a:solidFill>
              </a:rPr>
              <a:t>αθηγητής</a:t>
            </a:r>
          </a:p>
          <a:p>
            <a:r>
              <a:rPr lang="el-GR" sz="1600" dirty="0" smtClean="0">
                <a:solidFill>
                  <a:schemeClr val="tx1"/>
                </a:solidFill>
              </a:rPr>
              <a:t>ΤΗΜΜΥ ΑΠΘ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22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latin typeface="Arial Black" panose="020B0A04020102020204" pitchFamily="34" charset="0"/>
                <a:cs typeface="Angsana New" panose="02020603050405020304" pitchFamily="18" charset="-34"/>
              </a:rPr>
              <a:t>Εφαρμογές ρομποτικής </a:t>
            </a:r>
            <a:br>
              <a:rPr lang="el-GR" sz="4400" dirty="0">
                <a:latin typeface="Arial Black" panose="020B0A04020102020204" pitchFamily="34" charset="0"/>
                <a:cs typeface="Angsana New" panose="02020603050405020304" pitchFamily="18" charset="-34"/>
              </a:rPr>
            </a:br>
            <a:r>
              <a:rPr lang="el-GR" sz="4400" dirty="0">
                <a:latin typeface="Arial Black" panose="020B0A04020102020204" pitchFamily="34" charset="0"/>
                <a:cs typeface="Angsana New" panose="02020603050405020304" pitchFamily="18" charset="-34"/>
              </a:rPr>
              <a:t>χαμηλού κόστους</a:t>
            </a:r>
            <a:endParaRPr lang="el-GR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808038"/>
          </a:xfrm>
        </p:spPr>
        <p:txBody>
          <a:bodyPr>
            <a:noAutofit/>
          </a:bodyPr>
          <a:lstStyle/>
          <a:p>
            <a:r>
              <a:rPr lang="el-GR" sz="3600" dirty="0" smtClean="0">
                <a:latin typeface="Arial Black" panose="020B0A04020102020204" pitchFamily="34" charset="0"/>
              </a:rPr>
              <a:t>Λήψη αποφάσεων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020713"/>
              </p:ext>
            </p:extLst>
          </p:nvPr>
        </p:nvGraphicFramePr>
        <p:xfrm>
          <a:off x="33866" y="76200"/>
          <a:ext cx="11853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94" y="152400"/>
            <a:ext cx="1373319" cy="38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https://leaksource.files.wordpress.com/2013/04/robot-bra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2438286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35" y="1696507"/>
            <a:ext cx="1211235" cy="1075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16" y="1219200"/>
            <a:ext cx="1508898" cy="1111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63941"/>
            <a:ext cx="1710597" cy="11403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6" descr="http://msl.cs.uiuc.edu/~lavalle/cs576_2000/Tan/path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67" y="3664155"/>
            <a:ext cx="840770" cy="1027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547306"/>
            <a:ext cx="1571395" cy="1261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3177505" y="4038600"/>
            <a:ext cx="60793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2114565">
            <a:off x="3213042" y="2904067"/>
            <a:ext cx="60793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4732032" y="2651939"/>
            <a:ext cx="60793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10800000">
            <a:off x="6400801" y="4038600"/>
            <a:ext cx="60793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8409401">
            <a:off x="6299209" y="2875242"/>
            <a:ext cx="60793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4981517" y="4829204"/>
            <a:ext cx="247649" cy="6095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56" y="3200400"/>
            <a:ext cx="2667744" cy="165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www.robocup.tugraz.at/wp-uploads/2014/07/RC2014_TEDUSAR_Prelim2_15_29_3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43" y="5314116"/>
            <a:ext cx="2057400" cy="144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63562"/>
            <a:ext cx="7848600" cy="80803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Cloud Robotics</a:t>
            </a:r>
            <a:r>
              <a:rPr lang="el-GR" sz="3600" dirty="0" smtClean="0">
                <a:latin typeface="Arial Black" panose="020B0A04020102020204" pitchFamily="34" charset="0"/>
              </a:rPr>
              <a:t/>
            </a:r>
            <a:br>
              <a:rPr lang="el-GR" sz="3600" dirty="0" smtClean="0">
                <a:latin typeface="Arial Black" panose="020B0A04020102020204" pitchFamily="34" charset="0"/>
              </a:rPr>
            </a:br>
            <a:r>
              <a:rPr lang="en-US" sz="2000" dirty="0" smtClean="0">
                <a:latin typeface="Arial Black" panose="020B0A04020102020204" pitchFamily="34" charset="0"/>
              </a:rPr>
              <a:t>(</a:t>
            </a:r>
            <a:r>
              <a:rPr lang="el-GR" sz="2000" dirty="0" smtClean="0">
                <a:latin typeface="Arial Black" panose="020B0A04020102020204" pitchFamily="34" charset="0"/>
              </a:rPr>
              <a:t>&amp; </a:t>
            </a:r>
            <a:r>
              <a:rPr lang="en-US" sz="2000" dirty="0" smtClean="0">
                <a:latin typeface="Arial Black" panose="020B0A04020102020204" pitchFamily="34" charset="0"/>
              </a:rPr>
              <a:t>Internet of things)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3944"/>
              </p:ext>
            </p:extLst>
          </p:nvPr>
        </p:nvGraphicFramePr>
        <p:xfrm>
          <a:off x="33866" y="76200"/>
          <a:ext cx="11853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 descr="C:\Users\manos\Dropbox\work_certh\RAPP_Dropbox\RAPP-All\Templates\RAPP logo\RAPP_logo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23875" r="13231" b="25256"/>
          <a:stretch/>
        </p:blipFill>
        <p:spPr bwMode="auto">
          <a:xfrm>
            <a:off x="8153400" y="152400"/>
            <a:ext cx="838201" cy="5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cogrobo.sabanciuniv.edu/wp-content/uploads/2012/05/cloud_robotic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4249860" cy="30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63562"/>
            <a:ext cx="7848600" cy="808038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 Black" panose="020B0A04020102020204" pitchFamily="34" charset="0"/>
              </a:rPr>
              <a:t>Οντολογίες / Αναγνώριση ομιλίας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566780"/>
              </p:ext>
            </p:extLst>
          </p:nvPr>
        </p:nvGraphicFramePr>
        <p:xfrm>
          <a:off x="33866" y="76200"/>
          <a:ext cx="11853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 descr="C:\Users\manos\Dropbox\work_certh\RAPP_Dropbox\RAPP-All\Templates\RAPP logo\RAPP_logo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23875" r="13231" b="25256"/>
          <a:stretch/>
        </p:blipFill>
        <p:spPr bwMode="auto">
          <a:xfrm>
            <a:off x="8153400" y="152400"/>
            <a:ext cx="838201" cy="5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55847" y="1708665"/>
            <a:ext cx="91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Sphinx4</a:t>
            </a:r>
            <a:endParaRPr lang="el-GR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611253" y="21336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jsalatas.ictpro.gr/wp-content/uploads/2012/04/sphinx4_architectu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05" y="2514600"/>
            <a:ext cx="3255495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5899" y="1710780"/>
            <a:ext cx="10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KnowRob</a:t>
            </a:r>
            <a:endParaRPr lang="el-GR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27748" y="2135715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Users\manos\Pictures\My Screen Shots\Screen Shot 05-03-15 at 11.28 A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98" y="5029200"/>
            <a:ext cx="3418907" cy="11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6" y="2954866"/>
            <a:ext cx="3572023" cy="29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63562"/>
            <a:ext cx="7848600" cy="808038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 Black" panose="020B0A04020102020204" pitchFamily="34" charset="0"/>
              </a:rPr>
              <a:t>Ρομποτικές εφαρμογές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944163"/>
              </p:ext>
            </p:extLst>
          </p:nvPr>
        </p:nvGraphicFramePr>
        <p:xfrm>
          <a:off x="33866" y="76200"/>
          <a:ext cx="11853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2" descr="C:\Users\manos\Dropbox\work_certh\RAPP_Dropbox\RAPP-All\Templates\RAPP logo\RAPP_logo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23875" r="13231" b="25256"/>
          <a:stretch/>
        </p:blipFill>
        <p:spPr bwMode="auto">
          <a:xfrm>
            <a:off x="8153400" y="152400"/>
            <a:ext cx="838201" cy="5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anos\Dropbox\work_certh\RAPP_Dropbox\RAPP-CERTH\Legacy (Old versions)\Deliverables\Deliverables M15\D2.1.1\imgs\rapp_platfor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5791200" cy="43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blog.xebialabs.com/wp-content/uploads/2014/12/the-clou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19" y="2133600"/>
            <a:ext cx="1870482" cy="13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robotslab.com/Services/ImageHandler.ashx?MediaBinaryGUID=%27f54b6e4c-c3d6-4ae0-bd24-0ae47d6484ab%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61" y="4309004"/>
            <a:ext cx="1168797" cy="15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848600" y="3429000"/>
            <a:ext cx="304800" cy="8038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8056360" y="3510733"/>
            <a:ext cx="304800" cy="80380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 Black" panose="020B0A04020102020204" pitchFamily="34" charset="0"/>
              </a:rPr>
              <a:t>Συμπεράσματα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600200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Ύπαρξη τεχνογνωσίας</a:t>
            </a:r>
          </a:p>
          <a:p>
            <a:r>
              <a:rPr lang="el-GR" dirty="0" smtClean="0"/>
              <a:t>Μεγάλο ποσοστό κάλυψης ρομποτικής επιστήμης</a:t>
            </a:r>
          </a:p>
          <a:p>
            <a:r>
              <a:rPr lang="el-GR" dirty="0" smtClean="0"/>
              <a:t>Κόστος??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9828" y="3276600"/>
            <a:ext cx="112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PANDORA</a:t>
            </a:r>
            <a:endParaRPr lang="el-GR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3701535"/>
            <a:ext cx="2047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F:\Copy\work_pandora\model_new_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2061173" cy="15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nip Single Corner Rectangle 15"/>
          <p:cNvSpPr/>
          <p:nvPr/>
        </p:nvSpPr>
        <p:spPr>
          <a:xfrm>
            <a:off x="788030" y="5816601"/>
            <a:ext cx="1233582" cy="3048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~</a:t>
            </a:r>
            <a:r>
              <a:rPr lang="el-GR" sz="1400" dirty="0" smtClean="0"/>
              <a:t>2</a:t>
            </a:r>
            <a:r>
              <a:rPr lang="en-US" sz="1400" dirty="0" smtClean="0"/>
              <a:t>0,000€</a:t>
            </a:r>
            <a:endParaRPr lang="el-GR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30222" y="3276600"/>
            <a:ext cx="117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NAO robot</a:t>
            </a:r>
            <a:endParaRPr lang="el-GR" i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590800" y="3701535"/>
            <a:ext cx="2047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nip Single Corner Rectangle 21"/>
          <p:cNvSpPr/>
          <p:nvPr/>
        </p:nvSpPr>
        <p:spPr>
          <a:xfrm>
            <a:off x="2997830" y="5816601"/>
            <a:ext cx="1233582" cy="3048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~6,500€</a:t>
            </a:r>
            <a:endParaRPr lang="el-GR" sz="1400" dirty="0"/>
          </a:p>
        </p:txBody>
      </p:sp>
      <p:pic>
        <p:nvPicPr>
          <p:cNvPr id="23" name="Picture 4" descr="http://www.robotslab.com/Services/ImageHandler.ashx?MediaBinaryGUID=%27f54b6e4c-c3d6-4ae0-bd24-0ae47d6484ab%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22" y="3962400"/>
            <a:ext cx="1168797" cy="15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63397" y="327060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REEM-C</a:t>
            </a:r>
            <a:endParaRPr lang="el-GR" i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00600" y="3701535"/>
            <a:ext cx="2047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nip Single Corner Rectangle 25"/>
          <p:cNvSpPr/>
          <p:nvPr/>
        </p:nvSpPr>
        <p:spPr>
          <a:xfrm>
            <a:off x="5207630" y="5816601"/>
            <a:ext cx="1233582" cy="3048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~250,000€</a:t>
            </a:r>
            <a:endParaRPr lang="el-GR" sz="1400" dirty="0"/>
          </a:p>
        </p:txBody>
      </p:sp>
      <p:pic>
        <p:nvPicPr>
          <p:cNvPr id="13314" name="Picture 2" descr="http://upload.wikimedia.org/wikipedia/commons/9/98/REEM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90" y="3987800"/>
            <a:ext cx="111946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53128" y="3270607"/>
            <a:ext cx="9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Roomba</a:t>
            </a:r>
            <a:endParaRPr lang="el-GR" i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0400" y="3704009"/>
            <a:ext cx="2047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nip Single Corner Rectangle 30"/>
          <p:cNvSpPr/>
          <p:nvPr/>
        </p:nvSpPr>
        <p:spPr>
          <a:xfrm>
            <a:off x="7417430" y="5819075"/>
            <a:ext cx="1233582" cy="3048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~250€</a:t>
            </a:r>
            <a:endParaRPr lang="el-GR" sz="1400" dirty="0"/>
          </a:p>
        </p:txBody>
      </p:sp>
      <p:pic>
        <p:nvPicPr>
          <p:cNvPr id="13316" name="Picture 4" descr="http://upload.wikimedia.org/wikipedia/commons/f/f5/Roomba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60" y="4041960"/>
            <a:ext cx="1702121" cy="15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0" y="6337538"/>
            <a:ext cx="1373319" cy="38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2" descr="C:\Users\manos\Dropbox\work_certh\RAPP_Dropbox\RAPP-All\Templates\RAPP logo\RAPP_logo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23875" r="13231" b="25256"/>
          <a:stretch/>
        </p:blipFill>
        <p:spPr bwMode="auto">
          <a:xfrm>
            <a:off x="3195519" y="6258584"/>
            <a:ext cx="838201" cy="5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2" y="6341969"/>
            <a:ext cx="955428" cy="372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72" y="6411968"/>
            <a:ext cx="1229540" cy="2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6" grpId="0" animBg="1"/>
      <p:bldP spid="19" grpId="0"/>
      <p:bldP spid="22" grpId="0" animBg="1"/>
      <p:bldP spid="24" grpId="0"/>
      <p:bldP spid="26" grpId="0" animBg="1"/>
      <p:bldP spid="29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68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9953" y="6412468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</a:rPr>
              <a:t>pandora@ee.auth.gr</a:t>
            </a:r>
            <a:endParaRPr lang="el-GR" b="1" i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6324600"/>
            <a:ext cx="224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www.rapp-project.eu</a:t>
            </a:r>
            <a:endParaRPr lang="el-GR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172200"/>
            <a:ext cx="262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www.pandora.ee.auth.gr</a:t>
            </a:r>
            <a:endParaRPr lang="el-GR" b="1" i="1" u="sng" dirty="0"/>
          </a:p>
        </p:txBody>
      </p:sp>
    </p:spTree>
    <p:extLst>
      <p:ext uri="{BB962C8B-B14F-4D97-AF65-F5344CB8AC3E}">
        <p14:creationId xmlns:p14="http://schemas.microsoft.com/office/powerpoint/2010/main" val="25198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 Black" panose="020B0A04020102020204" pitchFamily="34" charset="0"/>
              </a:rPr>
              <a:t>Φορείς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1" y="1670749"/>
            <a:ext cx="2855757" cy="2849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3847008" cy="1135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57200" y="4789714"/>
            <a:ext cx="3984171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600" b="1" i="1" dirty="0" smtClean="0"/>
              <a:t>Τμήμα Ηλεκτρολόγων Μηχανικών και Μηχανικών Υπολογιστών</a:t>
            </a:r>
          </a:p>
          <a:p>
            <a:pPr marL="0" indent="0" algn="ctr">
              <a:buNone/>
            </a:pPr>
            <a:endParaRPr lang="el-GR" sz="1600" dirty="0"/>
          </a:p>
          <a:p>
            <a:r>
              <a:rPr lang="el-GR" sz="1600" dirty="0" smtClean="0"/>
              <a:t>Εργαστήριο Αρχιτεκτονικής Υπολογιστών</a:t>
            </a:r>
            <a:r>
              <a:rPr lang="en-US" sz="1600" dirty="0" smtClean="0"/>
              <a:t> </a:t>
            </a:r>
            <a:r>
              <a:rPr lang="el-GR" sz="1600" smtClean="0"/>
              <a:t>και </a:t>
            </a:r>
            <a:r>
              <a:rPr lang="el-GR" sz="1600"/>
              <a:t>Σ</a:t>
            </a:r>
            <a:r>
              <a:rPr lang="el-GR" sz="1600" smtClean="0"/>
              <a:t>υστημάτων</a:t>
            </a:r>
            <a:endParaRPr lang="el-GR" sz="1600" dirty="0" smtClean="0"/>
          </a:p>
          <a:p>
            <a:r>
              <a:rPr lang="el-GR" sz="1600" dirty="0" smtClean="0"/>
              <a:t>Εργαστήριο Ευφυών Συστημάτων και Τεχνολογίας Λογισμικού</a:t>
            </a:r>
            <a:endParaRPr lang="en-US" sz="1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00600" y="5105400"/>
            <a:ext cx="3984171" cy="620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500" b="1" i="1" dirty="0" smtClean="0"/>
              <a:t>ΙΠΤΗΛ – Ινστιτούτο Τεχνολογιών Πληροφορικής και Επικοινωνιών</a:t>
            </a:r>
          </a:p>
        </p:txBody>
      </p:sp>
    </p:spTree>
    <p:extLst>
      <p:ext uri="{BB962C8B-B14F-4D97-AF65-F5344CB8AC3E}">
        <p14:creationId xmlns:p14="http://schemas.microsoft.com/office/powerpoint/2010/main" val="32398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 Black" panose="020B0A04020102020204" pitchFamily="34" charset="0"/>
              </a:rPr>
              <a:t>Εφαρμογές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10" y="5791200"/>
            <a:ext cx="7517890" cy="914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l-GR" dirty="0" smtClean="0"/>
              <a:t>Χρήση </a:t>
            </a:r>
            <a:r>
              <a:rPr lang="en-US" dirty="0" smtClean="0"/>
              <a:t>state-of-the-art </a:t>
            </a:r>
            <a:r>
              <a:rPr lang="el-GR" dirty="0" smtClean="0"/>
              <a:t>λογισμικού ανοιχτού κώδικα</a:t>
            </a:r>
          </a:p>
          <a:p>
            <a:pPr marL="0" indent="0" algn="ctr">
              <a:buNone/>
            </a:pPr>
            <a:r>
              <a:rPr lang="en-US" dirty="0" smtClean="0"/>
              <a:t>ROS – Robot Operating System (industry standard)</a:t>
            </a:r>
          </a:p>
          <a:p>
            <a:pPr marL="0" indent="0" algn="ctr">
              <a:buNone/>
            </a:pPr>
            <a:r>
              <a:rPr lang="en-US" sz="2200" dirty="0" err="1" smtClean="0"/>
              <a:t>OpenCV</a:t>
            </a:r>
            <a:r>
              <a:rPr lang="en-US" sz="2200" dirty="0" smtClean="0"/>
              <a:t>, Sphinx4, …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669202"/>
            <a:ext cx="3252227" cy="90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manos\Dropbox\work_certh\RAPP_Dropbox\RAPP-All\Templates\RAPP logo\RAPP_logo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23875" r="13231" b="25256"/>
          <a:stretch/>
        </p:blipFill>
        <p:spPr bwMode="auto">
          <a:xfrm>
            <a:off x="5410199" y="1219200"/>
            <a:ext cx="2802467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276600"/>
            <a:ext cx="4114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Program for the Advancement of Non Directed Operating Robotic Agents</a:t>
            </a:r>
            <a:endParaRPr lang="el-GR" dirty="0" smtClean="0"/>
          </a:p>
          <a:p>
            <a:r>
              <a:rPr lang="en-US" dirty="0" smtClean="0"/>
              <a:t>Autonomous Robotic Search &amp; Rescue</a:t>
            </a:r>
          </a:p>
          <a:p>
            <a:r>
              <a:rPr lang="el-GR" dirty="0" smtClean="0"/>
              <a:t>2008 – Σήμερα</a:t>
            </a:r>
          </a:p>
          <a:p>
            <a:r>
              <a:rPr lang="en-US" dirty="0" smtClean="0"/>
              <a:t>4 </a:t>
            </a:r>
            <a:r>
              <a:rPr lang="el-GR" dirty="0" smtClean="0"/>
              <a:t>συμμετοχές στον παγκόσμιο διαγωνισμό </a:t>
            </a:r>
            <a:r>
              <a:rPr lang="en-US" dirty="0" err="1" smtClean="0"/>
              <a:t>RoboCup</a:t>
            </a:r>
            <a:endParaRPr lang="en-US" dirty="0" smtClean="0"/>
          </a:p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θέση παγκοσμίως (</a:t>
            </a:r>
            <a:r>
              <a:rPr lang="en-US" dirty="0" smtClean="0"/>
              <a:t>Autonomy)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1248" y="3124200"/>
            <a:ext cx="3780368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Robotic Applications</a:t>
            </a:r>
            <a:endParaRPr lang="el-GR" dirty="0" smtClean="0"/>
          </a:p>
          <a:p>
            <a:r>
              <a:rPr lang="en-US" dirty="0" smtClean="0"/>
              <a:t>FP7, 2013-2016</a:t>
            </a:r>
          </a:p>
          <a:p>
            <a:r>
              <a:rPr lang="en-US" dirty="0" smtClean="0"/>
              <a:t>7 partners</a:t>
            </a:r>
            <a:endParaRPr lang="el-GR" dirty="0" smtClean="0"/>
          </a:p>
          <a:p>
            <a:r>
              <a:rPr lang="en-US" dirty="0" smtClean="0"/>
              <a:t>Social robotics</a:t>
            </a:r>
          </a:p>
          <a:p>
            <a:r>
              <a:rPr lang="el-GR" dirty="0" smtClean="0"/>
              <a:t>Εφαρμογές για άτομα χρήζοντα βοήθειας</a:t>
            </a:r>
          </a:p>
          <a:p>
            <a:pPr lvl="1"/>
            <a:r>
              <a:rPr lang="el-GR" dirty="0" smtClean="0"/>
              <a:t>Ελαφρά μορφή άνοιας</a:t>
            </a:r>
          </a:p>
          <a:p>
            <a:pPr lvl="1"/>
            <a:r>
              <a:rPr lang="el-GR" dirty="0" smtClean="0"/>
              <a:t>Προβλήματα με τεχνολογία</a:t>
            </a:r>
          </a:p>
          <a:p>
            <a:pPr lvl="1"/>
            <a:r>
              <a:rPr lang="el-GR" dirty="0" smtClean="0"/>
              <a:t>Αποθεραπεία κατάγματος γοφού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 Black" panose="020B0A04020102020204" pitchFamily="34" charset="0"/>
              </a:rPr>
              <a:t>Τεχνολογίες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809523"/>
            <a:ext cx="66294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Ρομποτική κίνηση</a:t>
            </a:r>
          </a:p>
          <a:p>
            <a:r>
              <a:rPr lang="el-GR" dirty="0" smtClean="0"/>
              <a:t>Αισθητήρες</a:t>
            </a:r>
          </a:p>
          <a:p>
            <a:r>
              <a:rPr lang="el-GR" dirty="0" smtClean="0"/>
              <a:t>Χαρτογράφηση</a:t>
            </a:r>
          </a:p>
          <a:p>
            <a:r>
              <a:rPr lang="el-GR" dirty="0" smtClean="0"/>
              <a:t>Εξερεύνηση</a:t>
            </a:r>
          </a:p>
          <a:p>
            <a:r>
              <a:rPr lang="el-GR" dirty="0" smtClean="0"/>
              <a:t>Εντοπισμός σημείων ζωής / Μηχανική όραση</a:t>
            </a:r>
          </a:p>
          <a:p>
            <a:r>
              <a:rPr lang="el-GR" dirty="0" smtClean="0"/>
              <a:t>Λήψη αποφάσεων</a:t>
            </a:r>
            <a:endParaRPr lang="en-US" dirty="0" smtClean="0"/>
          </a:p>
          <a:p>
            <a:r>
              <a:rPr lang="en-US" dirty="0" smtClean="0"/>
              <a:t>Cloud Robotics</a:t>
            </a:r>
          </a:p>
          <a:p>
            <a:r>
              <a:rPr lang="el-GR" dirty="0" smtClean="0"/>
              <a:t>Οντολογίες / Αναγνώριση ομιλίας</a:t>
            </a:r>
          </a:p>
          <a:p>
            <a:r>
              <a:rPr lang="el-GR" dirty="0" smtClean="0"/>
              <a:t>Ρομποτικές εφαρμογές (</a:t>
            </a:r>
            <a:r>
              <a:rPr lang="en-US" dirty="0" smtClean="0"/>
              <a:t>Applications)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771227" y="2013857"/>
            <a:ext cx="304800" cy="403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Single Corner Rectangle 9"/>
          <p:cNvSpPr/>
          <p:nvPr/>
        </p:nvSpPr>
        <p:spPr>
          <a:xfrm>
            <a:off x="399454" y="1600200"/>
            <a:ext cx="1048346" cy="283029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Low Level</a:t>
            </a:r>
            <a:endParaRPr lang="el-GR" sz="1400" dirty="0"/>
          </a:p>
        </p:txBody>
      </p:sp>
      <p:sp>
        <p:nvSpPr>
          <p:cNvPr id="11" name="Snip Single Corner Rectangle 10"/>
          <p:cNvSpPr/>
          <p:nvPr/>
        </p:nvSpPr>
        <p:spPr>
          <a:xfrm>
            <a:off x="399454" y="6193971"/>
            <a:ext cx="1048346" cy="283029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High Level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646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l-GR" dirty="0" smtClean="0">
                <a:latin typeface="Arial Black" panose="020B0A04020102020204" pitchFamily="34" charset="0"/>
              </a:rPr>
              <a:t>Ρομποτική Κίνηση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152650"/>
              </p:ext>
            </p:extLst>
          </p:nvPr>
        </p:nvGraphicFramePr>
        <p:xfrm>
          <a:off x="33866" y="76200"/>
          <a:ext cx="11853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3917" y="1480065"/>
            <a:ext cx="112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Κινητήρες</a:t>
            </a:r>
            <a:endParaRPr lang="el-GR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30243" y="1480065"/>
            <a:ext cx="92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Έ</a:t>
            </a:r>
            <a:r>
              <a:rPr lang="el-GR" i="1" dirty="0" smtClean="0"/>
              <a:t>λεγχος</a:t>
            </a:r>
            <a:endParaRPr lang="el-GR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480065"/>
            <a:ext cx="206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Κινηματικά μοντέλα</a:t>
            </a:r>
            <a:endParaRPr lang="el-GR" i="1" dirty="0"/>
          </a:p>
        </p:txBody>
      </p:sp>
      <p:pic>
        <p:nvPicPr>
          <p:cNvPr id="8" name="Picture 7" descr="C:\Users\ntinos_t\Dropbox\Διπλωματική\ροβοτ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74" y="2164432"/>
            <a:ext cx="1960448" cy="240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42" y="2514600"/>
            <a:ext cx="1905000" cy="141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88" y="4572000"/>
            <a:ext cx="146370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:\Copy\work_pandora\model_new_6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11" y="4800600"/>
            <a:ext cx="2061173" cy="15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13" y="4024861"/>
            <a:ext cx="2286000" cy="142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42625" y="3106606"/>
            <a:ext cx="1299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Skid Steer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Ackerman</a:t>
            </a:r>
            <a:endParaRPr lang="el-GR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28800" y="1905000"/>
            <a:ext cx="2047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92976" y="1896533"/>
            <a:ext cx="2200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26986" y="1905000"/>
            <a:ext cx="2200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94" y="152400"/>
            <a:ext cx="1373319" cy="38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2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l-GR" dirty="0" smtClean="0">
                <a:latin typeface="Arial Black" panose="020B0A04020102020204" pitchFamily="34" charset="0"/>
              </a:rPr>
              <a:t>Αισθητήρες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677330"/>
              </p:ext>
            </p:extLst>
          </p:nvPr>
        </p:nvGraphicFramePr>
        <p:xfrm>
          <a:off x="33866" y="76200"/>
          <a:ext cx="11853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1480065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Αντίληψης περιβάλλοντος</a:t>
            </a:r>
            <a:endParaRPr lang="el-GR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480065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Εντοπισμού ζωής</a:t>
            </a:r>
            <a:endParaRPr lang="el-GR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28800" y="19050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70277" y="1905000"/>
            <a:ext cx="2200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94" y="152400"/>
            <a:ext cx="1373319" cy="38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670824" y="2043308"/>
            <a:ext cx="2050267" cy="1749611"/>
            <a:chOff x="1670824" y="2043308"/>
            <a:chExt cx="2050267" cy="1749611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0824" y="2043308"/>
              <a:ext cx="1725227" cy="17496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Snip Single Corner Rectangle 8"/>
            <p:cNvSpPr/>
            <p:nvPr/>
          </p:nvSpPr>
          <p:spPr>
            <a:xfrm>
              <a:off x="3039542" y="2133600"/>
              <a:ext cx="681549" cy="304800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LRF</a:t>
              </a:r>
              <a:endParaRPr lang="el-GR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76600" y="3624147"/>
            <a:ext cx="1880424" cy="809211"/>
            <a:chOff x="3276600" y="3624147"/>
            <a:chExt cx="1880424" cy="809211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57382" y="3624147"/>
              <a:ext cx="1299642" cy="8092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Snip Single Corner Rectangle 29"/>
            <p:cNvSpPr/>
            <p:nvPr/>
          </p:nvSpPr>
          <p:spPr>
            <a:xfrm>
              <a:off x="3276600" y="3699912"/>
              <a:ext cx="681549" cy="304800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Sonar</a:t>
              </a:r>
              <a:endParaRPr lang="el-GR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39714" y="4047045"/>
            <a:ext cx="2066002" cy="996498"/>
            <a:chOff x="1339714" y="4047045"/>
            <a:chExt cx="2066002" cy="996498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5516" y="4351845"/>
              <a:ext cx="1600200" cy="6916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Snip Single Corner Rectangle 30"/>
            <p:cNvSpPr/>
            <p:nvPr/>
          </p:nvSpPr>
          <p:spPr>
            <a:xfrm>
              <a:off x="1339714" y="4047045"/>
              <a:ext cx="681549" cy="304800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IR</a:t>
              </a:r>
              <a:endParaRPr lang="el-GR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00401" y="5256920"/>
            <a:ext cx="1589024" cy="1136807"/>
            <a:chOff x="3200401" y="5256920"/>
            <a:chExt cx="1589024" cy="1136807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2365" y="5409760"/>
              <a:ext cx="1027060" cy="9839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Snip Single Corner Rectangle 31"/>
            <p:cNvSpPr/>
            <p:nvPr/>
          </p:nvSpPr>
          <p:spPr>
            <a:xfrm>
              <a:off x="3200401" y="5256920"/>
              <a:ext cx="779680" cy="304800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Compass</a:t>
              </a:r>
              <a:endParaRPr lang="el-GR" sz="105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0049" y="5364439"/>
            <a:ext cx="1607739" cy="1190625"/>
            <a:chOff x="1330049" y="5364439"/>
            <a:chExt cx="1607739" cy="11906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488" y="5364439"/>
              <a:ext cx="1257300" cy="1190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Snip Single Corner Rectangle 32"/>
            <p:cNvSpPr/>
            <p:nvPr/>
          </p:nvSpPr>
          <p:spPr>
            <a:xfrm>
              <a:off x="1330049" y="5409760"/>
              <a:ext cx="681549" cy="304800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IMU</a:t>
              </a:r>
              <a:endParaRPr lang="el-GR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65422" y="2043308"/>
            <a:ext cx="1307527" cy="1703480"/>
            <a:chOff x="6765422" y="2043308"/>
            <a:chExt cx="1307527" cy="1703480"/>
          </a:xfrm>
        </p:grpSpPr>
        <p:pic>
          <p:nvPicPr>
            <p:cNvPr id="23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65422" y="2089438"/>
              <a:ext cx="788518" cy="1657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Snip Single Corner Rectangle 33"/>
            <p:cNvSpPr/>
            <p:nvPr/>
          </p:nvSpPr>
          <p:spPr>
            <a:xfrm>
              <a:off x="7391400" y="2043308"/>
              <a:ext cx="681549" cy="304800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Camera</a:t>
              </a:r>
              <a:endParaRPr lang="el-GR" sz="11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70912" y="2286000"/>
            <a:ext cx="1940159" cy="1044241"/>
            <a:chOff x="4370912" y="2286000"/>
            <a:chExt cx="1940159" cy="10442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3" t="26490" b="26212"/>
            <a:stretch/>
          </p:blipFill>
          <p:spPr bwMode="auto">
            <a:xfrm>
              <a:off x="4370912" y="2348108"/>
              <a:ext cx="1940159" cy="98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Snip Single Corner Rectangle 34"/>
            <p:cNvSpPr/>
            <p:nvPr/>
          </p:nvSpPr>
          <p:spPr>
            <a:xfrm>
              <a:off x="5490651" y="2286000"/>
              <a:ext cx="681549" cy="304800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Depth</a:t>
              </a:r>
              <a:endParaRPr lang="el-GR" sz="11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91431" y="3749799"/>
            <a:ext cx="1267283" cy="1051691"/>
            <a:chOff x="7491431" y="3749799"/>
            <a:chExt cx="1267283" cy="1051691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1431" y="3902199"/>
              <a:ext cx="704273" cy="8992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" name="Snip Single Corner Rectangle 35"/>
            <p:cNvSpPr/>
            <p:nvPr/>
          </p:nvSpPr>
          <p:spPr>
            <a:xfrm>
              <a:off x="8077165" y="3749799"/>
              <a:ext cx="681549" cy="304800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CO2</a:t>
              </a:r>
              <a:endParaRPr lang="el-GR" sz="11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90651" y="4004712"/>
            <a:ext cx="1615382" cy="976402"/>
            <a:chOff x="5490651" y="4004712"/>
            <a:chExt cx="1615382" cy="976402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651" y="4004712"/>
              <a:ext cx="1264503" cy="9764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7" name="Snip Single Corner Rectangle 36"/>
            <p:cNvSpPr/>
            <p:nvPr/>
          </p:nvSpPr>
          <p:spPr>
            <a:xfrm>
              <a:off x="6424484" y="4004712"/>
              <a:ext cx="681549" cy="304800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Thermal</a:t>
              </a:r>
              <a:endParaRPr lang="el-GR" sz="11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53983" y="5104960"/>
            <a:ext cx="1708545" cy="1450104"/>
            <a:chOff x="7253983" y="5104960"/>
            <a:chExt cx="1708545" cy="145010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53983" y="5316024"/>
              <a:ext cx="1367771" cy="1239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8" name="Snip Single Corner Rectangle 37"/>
            <p:cNvSpPr/>
            <p:nvPr/>
          </p:nvSpPr>
          <p:spPr>
            <a:xfrm>
              <a:off x="8280979" y="5104960"/>
              <a:ext cx="681549" cy="304800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Sound</a:t>
              </a:r>
              <a:endParaRPr lang="el-GR" sz="11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57024" y="5210164"/>
            <a:ext cx="1820797" cy="1149242"/>
            <a:chOff x="5157024" y="5210164"/>
            <a:chExt cx="1820797" cy="11492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321" y="5340231"/>
              <a:ext cx="1333500" cy="1019175"/>
            </a:xfrm>
            <a:prstGeom prst="rect">
              <a:avLst/>
            </a:prstGeom>
          </p:spPr>
        </p:pic>
        <p:sp>
          <p:nvSpPr>
            <p:cNvPr id="39" name="Snip Single Corner Rectangle 38"/>
            <p:cNvSpPr/>
            <p:nvPr/>
          </p:nvSpPr>
          <p:spPr>
            <a:xfrm>
              <a:off x="5157024" y="5210164"/>
              <a:ext cx="776348" cy="399191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Thermal</a:t>
              </a:r>
              <a:endParaRPr lang="el-GR" sz="1100" dirty="0" smtClean="0"/>
            </a:p>
            <a:p>
              <a:pPr algn="ctr"/>
              <a:r>
                <a:rPr lang="en-US" sz="1100" dirty="0" smtClean="0"/>
                <a:t>Camera</a:t>
              </a:r>
              <a:endParaRPr lang="el-G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767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l-GR" dirty="0" smtClean="0">
                <a:latin typeface="Arial Black" panose="020B0A04020102020204" pitchFamily="34" charset="0"/>
              </a:rPr>
              <a:t>Χαρτογράφηση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321819"/>
              </p:ext>
            </p:extLst>
          </p:nvPr>
        </p:nvGraphicFramePr>
        <p:xfrm>
          <a:off x="33866" y="76200"/>
          <a:ext cx="11853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94" y="152400"/>
            <a:ext cx="1373319" cy="38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00200"/>
            <a:ext cx="1725227" cy="174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26490" b="26212"/>
          <a:stretch/>
        </p:blipFill>
        <p:spPr bwMode="auto">
          <a:xfrm>
            <a:off x="6172200" y="1981200"/>
            <a:ext cx="1940159" cy="98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74" y="3742267"/>
            <a:ext cx="309007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89" y="3687233"/>
            <a:ext cx="3892224" cy="279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l-GR" dirty="0" smtClean="0">
                <a:latin typeface="Arial Black" panose="020B0A04020102020204" pitchFamily="34" charset="0"/>
              </a:rPr>
              <a:t>Εξερεύνηση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133150"/>
              </p:ext>
            </p:extLst>
          </p:nvPr>
        </p:nvGraphicFramePr>
        <p:xfrm>
          <a:off x="33866" y="76200"/>
          <a:ext cx="11853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94" y="152400"/>
            <a:ext cx="1373319" cy="38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08859" y="1480065"/>
            <a:ext cx="2087524" cy="2469338"/>
            <a:chOff x="1808859" y="1480065"/>
            <a:chExt cx="2087524" cy="2469338"/>
          </a:xfrm>
        </p:grpSpPr>
        <p:sp>
          <p:nvSpPr>
            <p:cNvPr id="13" name="TextBox 12"/>
            <p:cNvSpPr txBox="1"/>
            <p:nvPr/>
          </p:nvSpPr>
          <p:spPr>
            <a:xfrm>
              <a:off x="2019540" y="1480065"/>
              <a:ext cx="1666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 smtClean="0"/>
                <a:t>Επιλογή στόχου</a:t>
              </a:r>
              <a:endParaRPr lang="el-GR" i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828800" y="1905000"/>
              <a:ext cx="20476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2" name="Picture 2" descr="F:\Copy\phd\pics\voronoi\total_nodes - Αντίγραφο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859" y="2209800"/>
              <a:ext cx="2087524" cy="1739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114800" y="2479132"/>
            <a:ext cx="2450351" cy="2798447"/>
            <a:chOff x="4114800" y="2479132"/>
            <a:chExt cx="2450351" cy="2798447"/>
          </a:xfrm>
        </p:grpSpPr>
        <p:sp>
          <p:nvSpPr>
            <p:cNvPr id="14" name="TextBox 13"/>
            <p:cNvSpPr txBox="1"/>
            <p:nvPr/>
          </p:nvSpPr>
          <p:spPr>
            <a:xfrm>
              <a:off x="4114800" y="2479132"/>
              <a:ext cx="2450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 smtClean="0"/>
                <a:t>Δημιουργία μονοπατιού</a:t>
              </a:r>
              <a:endParaRPr lang="el-GR" i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239955" y="2895600"/>
              <a:ext cx="2200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4" name="Picture 4" descr="F:\Copy\phd\pics\conclusive_methods\starrrt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950" y="3137143"/>
              <a:ext cx="2274213" cy="214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726986" y="3352799"/>
            <a:ext cx="2200042" cy="3141067"/>
            <a:chOff x="6726986" y="3352799"/>
            <a:chExt cx="2200042" cy="3141067"/>
          </a:xfrm>
        </p:grpSpPr>
        <p:sp>
          <p:nvSpPr>
            <p:cNvPr id="15" name="TextBox 14"/>
            <p:cNvSpPr txBox="1"/>
            <p:nvPr/>
          </p:nvSpPr>
          <p:spPr>
            <a:xfrm>
              <a:off x="7175899" y="3352799"/>
              <a:ext cx="1302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i="1" dirty="0" smtClean="0"/>
                <a:t>Διάσχιση</a:t>
              </a:r>
            </a:p>
            <a:p>
              <a:pPr algn="ctr"/>
              <a:r>
                <a:rPr lang="el-GR" i="1" dirty="0" smtClean="0"/>
                <a:t>μονοπατιού</a:t>
              </a:r>
              <a:endParaRPr lang="el-GR" i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726986" y="3999131"/>
              <a:ext cx="22000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6" name="Picture 6" descr="http://msl.cs.uiuc.edu/~lavalle/cs576_2000/Tan/path1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098" y="4267200"/>
              <a:ext cx="1821818" cy="22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hevron 2"/>
          <p:cNvSpPr/>
          <p:nvPr/>
        </p:nvSpPr>
        <p:spPr>
          <a:xfrm>
            <a:off x="3930249" y="3418538"/>
            <a:ext cx="218417" cy="291857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6542831" y="4648200"/>
            <a:ext cx="218417" cy="291857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0"/>
            <a:ext cx="7086600" cy="808038"/>
          </a:xfrm>
        </p:spPr>
        <p:txBody>
          <a:bodyPr>
            <a:noAutofit/>
          </a:bodyPr>
          <a:lstStyle/>
          <a:p>
            <a:r>
              <a:rPr lang="el-GR" sz="3600" dirty="0" smtClean="0">
                <a:latin typeface="Arial Black" panose="020B0A04020102020204" pitchFamily="34" charset="0"/>
              </a:rPr>
              <a:t>Εντοπισμός σημείων ζωής</a:t>
            </a:r>
            <a:br>
              <a:rPr lang="el-GR" sz="3600" dirty="0" smtClean="0">
                <a:latin typeface="Arial Black" panose="020B0A04020102020204" pitchFamily="34" charset="0"/>
              </a:rPr>
            </a:br>
            <a:r>
              <a:rPr lang="el-GR" sz="3600" dirty="0" smtClean="0">
                <a:latin typeface="Arial Black" panose="020B0A04020102020204" pitchFamily="34" charset="0"/>
              </a:rPr>
              <a:t>Μηχανική όραση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708474"/>
              </p:ext>
            </p:extLst>
          </p:nvPr>
        </p:nvGraphicFramePr>
        <p:xfrm>
          <a:off x="33866" y="76200"/>
          <a:ext cx="118533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94" y="152400"/>
            <a:ext cx="1373319" cy="38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47800" y="1905000"/>
            <a:ext cx="3886200" cy="1642306"/>
            <a:chOff x="1447800" y="1905000"/>
            <a:chExt cx="3886200" cy="1642306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624" y="2310234"/>
              <a:ext cx="3384376" cy="1237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Snip Single Corner Rectangle 21"/>
            <p:cNvSpPr/>
            <p:nvPr/>
          </p:nvSpPr>
          <p:spPr>
            <a:xfrm>
              <a:off x="1447800" y="1905000"/>
              <a:ext cx="1066800" cy="430634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Skin detection</a:t>
              </a:r>
              <a:endParaRPr lang="el-GR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48400" y="1921933"/>
            <a:ext cx="2787112" cy="1625373"/>
            <a:chOff x="6248400" y="1921933"/>
            <a:chExt cx="2787112" cy="1625373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2286000"/>
              <a:ext cx="1571395" cy="12613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Snip Single Corner Rectangle 22"/>
            <p:cNvSpPr/>
            <p:nvPr/>
          </p:nvSpPr>
          <p:spPr>
            <a:xfrm>
              <a:off x="7543799" y="1921933"/>
              <a:ext cx="1491713" cy="430634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Human / Face detection</a:t>
              </a:r>
              <a:endParaRPr lang="el-GR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47800" y="4495800"/>
            <a:ext cx="3018574" cy="1530753"/>
            <a:chOff x="1447800" y="4495800"/>
            <a:chExt cx="3018574" cy="1530753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250" y="4800600"/>
              <a:ext cx="1649124" cy="12259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Snip Single Corner Rectangle 25"/>
            <p:cNvSpPr/>
            <p:nvPr/>
          </p:nvSpPr>
          <p:spPr>
            <a:xfrm>
              <a:off x="1447800" y="4495800"/>
              <a:ext cx="1491713" cy="430634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Motion</a:t>
              </a:r>
            </a:p>
            <a:p>
              <a:pPr algn="ctr"/>
              <a:r>
                <a:rPr lang="en-US" sz="1400" dirty="0" smtClean="0"/>
                <a:t>detection</a:t>
              </a:r>
              <a:endParaRPr lang="el-GR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00" y="3975683"/>
            <a:ext cx="3701513" cy="2399717"/>
            <a:chOff x="5334000" y="3975683"/>
            <a:chExt cx="3701513" cy="239971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191000"/>
              <a:ext cx="3276600" cy="218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Snip Single Corner Rectangle 26"/>
            <p:cNvSpPr/>
            <p:nvPr/>
          </p:nvSpPr>
          <p:spPr>
            <a:xfrm>
              <a:off x="7543800" y="3975683"/>
              <a:ext cx="1491713" cy="430634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Προσομοιωμένο</a:t>
              </a:r>
            </a:p>
            <a:p>
              <a:pPr algn="ctr"/>
              <a:r>
                <a:rPr lang="el-GR" sz="1400" dirty="0" smtClean="0"/>
                <a:t>θύμα</a:t>
              </a:r>
              <a:endParaRPr lang="el-G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68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425</Words>
  <Application>Microsoft Office PowerPoint</Application>
  <PresentationFormat>On-screen Show (4:3)</PresentationFormat>
  <Paragraphs>181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Φορείς</vt:lpstr>
      <vt:lpstr>Εφαρμογές</vt:lpstr>
      <vt:lpstr>Τεχνολογίες</vt:lpstr>
      <vt:lpstr>Ρομποτική Κίνηση</vt:lpstr>
      <vt:lpstr>Αισθητήρες</vt:lpstr>
      <vt:lpstr>Χαρτογράφηση</vt:lpstr>
      <vt:lpstr>Εξερεύνηση</vt:lpstr>
      <vt:lpstr>Εντοπισμός σημείων ζωής Μηχανική όραση</vt:lpstr>
      <vt:lpstr>Λήψη αποφάσεων</vt:lpstr>
      <vt:lpstr>Cloud Robotics (&amp; Internet of things)</vt:lpstr>
      <vt:lpstr>Οντολογίες / Αναγνώριση ομιλίας</vt:lpstr>
      <vt:lpstr>Ρομποτικές εφαρμογές</vt:lpstr>
      <vt:lpstr>Συμπεράσματα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</dc:title>
  <dc:creator>manos</dc:creator>
  <cp:lastModifiedBy>Manos</cp:lastModifiedBy>
  <cp:revision>37</cp:revision>
  <dcterms:created xsi:type="dcterms:W3CDTF">2006-08-16T00:00:00Z</dcterms:created>
  <dcterms:modified xsi:type="dcterms:W3CDTF">2015-05-06T11:23:27Z</dcterms:modified>
</cp:coreProperties>
</file>