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4" r:id="rId8"/>
    <p:sldId id="260" r:id="rId9"/>
    <p:sldId id="276" r:id="rId10"/>
    <p:sldId id="27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94660"/>
  </p:normalViewPr>
  <p:slideViewPr>
    <p:cSldViewPr>
      <p:cViewPr varScale="1">
        <p:scale>
          <a:sx n="115" d="100"/>
          <a:sy n="115" d="100"/>
        </p:scale>
        <p:origin x="14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EE02-DDB0-4952-AB88-56EA8E9C5B13}" type="datetimeFigureOut">
              <a:rPr lang="el-GR" smtClean="0"/>
              <a:pPr/>
              <a:t>04-05-2015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4DAD-65E0-481B-AF13-2C670A5EC47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334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EE02-DDB0-4952-AB88-56EA8E9C5B13}" type="datetimeFigureOut">
              <a:rPr lang="el-GR" smtClean="0"/>
              <a:pPr/>
              <a:t>04-05-2015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4DAD-65E0-481B-AF13-2C670A5EC47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050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EE02-DDB0-4952-AB88-56EA8E9C5B13}" type="datetimeFigureOut">
              <a:rPr lang="el-GR" smtClean="0"/>
              <a:pPr/>
              <a:t>04-05-2015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4DAD-65E0-481B-AF13-2C670A5EC47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069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EE02-DDB0-4952-AB88-56EA8E9C5B13}" type="datetimeFigureOut">
              <a:rPr lang="el-GR" smtClean="0"/>
              <a:pPr/>
              <a:t>04-05-2015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4DAD-65E0-481B-AF13-2C670A5EC47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297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EE02-DDB0-4952-AB88-56EA8E9C5B13}" type="datetimeFigureOut">
              <a:rPr lang="el-GR" smtClean="0"/>
              <a:pPr/>
              <a:t>04-05-2015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4DAD-65E0-481B-AF13-2C670A5EC47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357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EE02-DDB0-4952-AB88-56EA8E9C5B13}" type="datetimeFigureOut">
              <a:rPr lang="el-GR" smtClean="0"/>
              <a:pPr/>
              <a:t>04-05-2015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4DAD-65E0-481B-AF13-2C670A5EC47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487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EE02-DDB0-4952-AB88-56EA8E9C5B13}" type="datetimeFigureOut">
              <a:rPr lang="el-GR" smtClean="0"/>
              <a:pPr/>
              <a:t>04-05-2015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4DAD-65E0-481B-AF13-2C670A5EC47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210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EE02-DDB0-4952-AB88-56EA8E9C5B13}" type="datetimeFigureOut">
              <a:rPr lang="el-GR" smtClean="0"/>
              <a:pPr/>
              <a:t>04-05-2015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4DAD-65E0-481B-AF13-2C670A5EC47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208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EE02-DDB0-4952-AB88-56EA8E9C5B13}" type="datetimeFigureOut">
              <a:rPr lang="el-GR" smtClean="0"/>
              <a:pPr/>
              <a:t>04-05-2015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4DAD-65E0-481B-AF13-2C670A5EC47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776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EE02-DDB0-4952-AB88-56EA8E9C5B13}" type="datetimeFigureOut">
              <a:rPr lang="el-GR" smtClean="0"/>
              <a:pPr/>
              <a:t>04-05-2015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4DAD-65E0-481B-AF13-2C670A5EC47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374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EE02-DDB0-4952-AB88-56EA8E9C5B13}" type="datetimeFigureOut">
              <a:rPr lang="el-GR" smtClean="0"/>
              <a:pPr/>
              <a:t>04-05-2015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4DAD-65E0-481B-AF13-2C670A5EC47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598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CEE02-DDB0-4952-AB88-56EA8E9C5B13}" type="datetimeFigureOut">
              <a:rPr lang="el-GR" smtClean="0"/>
              <a:pPr/>
              <a:t>04-05-2015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D4DAD-65E0-481B-AF13-2C670A5EC47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255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4356393"/>
            <a:ext cx="7272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Data mining, Video Content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Analytics</a:t>
            </a:r>
            <a:endParaRPr lang="el-GR" sz="3200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5" y="1556792"/>
            <a:ext cx="2560325" cy="2426213"/>
          </a:xfrm>
          <a:prstGeom prst="rect">
            <a:avLst/>
          </a:prstGeom>
        </p:spPr>
      </p:pic>
      <p:sp>
        <p:nvSpPr>
          <p:cNvPr id="17" name="Right Triangle 16"/>
          <p:cNvSpPr/>
          <p:nvPr/>
        </p:nvSpPr>
        <p:spPr>
          <a:xfrm rot="10800000" flipH="1">
            <a:off x="0" y="0"/>
            <a:ext cx="1188640" cy="3744416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ight Triangle 18"/>
          <p:cNvSpPr/>
          <p:nvPr/>
        </p:nvSpPr>
        <p:spPr>
          <a:xfrm flipH="1">
            <a:off x="7991872" y="3140968"/>
            <a:ext cx="1188640" cy="3744416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ight Triangle 7"/>
          <p:cNvSpPr/>
          <p:nvPr/>
        </p:nvSpPr>
        <p:spPr>
          <a:xfrm rot="5400000">
            <a:off x="1350404" y="-1350404"/>
            <a:ext cx="1043608" cy="3744416"/>
          </a:xfrm>
          <a:prstGeom prst="rtTriangl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ight Triangle 17"/>
          <p:cNvSpPr/>
          <p:nvPr/>
        </p:nvSpPr>
        <p:spPr>
          <a:xfrm rot="16200000">
            <a:off x="6781951" y="4491372"/>
            <a:ext cx="1043608" cy="3744416"/>
          </a:xfrm>
          <a:prstGeom prst="rtTriangl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971600" y="5004465"/>
            <a:ext cx="7272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Moutzouris Tasos – EPI Systems</a:t>
            </a:r>
          </a:p>
        </p:txBody>
      </p:sp>
      <p:sp>
        <p:nvSpPr>
          <p:cNvPr id="2" name="Rectangle 1"/>
          <p:cNvSpPr/>
          <p:nvPr/>
        </p:nvSpPr>
        <p:spPr>
          <a:xfrm>
            <a:off x="219977" y="5906379"/>
            <a:ext cx="286433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>
                <a:solidFill>
                  <a:schemeClr val="tx1"/>
                </a:solidFill>
              </a:rPr>
              <a:t>2</a:t>
            </a:r>
            <a:r>
              <a:rPr lang="el-GR" baseline="30000" dirty="0" smtClean="0">
                <a:solidFill>
                  <a:schemeClr val="tx1"/>
                </a:solidFill>
              </a:rPr>
              <a:t>ο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l-GR" dirty="0" smtClean="0">
                <a:solidFill>
                  <a:schemeClr val="tx1"/>
                </a:solidFill>
              </a:rPr>
              <a:t>Techology </a:t>
            </a:r>
            <a:r>
              <a:rPr lang="el-GR" dirty="0">
                <a:solidFill>
                  <a:schemeClr val="tx1"/>
                </a:solidFill>
              </a:rPr>
              <a:t>Forum</a:t>
            </a:r>
          </a:p>
          <a:p>
            <a:r>
              <a:rPr lang="el-GR" dirty="0">
                <a:solidFill>
                  <a:schemeClr val="tx1"/>
                </a:solidFill>
              </a:rPr>
              <a:t>Παρασκευή 8 Μαΐου 2015</a:t>
            </a:r>
          </a:p>
        </p:txBody>
      </p:sp>
    </p:spTree>
    <p:extLst>
      <p:ext uri="{BB962C8B-B14F-4D97-AF65-F5344CB8AC3E}">
        <p14:creationId xmlns:p14="http://schemas.microsoft.com/office/powerpoint/2010/main" val="1230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59832" y="2708920"/>
            <a:ext cx="3024338" cy="30243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-2" y="0"/>
            <a:ext cx="9144001" cy="6037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-1" y="6453336"/>
            <a:ext cx="9145623" cy="404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7020272" y="6474822"/>
            <a:ext cx="20402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EPI SYSTEMS SA 2015</a:t>
            </a:r>
            <a:endParaRPr lang="el-GR" sz="1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219399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Thank you</a:t>
            </a:r>
            <a:endParaRPr lang="el-GR" sz="6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063" y="75680"/>
            <a:ext cx="477391" cy="45238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347864" y="3299500"/>
            <a:ext cx="2336559" cy="1569660"/>
            <a:chOff x="3364018" y="3107676"/>
            <a:chExt cx="2336559" cy="1569660"/>
          </a:xfrm>
        </p:grpSpPr>
        <p:sp>
          <p:nvSpPr>
            <p:cNvPr id="7" name="TextBox 6"/>
            <p:cNvSpPr txBox="1"/>
            <p:nvPr/>
          </p:nvSpPr>
          <p:spPr>
            <a:xfrm>
              <a:off x="3364018" y="3107676"/>
              <a:ext cx="1044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Q</a:t>
              </a:r>
              <a:endParaRPr lang="el-GR" sz="9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00122" y="3763879"/>
              <a:ext cx="5760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&amp;</a:t>
              </a:r>
              <a:endParaRPr lang="el-GR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804178" y="3107676"/>
              <a:ext cx="89639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6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lang="el-GR" sz="9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01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" y="0"/>
            <a:ext cx="9144001" cy="6037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-1" y="6453336"/>
            <a:ext cx="9145623" cy="404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7020272" y="6474822"/>
            <a:ext cx="20402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EPI SYSTEMS SA 2015</a:t>
            </a:r>
            <a:endParaRPr lang="el-GR" sz="16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2" y="18971"/>
            <a:ext cx="2262992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124744"/>
            <a:ext cx="169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EPI SYSTEMS SA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652607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Company is related with informatics projects on the following areas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Hospitality Solutions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Cloud Software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starting from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small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up 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very large hotels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Interactive TV, thematic content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Digital Signage over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cloud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Hot spots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Infrastructures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Outdoor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Lighting Controllers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Microcontrollers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High-tech security systems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Video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content analytics for security and marketing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063" y="75680"/>
            <a:ext cx="477391" cy="4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" y="0"/>
            <a:ext cx="9144001" cy="6037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-1" y="6453336"/>
            <a:ext cx="9145623" cy="404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7020272" y="6474822"/>
            <a:ext cx="20402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EPI SYSTEMS SA 2015</a:t>
            </a:r>
            <a:endParaRPr lang="el-GR" sz="16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11" y="35913"/>
            <a:ext cx="3606885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Hospitality Solutions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910461"/>
            <a:ext cx="7913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Cloud Software for small and large Hotels</a:t>
            </a:r>
            <a:endParaRPr lang="el-GR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988840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 easy, fast, and safe solution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Central Management of hotel services through cloud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Fast and easy deployment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Security of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Accessible from any device, any place, any time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063" y="75680"/>
            <a:ext cx="477391" cy="4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" y="0"/>
            <a:ext cx="9144001" cy="6037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-1" y="6453336"/>
            <a:ext cx="9145623" cy="404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7020272" y="6474822"/>
            <a:ext cx="20402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EPI SYSTEMS SA 2015</a:t>
            </a:r>
            <a:endParaRPr lang="el-GR" sz="16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11" y="35913"/>
            <a:ext cx="3606885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Hospitality Solutions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0353" y="910461"/>
            <a:ext cx="6163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Interactive TV, thematic content</a:t>
            </a:r>
            <a:endParaRPr lang="el-GR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988840"/>
            <a:ext cx="8424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Make your smart TV, intelligent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Solution for small and big Hotels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 need to change your TV systems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Central Management though hotel intranet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Features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Information about hotel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Interactive maps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Multimedia Content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Games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Ordering system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063" y="75680"/>
            <a:ext cx="477391" cy="4523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88840"/>
            <a:ext cx="1950332" cy="109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66" y="2005782"/>
            <a:ext cx="1913798" cy="1076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3589957"/>
            <a:ext cx="1947919" cy="1095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213" y="3605121"/>
            <a:ext cx="1920961" cy="1080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3182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" y="0"/>
            <a:ext cx="9144001" cy="6037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-1" y="6453336"/>
            <a:ext cx="9145623" cy="404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7020272" y="6474822"/>
            <a:ext cx="20402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EPI SYSTEMS SA 2015</a:t>
            </a:r>
            <a:endParaRPr lang="el-GR" sz="16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11" y="35913"/>
            <a:ext cx="3606885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Hospitality Solutions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0314" y="889954"/>
            <a:ext cx="5043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Digital Signage over Cloud</a:t>
            </a:r>
            <a:endParaRPr lang="el-GR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988840"/>
            <a:ext cx="8424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Advertise professionally your services !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Solution for small and big Businesses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Central Management though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cloud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Deployment of the signage on multiple devices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Features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Images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Text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Videos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Sounds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Rss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063" y="75680"/>
            <a:ext cx="477391" cy="4523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09120"/>
            <a:ext cx="1787466" cy="100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84984"/>
            <a:ext cx="1807800" cy="1016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050585"/>
            <a:ext cx="1810444" cy="101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814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" y="0"/>
            <a:ext cx="9144001" cy="6037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-1" y="6453336"/>
            <a:ext cx="9145623" cy="404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7020272" y="6474822"/>
            <a:ext cx="20402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EPI SYSTEMS SA 2015</a:t>
            </a:r>
            <a:endParaRPr lang="el-GR" sz="16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96" y="35913"/>
            <a:ext cx="264046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Infrastructures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0978" y="908720"/>
            <a:ext cx="5750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Outdoor Lightning Controllers</a:t>
            </a:r>
            <a:endParaRPr lang="el-GR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988840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Total Control of Lighting !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Central Management though cloud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Grouping of lights and Grouping schedules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Control of electricity consumption and maintenance schedule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Features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Human Detector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human presence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Traffic Flow Detector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traffic density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Road Surface Detector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dry/wet/snow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063" y="75680"/>
            <a:ext cx="477391" cy="452385"/>
          </a:xfrm>
          <a:prstGeom prst="rect">
            <a:avLst/>
          </a:prstGeom>
        </p:spPr>
      </p:pic>
      <p:sp>
        <p:nvSpPr>
          <p:cNvPr id="16" name="object 7"/>
          <p:cNvSpPr/>
          <p:nvPr/>
        </p:nvSpPr>
        <p:spPr>
          <a:xfrm>
            <a:off x="4809266" y="5062262"/>
            <a:ext cx="4083214" cy="8940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8"/>
          <p:cNvSpPr/>
          <p:nvPr/>
        </p:nvSpPr>
        <p:spPr>
          <a:xfrm>
            <a:off x="4883596" y="5405160"/>
            <a:ext cx="420331" cy="333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9"/>
          <p:cNvSpPr/>
          <p:nvPr/>
        </p:nvSpPr>
        <p:spPr>
          <a:xfrm>
            <a:off x="4467216" y="3717032"/>
            <a:ext cx="1856540" cy="1642793"/>
          </a:xfrm>
          <a:custGeom>
            <a:avLst/>
            <a:gdLst/>
            <a:ahLst/>
            <a:cxnLst/>
            <a:rect l="l" t="t" r="r" b="b"/>
            <a:pathLst>
              <a:path w="3533927" h="3127059">
                <a:moveTo>
                  <a:pt x="0" y="2354339"/>
                </a:moveTo>
                <a:lnTo>
                  <a:pt x="10226" y="2395462"/>
                </a:lnTo>
                <a:lnTo>
                  <a:pt x="37910" y="2425749"/>
                </a:lnTo>
                <a:lnTo>
                  <a:pt x="77535" y="2439601"/>
                </a:lnTo>
                <a:lnTo>
                  <a:pt x="891897" y="2446078"/>
                </a:lnTo>
                <a:lnTo>
                  <a:pt x="1141899" y="3127059"/>
                </a:lnTo>
                <a:lnTo>
                  <a:pt x="1402264" y="2449973"/>
                </a:lnTo>
                <a:lnTo>
                  <a:pt x="3430633" y="2465449"/>
                </a:lnTo>
                <a:lnTo>
                  <a:pt x="3445178" y="2464326"/>
                </a:lnTo>
                <a:lnTo>
                  <a:pt x="3483382" y="2447743"/>
                </a:lnTo>
                <a:lnTo>
                  <a:pt x="3508998" y="2415596"/>
                </a:lnTo>
                <a:lnTo>
                  <a:pt x="3533927" y="111113"/>
                </a:lnTo>
                <a:lnTo>
                  <a:pt x="3532792" y="96580"/>
                </a:lnTo>
                <a:lnTo>
                  <a:pt x="3516067" y="58514"/>
                </a:lnTo>
                <a:lnTo>
                  <a:pt x="3483741" y="33074"/>
                </a:lnTo>
                <a:lnTo>
                  <a:pt x="102897" y="0"/>
                </a:lnTo>
                <a:lnTo>
                  <a:pt x="88332" y="1128"/>
                </a:lnTo>
                <a:lnTo>
                  <a:pt x="50199" y="17787"/>
                </a:lnTo>
                <a:lnTo>
                  <a:pt x="24767" y="50064"/>
                </a:lnTo>
                <a:lnTo>
                  <a:pt x="17321" y="84280"/>
                </a:lnTo>
                <a:lnTo>
                  <a:pt x="0" y="2354339"/>
                </a:lnTo>
                <a:close/>
              </a:path>
            </a:pathLst>
          </a:custGeom>
          <a:ln w="25400">
            <a:solidFill>
              <a:srgbClr val="8487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8"/>
          <p:cNvSpPr/>
          <p:nvPr/>
        </p:nvSpPr>
        <p:spPr>
          <a:xfrm>
            <a:off x="4467216" y="3499489"/>
            <a:ext cx="2000556" cy="15174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84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" y="0"/>
            <a:ext cx="9144001" cy="6037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-1" y="6453336"/>
            <a:ext cx="9145623" cy="404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7020272" y="6474822"/>
            <a:ext cx="20402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EPI SYSTEMS SA 2015</a:t>
            </a:r>
            <a:endParaRPr lang="el-GR" sz="16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96" y="35913"/>
            <a:ext cx="264046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Infrastructures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0482" y="914417"/>
            <a:ext cx="3343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0000" endA="300" endPos="50000" dist="29997" dir="5400000" sy="-100000" algn="bl" rotWithShape="0"/>
                </a:effectLst>
              </a:rPr>
              <a:t>VCA Data Mining</a:t>
            </a:r>
            <a:endParaRPr lang="el-GR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988840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Extending simple CCTV to intelligent Marketing Tool !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Installation and customization of CCTV with algorithms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Data Collection from Algorithm Metadata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Design and Implementation of software based on customer needs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063" y="75680"/>
            <a:ext cx="477391" cy="4523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9535" y="4061971"/>
            <a:ext cx="3508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Malls / Stores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Parking areas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Airports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Traffic Lanes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Company Buildings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Industrial areas</a:t>
            </a:r>
          </a:p>
          <a:p>
            <a:pPr marL="285750" indent="-2857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3692639"/>
            <a:ext cx="1384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Areas of Use</a:t>
            </a:r>
          </a:p>
        </p:txBody>
      </p:sp>
      <p:pic>
        <p:nvPicPr>
          <p:cNvPr id="19" name="Picture 2" descr="D:\MANOS SHARED\Παρουσίαση Indelex\PNGs\shopping-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14" y="3869313"/>
            <a:ext cx="1391639" cy="925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MANOS SHARED\Παρουσίαση Indelex\PNGs\HHF_plusMOOD_Parking-Sonvida-Basel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20" y="3863277"/>
            <a:ext cx="1866474" cy="93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:\MANOS SHARED\Παρουσίαση Indelex\PNGs\Suvarnabhumi-international-airport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6" y="3863277"/>
            <a:ext cx="1218394" cy="913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D:\MANOS SHARED\Παρουσίαση Indelex\PNGs\freeway_traffi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59" y="5077633"/>
            <a:ext cx="1364294" cy="914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D:\MANOS SHARED\Παρουσίαση Indelex\PNGs\STRATEC_Building_Birkenfel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348" y="5098402"/>
            <a:ext cx="1419233" cy="915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D:\MANOS SHARED\Παρουσίαση Indelex\PNGs\Factor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377" y="5086852"/>
            <a:ext cx="1377143" cy="919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ANOS SHARED\Παρουσίαση Indelex\Cloud app User GUI MultRu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96121"/>
            <a:ext cx="4379538" cy="34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MANOS SHARED\Παρουσίαση Indelex\Cloud app User GUI OneRu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96121"/>
            <a:ext cx="4341488" cy="339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-2" y="0"/>
            <a:ext cx="9144001" cy="6037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-1" y="6453336"/>
            <a:ext cx="9145623" cy="404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TextBox 21"/>
          <p:cNvSpPr txBox="1"/>
          <p:nvPr/>
        </p:nvSpPr>
        <p:spPr>
          <a:xfrm>
            <a:off x="7020272" y="6474822"/>
            <a:ext cx="20402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EPI SYSTEMS SA 2015</a:t>
            </a:r>
            <a:endParaRPr lang="el-GR" sz="1600" b="1" dirty="0">
              <a:solidFill>
                <a:schemeClr val="bg1"/>
              </a:solidFill>
            </a:endParaRPr>
          </a:p>
        </p:txBody>
      </p:sp>
      <p:pic>
        <p:nvPicPr>
          <p:cNvPr id="23" name="Picture 2" descr="D:\MANOS SHARED\Παρουσίαση Indelex\curbs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68" y="780270"/>
            <a:ext cx="2943572" cy="192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787661"/>
            <a:ext cx="5789401" cy="191960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5496" y="35913"/>
            <a:ext cx="2640466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Infrastructures</a:t>
            </a:r>
            <a:endParaRPr lang="el-GR" sz="3200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063" y="75680"/>
            <a:ext cx="477391" cy="4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1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2" y="0"/>
            <a:ext cx="9144001" cy="6037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-1" y="6453336"/>
            <a:ext cx="9145623" cy="404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TextBox 21"/>
          <p:cNvSpPr txBox="1"/>
          <p:nvPr/>
        </p:nvSpPr>
        <p:spPr>
          <a:xfrm>
            <a:off x="7020272" y="6474822"/>
            <a:ext cx="20402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EPI SYSTEMS SA 2015</a:t>
            </a:r>
            <a:endParaRPr lang="el-GR" sz="1600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496" y="35913"/>
            <a:ext cx="8136904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Application Benefits</a:t>
            </a:r>
            <a:endParaRPr lang="el-GR" sz="3200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063" y="75680"/>
            <a:ext cx="477391" cy="4523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1303600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Cloud Solutions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Management of multiple installations from everywhere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Lower infrastructure and energy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costs and much more safe and secure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Easily extensible in case of increased resources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needed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Applying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IoT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solutions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530" y="3317164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Marketing with CCTV Algorithms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Better understanding of the customer needs and reactions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Better decision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management, using the BI as a decision tool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Better resource management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7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1727</TotalTime>
  <Words>375</Words>
  <Application>Microsoft Office PowerPoint</Application>
  <PresentationFormat>On-screen Show (4:3)</PresentationFormat>
  <Paragraphs>113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Epikoinonia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Antonis Petmezas</dc:creator>
  <cp:lastModifiedBy>Tasos M</cp:lastModifiedBy>
  <cp:revision>67</cp:revision>
  <dcterms:created xsi:type="dcterms:W3CDTF">2013-04-18T19:11:22Z</dcterms:created>
  <dcterms:modified xsi:type="dcterms:W3CDTF">2015-05-04T12:33:22Z</dcterms:modified>
</cp:coreProperties>
</file>