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rels" ContentType="application/vnd.openxmlformats-package.relationships+xml"/>
  <Default Extension="mov" ContentType="video/quicktime"/>
  <Default Extension="gif" ContentType="image/gif"/>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315" r:id="rId3"/>
    <p:sldId id="287" r:id="rId4"/>
    <p:sldId id="309" r:id="rId5"/>
    <p:sldId id="284" r:id="rId6"/>
    <p:sldId id="300" r:id="rId7"/>
    <p:sldId id="311" r:id="rId8"/>
    <p:sldId id="303" r:id="rId9"/>
    <p:sldId id="266" r:id="rId10"/>
    <p:sldId id="325" r:id="rId11"/>
    <p:sldId id="326" r:id="rId12"/>
    <p:sldId id="327" r:id="rId13"/>
    <p:sldId id="338" r:id="rId14"/>
    <p:sldId id="320" r:id="rId15"/>
    <p:sldId id="318" r:id="rId16"/>
    <p:sldId id="324" r:id="rId17"/>
    <p:sldId id="323" r:id="rId18"/>
    <p:sldId id="329" r:id="rId19"/>
    <p:sldId id="337" r:id="rId20"/>
    <p:sldId id="330" r:id="rId21"/>
    <p:sldId id="331" r:id="rId22"/>
    <p:sldId id="332" r:id="rId23"/>
    <p:sldId id="334" r:id="rId24"/>
    <p:sldId id="335" r:id="rId25"/>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5400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50800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0012"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7213"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2989">
          <p15:clr>
            <a:srgbClr val="A4A3A4"/>
          </p15:clr>
        </p15:guide>
        <p15:guide id="2" pos="5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11111"/>
    <a:srgbClr val="00B2EF"/>
    <a:srgbClr val="14A2EB"/>
    <a:srgbClr val="6BB525"/>
    <a:srgbClr val="1FFF66"/>
    <a:srgbClr val="232323"/>
    <a:srgbClr val="242B2B"/>
    <a:srgbClr val="FFFFFF"/>
    <a:srgbClr val="265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1"/>
          </a:solidFill>
        </a:fill>
      </a:tcStyle>
    </a:firstCol>
    <a:la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381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1"/>
          </a:solidFill>
        </a:fill>
      </a:tcStyle>
    </a:lastRow>
    <a:fir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381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1"/>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3"/>
          </a:solidFill>
        </a:fill>
      </a:tcStyle>
    </a:firstCol>
    <a:la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381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3"/>
          </a:solidFill>
        </a:fill>
      </a:tcStyle>
    </a:lastRow>
    <a:fir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381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3"/>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6"/>
          </a:solidFill>
        </a:fill>
      </a:tcStyle>
    </a:firstCol>
    <a:la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381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6"/>
          </a:solidFill>
        </a:fill>
      </a:tcStyle>
    </a:lastRow>
    <a:fir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381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chemeClr val="accent6"/>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41A6D9"/>
          </a:solidFill>
        </a:fill>
      </a:tcStyle>
    </a:band2H>
    <a:firstCol>
      <a:tcTxStyle b="on" i="off">
        <a:font>
          <a:latin typeface="Helvetica Neue"/>
          <a:ea typeface="Helvetica Neue"/>
          <a:cs typeface="Helvetica Neue"/>
        </a:font>
        <a:srgbClr val="41A6D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41A6D9"/>
          </a:solidFill>
        </a:fill>
      </a:tcStyle>
    </a:lastRow>
    <a:firstRow>
      <a:tcTxStyle b="on" i="off">
        <a:font>
          <a:latin typeface="Helvetica Neue"/>
          <a:ea typeface="Helvetica Neue"/>
          <a:cs typeface="Helvetica Neue"/>
        </a:font>
        <a:srgbClr val="41A6D9"/>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rgbClr val="000000"/>
          </a:solidFill>
        </a:fill>
      </a:tcStyle>
    </a:firstCol>
    <a:la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38100" cap="flat">
              <a:solidFill>
                <a:srgbClr val="41A6D9"/>
              </a:solidFill>
              <a:prstDash val="solid"/>
              <a:round/>
            </a:ln>
          </a:top>
          <a:bottom>
            <a:ln w="127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rgbClr val="000000"/>
          </a:solidFill>
        </a:fill>
      </a:tcStyle>
    </a:lastRow>
    <a:firstRow>
      <a:tcTxStyle b="on" i="off">
        <a:font>
          <a:latin typeface="Helvetica Neue"/>
          <a:ea typeface="Helvetica Neue"/>
          <a:cs typeface="Helvetica Neue"/>
        </a:font>
        <a:srgbClr val="41A6D9"/>
      </a:tcTxStyle>
      <a:tcStyle>
        <a:tcBdr>
          <a:left>
            <a:ln w="12700" cap="flat">
              <a:solidFill>
                <a:srgbClr val="41A6D9"/>
              </a:solidFill>
              <a:prstDash val="solid"/>
              <a:round/>
            </a:ln>
          </a:left>
          <a:right>
            <a:ln w="12700" cap="flat">
              <a:solidFill>
                <a:srgbClr val="41A6D9"/>
              </a:solidFill>
              <a:prstDash val="solid"/>
              <a:round/>
            </a:ln>
          </a:right>
          <a:top>
            <a:ln w="12700" cap="flat">
              <a:solidFill>
                <a:srgbClr val="41A6D9"/>
              </a:solidFill>
              <a:prstDash val="solid"/>
              <a:round/>
            </a:ln>
          </a:top>
          <a:bottom>
            <a:ln w="38100" cap="flat">
              <a:solidFill>
                <a:srgbClr val="41A6D9"/>
              </a:solidFill>
              <a:prstDash val="solid"/>
              <a:round/>
            </a:ln>
          </a:bottom>
          <a:insideH>
            <a:ln w="12700" cap="flat">
              <a:solidFill>
                <a:srgbClr val="41A6D9"/>
              </a:solidFill>
              <a:prstDash val="solid"/>
              <a:round/>
            </a:ln>
          </a:insideH>
          <a:insideV>
            <a:ln w="12700" cap="flat">
              <a:solidFill>
                <a:srgbClr val="41A6D9"/>
              </a:solidFill>
              <a:prstDash val="solid"/>
              <a:round/>
            </a:ln>
          </a:insideV>
        </a:tcBdr>
        <a:fill>
          <a:solidFill>
            <a:srgbClr val="000000"/>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1" autoAdjust="0"/>
    <p:restoredTop sz="79946" autoAdjust="0"/>
  </p:normalViewPr>
  <p:slideViewPr>
    <p:cSldViewPr snapToGrid="0" snapToObjects="1">
      <p:cViewPr>
        <p:scale>
          <a:sx n="75" d="100"/>
          <a:sy n="75" d="100"/>
        </p:scale>
        <p:origin x="600" y="144"/>
      </p:cViewPr>
      <p:guideLst>
        <p:guide orient="horz" pos="2989"/>
        <p:guide pos="512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47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F609B9-E9EB-C544-AF0F-D8E55F21BEB3}" type="datetimeFigureOut">
              <a:rPr lang="en-US" smtClean="0"/>
              <a:t>5/16/16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A302C8-84E2-CE45-90EB-EFDF29016D54}" type="slidenum">
              <a:rPr lang="en-US" smtClean="0"/>
              <a:t>‹#›</a:t>
            </a:fld>
            <a:endParaRPr lang="en-US"/>
          </a:p>
        </p:txBody>
      </p:sp>
    </p:spTree>
    <p:extLst>
      <p:ext uri="{BB962C8B-B14F-4D97-AF65-F5344CB8AC3E}">
        <p14:creationId xmlns:p14="http://schemas.microsoft.com/office/powerpoint/2010/main" val="415519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6" name="Shape 10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07" name="Shape 10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24474940"/>
      </p:ext>
    </p:extLst>
  </p:cSld>
  <p:clrMap bg1="lt1" tx1="dk1" bg2="lt2" tx2="dk2" accent1="accent1" accent2="accent2" accent3="accent3" accent4="accent4" accent5="accent5" accent6="accent6" hlink="hlink" folHlink="folHlink"/>
  <p:notesStyle>
    <a:lvl1pPr defTabSz="454025" latinLnBrk="0">
      <a:spcBef>
        <a:spcPts val="700"/>
      </a:spcBef>
      <a:defRPr sz="2100">
        <a:latin typeface="+mn-lt"/>
        <a:ea typeface="+mn-ea"/>
        <a:cs typeface="+mn-cs"/>
        <a:sym typeface="Lucida Grande"/>
      </a:defRPr>
    </a:lvl1pPr>
    <a:lvl2pPr indent="228600" defTabSz="454025" latinLnBrk="0">
      <a:spcBef>
        <a:spcPts val="700"/>
      </a:spcBef>
      <a:defRPr sz="2100">
        <a:latin typeface="+mn-lt"/>
        <a:ea typeface="+mn-ea"/>
        <a:cs typeface="+mn-cs"/>
        <a:sym typeface="Lucida Grande"/>
      </a:defRPr>
    </a:lvl2pPr>
    <a:lvl3pPr indent="457200" defTabSz="454025" latinLnBrk="0">
      <a:spcBef>
        <a:spcPts val="700"/>
      </a:spcBef>
      <a:defRPr sz="2100">
        <a:latin typeface="+mn-lt"/>
        <a:ea typeface="+mn-ea"/>
        <a:cs typeface="+mn-cs"/>
        <a:sym typeface="Lucida Grande"/>
      </a:defRPr>
    </a:lvl3pPr>
    <a:lvl4pPr indent="685800" defTabSz="454025" latinLnBrk="0">
      <a:spcBef>
        <a:spcPts val="700"/>
      </a:spcBef>
      <a:defRPr sz="2100">
        <a:latin typeface="+mn-lt"/>
        <a:ea typeface="+mn-ea"/>
        <a:cs typeface="+mn-cs"/>
        <a:sym typeface="Lucida Grande"/>
      </a:defRPr>
    </a:lvl4pPr>
    <a:lvl5pPr indent="914400" defTabSz="454025" latinLnBrk="0">
      <a:spcBef>
        <a:spcPts val="700"/>
      </a:spcBef>
      <a:defRPr sz="2100">
        <a:latin typeface="+mn-lt"/>
        <a:ea typeface="+mn-ea"/>
        <a:cs typeface="+mn-cs"/>
        <a:sym typeface="Lucida Grande"/>
      </a:defRPr>
    </a:lvl5pPr>
    <a:lvl6pPr indent="1143000" defTabSz="454025" latinLnBrk="0">
      <a:spcBef>
        <a:spcPts val="700"/>
      </a:spcBef>
      <a:defRPr sz="2100">
        <a:latin typeface="+mn-lt"/>
        <a:ea typeface="+mn-ea"/>
        <a:cs typeface="+mn-cs"/>
        <a:sym typeface="Lucida Grande"/>
      </a:defRPr>
    </a:lvl6pPr>
    <a:lvl7pPr indent="1371600" defTabSz="454025" latinLnBrk="0">
      <a:spcBef>
        <a:spcPts val="700"/>
      </a:spcBef>
      <a:defRPr sz="2100">
        <a:latin typeface="+mn-lt"/>
        <a:ea typeface="+mn-ea"/>
        <a:cs typeface="+mn-cs"/>
        <a:sym typeface="Lucida Grande"/>
      </a:defRPr>
    </a:lvl7pPr>
    <a:lvl8pPr indent="1600200" defTabSz="454025" latinLnBrk="0">
      <a:spcBef>
        <a:spcPts val="700"/>
      </a:spcBef>
      <a:defRPr sz="2100">
        <a:latin typeface="+mn-lt"/>
        <a:ea typeface="+mn-ea"/>
        <a:cs typeface="+mn-cs"/>
        <a:sym typeface="Lucida Grande"/>
      </a:defRPr>
    </a:lvl8pPr>
    <a:lvl9pPr indent="1828800" defTabSz="454025" latinLnBrk="0">
      <a:spcBef>
        <a:spcPts val="700"/>
      </a:spcBef>
      <a:defRPr sz="21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www-03.ibm.com/press/us/en/pressrelease/48764.ws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r>
              <a:rPr sz="1100" dirty="0">
                <a:latin typeface="Arial"/>
                <a:cs typeface="Arial"/>
              </a:rPr>
              <a:t>What I’d like to discuss today is the following: </a:t>
            </a:r>
          </a:p>
          <a:p>
            <a:r>
              <a:rPr sz="1100" dirty="0">
                <a:latin typeface="Arial"/>
                <a:cs typeface="Arial"/>
              </a:rPr>
              <a:t> </a:t>
            </a:r>
          </a:p>
          <a:p>
            <a:r>
              <a:rPr sz="1100" dirty="0">
                <a:latin typeface="Arial"/>
                <a:cs typeface="Arial"/>
              </a:rPr>
              <a:t>(1) </a:t>
            </a:r>
            <a:r>
              <a:rPr lang="en-US" sz="1100" dirty="0" smtClean="0">
                <a:latin typeface="Arial"/>
                <a:cs typeface="Arial"/>
              </a:rPr>
              <a:t>What’s going on in the world and your industry.</a:t>
            </a:r>
            <a:endParaRPr sz="1100" dirty="0">
              <a:latin typeface="Arial"/>
              <a:cs typeface="Arial"/>
            </a:endParaRPr>
          </a:p>
          <a:p>
            <a:r>
              <a:rPr sz="1100" dirty="0">
                <a:latin typeface="Arial"/>
                <a:cs typeface="Arial"/>
              </a:rPr>
              <a:t>(2) How </a:t>
            </a:r>
            <a:r>
              <a:rPr lang="en-US" sz="1100" dirty="0" smtClean="0">
                <a:latin typeface="Arial"/>
                <a:cs typeface="Arial"/>
              </a:rPr>
              <a:t>cognitive technologies like Watson can be used as a source of competitive advantage today.</a:t>
            </a:r>
            <a:endParaRPr sz="1100" dirty="0">
              <a:latin typeface="Arial"/>
              <a:cs typeface="Arial"/>
            </a:endParaRPr>
          </a:p>
          <a:p>
            <a:r>
              <a:rPr sz="1100" dirty="0">
                <a:latin typeface="Arial"/>
                <a:cs typeface="Arial"/>
              </a:rPr>
              <a:t>(3) How you can get </a:t>
            </a:r>
            <a:r>
              <a:rPr sz="1100" dirty="0" smtClean="0">
                <a:latin typeface="Arial"/>
                <a:cs typeface="Arial"/>
              </a:rPr>
              <a:t>started. </a:t>
            </a:r>
            <a:endParaRPr sz="1100" dirty="0">
              <a:latin typeface="Arial"/>
              <a:cs typeface="Arial"/>
            </a:endParaRPr>
          </a:p>
        </p:txBody>
      </p:sp>
    </p:spTree>
    <p:extLst>
      <p:ext uri="{BB962C8B-B14F-4D97-AF65-F5344CB8AC3E}">
        <p14:creationId xmlns:p14="http://schemas.microsoft.com/office/powerpoint/2010/main" val="43140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a:buChar char="•"/>
            </a:pPr>
            <a:r>
              <a:rPr lang="en-US" sz="1100" dirty="0" smtClean="0">
                <a:solidFill>
                  <a:schemeClr val="tx1"/>
                </a:solidFill>
                <a:effectLst/>
                <a:sym typeface="Lucida Grande" charset="0"/>
              </a:rPr>
              <a:t>Today, businesses and organizations in 45 countries, across </a:t>
            </a:r>
            <a:r>
              <a:rPr lang="en-US" sz="1100" dirty="0" smtClean="0">
                <a:solidFill>
                  <a:sysClr val="windowText" lastClr="000000"/>
                </a:solidFill>
                <a:effectLst/>
                <a:sym typeface="Lucida Grande"/>
              </a:rPr>
              <a:t>20</a:t>
            </a:r>
            <a:r>
              <a:rPr lang="en-US" sz="1100" dirty="0" smtClean="0">
                <a:solidFill>
                  <a:schemeClr val="tx1"/>
                </a:solidFill>
                <a:effectLst/>
                <a:sym typeface="Lucida Grande" charset="0"/>
              </a:rPr>
              <a:t> industries and 8</a:t>
            </a:r>
            <a:r>
              <a:rPr lang="en-US" sz="1100" baseline="0" dirty="0" smtClean="0">
                <a:solidFill>
                  <a:schemeClr val="tx1"/>
                </a:solidFill>
                <a:effectLst/>
                <a:sym typeface="Lucida Grande" charset="0"/>
              </a:rPr>
              <a:t> (soon to be 9)</a:t>
            </a:r>
            <a:r>
              <a:rPr lang="en-US" sz="1100" dirty="0" smtClean="0">
                <a:solidFill>
                  <a:schemeClr val="tx1"/>
                </a:solidFill>
                <a:effectLst/>
                <a:sym typeface="Lucida Grande" charset="0"/>
              </a:rPr>
              <a:t> languages (English,</a:t>
            </a:r>
            <a:r>
              <a:rPr lang="en-US" sz="1100" baseline="0" dirty="0" smtClean="0">
                <a:solidFill>
                  <a:schemeClr val="tx1"/>
                </a:solidFill>
                <a:effectLst/>
                <a:sym typeface="Lucida Grande" charset="0"/>
              </a:rPr>
              <a:t> Japanese, French, Italian, Spanish, Brazilian, Portuguese, Arabic– and Korean announced as coming soon in May 2016</a:t>
            </a:r>
            <a:r>
              <a:rPr lang="en-US" sz="1100" dirty="0" smtClean="0">
                <a:solidFill>
                  <a:schemeClr val="tx1"/>
                </a:solidFill>
                <a:effectLst/>
                <a:sym typeface="Lucida Grande" charset="0"/>
              </a:rPr>
              <a:t>) are using Watson to build cognitive abilities into their products, applications, processes, and offerings: </a:t>
            </a:r>
          </a:p>
          <a:p>
            <a:pPr marL="800100" lvl="1" indent="-342900">
              <a:buFont typeface="Arial"/>
              <a:buChar char="•"/>
            </a:pPr>
            <a:r>
              <a:rPr lang="en-US" sz="1100" dirty="0" smtClean="0">
                <a:solidFill>
                  <a:schemeClr val="tx1"/>
                </a:solidFill>
                <a:effectLst/>
                <a:sym typeface="Lucida Grande" charset="0"/>
              </a:rPr>
              <a:t>The 50,000 students at </a:t>
            </a:r>
            <a:r>
              <a:rPr lang="en-US" sz="1100" dirty="0" err="1" smtClean="0">
                <a:solidFill>
                  <a:schemeClr val="tx1"/>
                </a:solidFill>
                <a:effectLst/>
                <a:sym typeface="Lucida Grande" charset="0"/>
              </a:rPr>
              <a:t>Deakin</a:t>
            </a:r>
            <a:r>
              <a:rPr lang="en-US" sz="1100" dirty="0" smtClean="0">
                <a:solidFill>
                  <a:schemeClr val="tx1"/>
                </a:solidFill>
                <a:effectLst/>
                <a:sym typeface="Lucida Grande" charset="0"/>
              </a:rPr>
              <a:t> University in Australia using Watson as a student advisor to answer their questions as they arrive on campus;</a:t>
            </a:r>
          </a:p>
          <a:p>
            <a:pPr marL="800100" lvl="1" indent="-342900">
              <a:buFont typeface="Arial"/>
              <a:buChar char="•"/>
            </a:pPr>
            <a:r>
              <a:rPr lang="en-US" sz="1100" dirty="0" smtClean="0">
                <a:solidFill>
                  <a:schemeClr val="tx1"/>
                </a:solidFill>
                <a:effectLst/>
                <a:sym typeface="Lucida Grande" charset="0"/>
              </a:rPr>
              <a:t>The 1.1 million patients in Bumrungrad Hospital’s network who now have access to personalized cancer treatment recommendations with help from a system trained by the doctors at the worlds leading cancer centers;</a:t>
            </a:r>
          </a:p>
          <a:p>
            <a:pPr marL="800100" lvl="1" indent="-342900">
              <a:buFont typeface="Arial"/>
              <a:buChar char="•"/>
            </a:pPr>
            <a:r>
              <a:rPr lang="en-US" sz="1100" dirty="0" smtClean="0">
                <a:solidFill>
                  <a:schemeClr val="tx1"/>
                </a:solidFill>
                <a:effectLst/>
                <a:sym typeface="Lucida Grande" charset="0"/>
              </a:rPr>
              <a:t>The 5.5 million citizens in Singapore who have access to government services with help from Watson;</a:t>
            </a:r>
          </a:p>
          <a:p>
            <a:pPr marL="800100" lvl="1" indent="-342900">
              <a:buFont typeface="Arial"/>
              <a:buChar char="•"/>
            </a:pPr>
            <a:r>
              <a:rPr lang="en-US" sz="1100" dirty="0" smtClean="0">
                <a:solidFill>
                  <a:schemeClr val="tx1"/>
                </a:solidFill>
                <a:effectLst/>
                <a:sym typeface="Lucida Grande" charset="0"/>
              </a:rPr>
              <a:t>80,00 developers, VCs, and start-ups using Watson APIs. </a:t>
            </a:r>
          </a:p>
          <a:p>
            <a:pPr marL="800100" lvl="1" indent="-342900">
              <a:buFont typeface="Arial"/>
              <a:buChar char="•"/>
            </a:pPr>
            <a:r>
              <a:rPr lang="en-US" sz="1100" dirty="0" smtClean="0">
                <a:solidFill>
                  <a:schemeClr val="tx1"/>
                </a:solidFill>
                <a:effectLst/>
                <a:sym typeface="Lucida Grande" charset="0"/>
              </a:rPr>
              <a:t>More than 350 Watson ecosystem partner companies, with 100 of their applications already in market.</a:t>
            </a:r>
          </a:p>
          <a:p>
            <a:pPr marL="800100" lvl="1" indent="-342900">
              <a:buFont typeface="Arial"/>
              <a:buChar char="•"/>
            </a:pPr>
            <a:r>
              <a:rPr lang="en-US" sz="1100" dirty="0" smtClean="0">
                <a:solidFill>
                  <a:schemeClr val="tx1"/>
                </a:solidFill>
                <a:effectLst/>
                <a:sym typeface="Lucida Grande" charset="0"/>
              </a:rPr>
              <a:t>And countless chief marketing officers, analysts, researchers, and many more who are making connections and discoveries with apps powered by Watson. </a:t>
            </a:r>
          </a:p>
          <a:p>
            <a:pPr marL="342900" indent="-342900">
              <a:buFont typeface="Arial"/>
              <a:buChar char="•"/>
            </a:pPr>
            <a:r>
              <a:rPr lang="en-US" sz="1100" dirty="0" smtClean="0">
                <a:solidFill>
                  <a:schemeClr val="tx1"/>
                </a:solidFill>
                <a:effectLst/>
                <a:sym typeface="Lucida Grande" charset="0"/>
              </a:rPr>
              <a:t>Let’s take a closer look at a few examples:</a:t>
            </a:r>
            <a:r>
              <a:rPr lang="en-US" sz="1100" b="1" dirty="0" smtClean="0">
                <a:solidFill>
                  <a:schemeClr val="tx1"/>
                </a:solidFill>
                <a:effectLst/>
                <a:sym typeface="Lucida Grande" charset="0"/>
              </a:rPr>
              <a:t> </a:t>
            </a:r>
          </a:p>
          <a:p>
            <a:pPr marL="342900" indent="-342900">
              <a:buFont typeface="Arial"/>
              <a:buChar char="•"/>
            </a:pPr>
            <a:endParaRPr lang="en-US" sz="1100" b="1" dirty="0" smtClean="0">
              <a:solidFill>
                <a:schemeClr val="tx1"/>
              </a:solidFill>
              <a:effectLst/>
              <a:sym typeface="Lucida Grande" charset="0"/>
            </a:endParaRPr>
          </a:p>
          <a:p>
            <a:pPr marL="342900" indent="-342900">
              <a:buFont typeface="Arial"/>
              <a:buChar char="•"/>
            </a:pPr>
            <a:r>
              <a:rPr lang="en-US" sz="1100" b="1" dirty="0" smtClean="0">
                <a:solidFill>
                  <a:schemeClr val="tx1"/>
                </a:solidFill>
                <a:effectLst/>
                <a:sym typeface="Lucida Grande" charset="0"/>
              </a:rPr>
              <a:t>Korean language coming soon: https://</a:t>
            </a:r>
            <a:r>
              <a:rPr lang="en-US" sz="1100" b="1" dirty="0" err="1" smtClean="0">
                <a:solidFill>
                  <a:schemeClr val="tx1"/>
                </a:solidFill>
                <a:effectLst/>
                <a:sym typeface="Lucida Grande" charset="0"/>
              </a:rPr>
              <a:t>www.ibm.com</a:t>
            </a:r>
            <a:r>
              <a:rPr lang="en-US" sz="1100" b="1" dirty="0" smtClean="0">
                <a:solidFill>
                  <a:schemeClr val="tx1"/>
                </a:solidFill>
                <a:effectLst/>
                <a:sym typeface="Lucida Grande" charset="0"/>
              </a:rPr>
              <a:t>/blogs/think/2016/05/10/</a:t>
            </a:r>
            <a:r>
              <a:rPr lang="en-US" sz="1100" b="1" dirty="0" err="1" smtClean="0">
                <a:solidFill>
                  <a:schemeClr val="tx1"/>
                </a:solidFill>
                <a:effectLst/>
                <a:sym typeface="Lucida Grande" charset="0"/>
              </a:rPr>
              <a:t>watson</a:t>
            </a:r>
            <a:r>
              <a:rPr lang="en-US" sz="1100" b="1" dirty="0" smtClean="0">
                <a:solidFill>
                  <a:schemeClr val="tx1"/>
                </a:solidFill>
                <a:effectLst/>
                <a:sym typeface="Lucida Grande" charset="0"/>
              </a:rPr>
              <a:t>-learns-</a:t>
            </a:r>
            <a:r>
              <a:rPr lang="en-US" sz="1100" b="1" dirty="0" err="1" smtClean="0">
                <a:solidFill>
                  <a:schemeClr val="tx1"/>
                </a:solidFill>
                <a:effectLst/>
                <a:sym typeface="Lucida Grande" charset="0"/>
              </a:rPr>
              <a:t>korean</a:t>
            </a:r>
            <a:r>
              <a:rPr lang="en-US" sz="1100" b="1" dirty="0" smtClean="0">
                <a:solidFill>
                  <a:schemeClr val="tx1"/>
                </a:solidFill>
                <a:effectLst/>
                <a:sym typeface="Lucida Grande" charset="0"/>
              </a:rPr>
              <a:t>/</a:t>
            </a:r>
            <a:endParaRPr lang="en-US" sz="1100" dirty="0"/>
          </a:p>
        </p:txBody>
      </p:sp>
    </p:spTree>
    <p:extLst>
      <p:ext uri="{BB962C8B-B14F-4D97-AF65-F5344CB8AC3E}">
        <p14:creationId xmlns:p14="http://schemas.microsoft.com/office/powerpoint/2010/main" val="359337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a:buChar char="•"/>
            </a:pPr>
            <a:r>
              <a:rPr lang="en-US" sz="1100" b="1" dirty="0" smtClean="0">
                <a:solidFill>
                  <a:schemeClr val="tx1"/>
                </a:solidFill>
                <a:effectLst/>
                <a:latin typeface="Arial"/>
                <a:cs typeface="Arial"/>
                <a:sym typeface="Lucida Grande" charset="0"/>
              </a:rPr>
              <a:t>So,</a:t>
            </a:r>
            <a:r>
              <a:rPr lang="en-US" sz="1100" b="1" baseline="0" dirty="0" smtClean="0">
                <a:solidFill>
                  <a:schemeClr val="tx1"/>
                </a:solidFill>
                <a:effectLst/>
                <a:latin typeface="Arial"/>
                <a:cs typeface="Arial"/>
                <a:sym typeface="Lucida Grande" charset="0"/>
              </a:rPr>
              <a:t> let’s take a step back– what is making cognitive valuable for our clients and partners?</a:t>
            </a:r>
          </a:p>
          <a:p>
            <a:pPr marL="342900" lvl="0" indent="-342900">
              <a:buFont typeface="Arial"/>
              <a:buChar char="•"/>
            </a:pPr>
            <a:r>
              <a:rPr lang="en-US" sz="1100" dirty="0" smtClean="0">
                <a:solidFill>
                  <a:schemeClr val="tx1"/>
                </a:solidFill>
                <a:effectLst/>
                <a:latin typeface="Arial"/>
                <a:cs typeface="Arial"/>
                <a:sym typeface="Lucida Grande" charset="0"/>
              </a:rPr>
              <a:t>Data, information, and expertise create the foundation for working with Watson. </a:t>
            </a:r>
          </a:p>
          <a:p>
            <a:pPr marL="342900" indent="-342900">
              <a:buFont typeface="Arial"/>
              <a:buChar char="•"/>
            </a:pPr>
            <a:r>
              <a:rPr lang="en-US" sz="1100" dirty="0" smtClean="0">
                <a:solidFill>
                  <a:schemeClr val="tx1"/>
                </a:solidFill>
                <a:effectLst/>
                <a:latin typeface="Arial"/>
                <a:cs typeface="Arial"/>
                <a:sym typeface="Lucida Grande" charset="0"/>
              </a:rPr>
              <a:t>These organizations identified and determined the content and expertise within their organization – or externally – that informs their knowledge base.</a:t>
            </a:r>
            <a:r>
              <a:rPr lang="en-US" sz="1100" dirty="0" smtClean="0">
                <a:effectLst/>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154121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342900" lvl="0" indent="-342900">
              <a:buFont typeface="Arial"/>
              <a:buChar char="•"/>
            </a:pPr>
            <a:r>
              <a:rPr lang="en-US" sz="1100" dirty="0" smtClean="0">
                <a:solidFill>
                  <a:schemeClr val="tx1"/>
                </a:solidFill>
                <a:effectLst/>
                <a:latin typeface="Arial"/>
                <a:cs typeface="Arial"/>
                <a:sym typeface="Lucida Grande" charset="0"/>
              </a:rPr>
              <a:t>Next</a:t>
            </a:r>
            <a:r>
              <a:rPr lang="en-US" sz="1100" smtClean="0">
                <a:solidFill>
                  <a:schemeClr val="tx1"/>
                </a:solidFill>
                <a:effectLst/>
                <a:latin typeface="Arial"/>
                <a:cs typeface="Arial"/>
                <a:sym typeface="Lucida Grande" charset="0"/>
              </a:rPr>
              <a:t>, they leverage </a:t>
            </a:r>
            <a:r>
              <a:rPr lang="en-US" sz="1100" dirty="0" smtClean="0">
                <a:solidFill>
                  <a:schemeClr val="tx1"/>
                </a:solidFill>
                <a:effectLst/>
                <a:latin typeface="Arial"/>
                <a:cs typeface="Arial"/>
                <a:sym typeface="Lucida Grande" charset="0"/>
              </a:rPr>
              <a:t>Watson APIs – cognitive building blocks - to apply Watson’s capabilities. </a:t>
            </a:r>
          </a:p>
          <a:p>
            <a:pPr marL="342900" lvl="0" indent="-342900">
              <a:buFont typeface="Arial"/>
              <a:buChar char="•"/>
            </a:pPr>
            <a:r>
              <a:rPr lang="en-US" sz="1100" dirty="0" smtClean="0">
                <a:solidFill>
                  <a:schemeClr val="tx1"/>
                </a:solidFill>
                <a:effectLst/>
                <a:latin typeface="Arial"/>
                <a:cs typeface="Arial"/>
                <a:sym typeface="Lucida Grande" charset="0"/>
              </a:rPr>
              <a:t>Watson APIs are delivered on a cloud-based, open platform, and with Watson, you can build cognition into your digital applications, products, and operations, using any one or combination of the available APIs.</a:t>
            </a:r>
          </a:p>
          <a:p>
            <a:pPr marL="342900" lvl="0" indent="-342900">
              <a:buFont typeface="Arial"/>
              <a:buChar char="•"/>
            </a:pPr>
            <a:r>
              <a:rPr lang="en-US" sz="1100" dirty="0" smtClean="0">
                <a:solidFill>
                  <a:schemeClr val="tx1"/>
                </a:solidFill>
                <a:effectLst/>
                <a:latin typeface="Arial"/>
                <a:cs typeface="Arial"/>
                <a:sym typeface="Lucida Grande" charset="0"/>
              </a:rPr>
              <a:t>For example, Natural Language Classifier API enables developers without a background in machine learning or statistical algorithms to create machine-learning, natural language interfaces for their applications. </a:t>
            </a:r>
          </a:p>
          <a:p>
            <a:pPr marL="342900" lvl="0" indent="-342900">
              <a:buFont typeface="Arial"/>
              <a:buChar char="•"/>
            </a:pPr>
            <a:r>
              <a:rPr lang="en-US" sz="1100" dirty="0" smtClean="0">
                <a:solidFill>
                  <a:schemeClr val="tx1"/>
                </a:solidFill>
                <a:effectLst/>
                <a:latin typeface="Arial"/>
                <a:cs typeface="Arial"/>
                <a:sym typeface="Lucida Grande" charset="0"/>
              </a:rPr>
              <a:t>Tone analyzer helps individuals understand the linguistic tone of their writing. This API uses linguistic analysis to detect and interpret emotional, social, and writing cues that are located within the text, and also offers rhetorical suggestions for an author to improve the intended tone. </a:t>
            </a:r>
          </a:p>
          <a:p>
            <a:pPr marL="342900" lvl="0" indent="-342900">
              <a:buFont typeface="Arial"/>
              <a:buChar char="•"/>
            </a:pPr>
            <a:r>
              <a:rPr lang="en-US" sz="1100" dirty="0" smtClean="0">
                <a:solidFill>
                  <a:schemeClr val="tx1"/>
                </a:solidFill>
                <a:effectLst/>
                <a:latin typeface="Arial"/>
                <a:cs typeface="Arial"/>
                <a:sym typeface="Lucida Grande" charset="0"/>
              </a:rPr>
              <a:t>Retrieve and rank helps users find the most relevant information for their query by using a combination of search and machine learning algorithms to detect “signals” in the data.  – cognitive building blocks – to leverage capabilities including relationship extraction, personality analysis, tone analysis, concept expansion, and trade-off analytics, among others. </a:t>
            </a:r>
          </a:p>
          <a:p>
            <a:pPr marL="342900" lvl="0" indent="-342900">
              <a:buFont typeface="Arial"/>
              <a:buChar char="•"/>
            </a:pPr>
            <a:r>
              <a:rPr lang="en-US" sz="1100" dirty="0" smtClean="0">
                <a:solidFill>
                  <a:schemeClr val="tx1"/>
                </a:solidFill>
                <a:effectLst/>
                <a:latin typeface="Arial"/>
                <a:cs typeface="Arial"/>
                <a:sym typeface="Lucida Grande" charset="0"/>
              </a:rPr>
              <a:t>Each API is capable of performing a different task, and in combination, they can be adapted to solve any number of business problems or create deeply engaging experiences. </a:t>
            </a:r>
          </a:p>
          <a:p>
            <a:pPr marL="342900" lvl="0" indent="-342900">
              <a:buFont typeface="Arial"/>
              <a:buChar char="•"/>
            </a:pPr>
            <a:r>
              <a:rPr lang="en-US" sz="1100" dirty="0" smtClean="0">
                <a:solidFill>
                  <a:schemeClr val="tx1"/>
                </a:solidFill>
                <a:effectLst/>
                <a:latin typeface="Arial"/>
                <a:cs typeface="Arial"/>
                <a:sym typeface="Lucida Grande" charset="0"/>
              </a:rPr>
              <a:t>And we continue to add new and expanded cognitive capabilities to the platform.</a:t>
            </a:r>
          </a:p>
          <a:p>
            <a:endParaRPr lang="en-US" sz="1100" dirty="0">
              <a:latin typeface="Arial"/>
              <a:cs typeface="Arial"/>
            </a:endParaRPr>
          </a:p>
        </p:txBody>
      </p:sp>
    </p:spTree>
    <p:extLst>
      <p:ext uri="{BB962C8B-B14F-4D97-AF65-F5344CB8AC3E}">
        <p14:creationId xmlns:p14="http://schemas.microsoft.com/office/powerpoint/2010/main" val="81333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marL="171450" indent="-171450" rtl="0">
              <a:buFont typeface="Arial"/>
              <a:buChar char="•"/>
            </a:pPr>
            <a:r>
              <a:rPr lang="en-US" sz="800" b="0" i="0" u="none" strike="noStrike" baseline="0" dirty="0" smtClean="0">
                <a:solidFill>
                  <a:srgbClr val="000000"/>
                </a:solidFill>
                <a:latin typeface="Arial"/>
                <a:cs typeface="Arial"/>
              </a:rPr>
              <a:t>The Watson ecosystem now represents more than </a:t>
            </a:r>
            <a:r>
              <a:rPr lang="en-US" sz="800" b="1" i="0" u="none" strike="noStrike" baseline="0" dirty="0" smtClean="0">
                <a:solidFill>
                  <a:srgbClr val="000000"/>
                </a:solidFill>
                <a:latin typeface="Arial"/>
                <a:cs typeface="Arial"/>
              </a:rPr>
              <a:t>500 </a:t>
            </a:r>
            <a:r>
              <a:rPr lang="en-US" sz="800" b="0" i="0" u="none" strike="noStrike" baseline="0" dirty="0" smtClean="0">
                <a:solidFill>
                  <a:srgbClr val="000000"/>
                </a:solidFill>
                <a:latin typeface="Arial"/>
                <a:cs typeface="Arial"/>
              </a:rPr>
              <a:t>ecosystem partners across </a:t>
            </a:r>
            <a:r>
              <a:rPr lang="en-US" sz="800" b="1" i="0" u="none" strike="noStrike" baseline="0" dirty="0" smtClean="0">
                <a:solidFill>
                  <a:srgbClr val="000000"/>
                </a:solidFill>
                <a:latin typeface="Arial"/>
                <a:cs typeface="Arial"/>
              </a:rPr>
              <a:t>17</a:t>
            </a:r>
            <a:r>
              <a:rPr lang="en-US" sz="800" b="0" i="0" u="none" strike="noStrike" baseline="0" dirty="0" smtClean="0">
                <a:solidFill>
                  <a:srgbClr val="000000"/>
                </a:solidFill>
                <a:latin typeface="Arial"/>
                <a:cs typeface="Arial"/>
              </a:rPr>
              <a:t> industries and disciplines. </a:t>
            </a:r>
          </a:p>
          <a:p>
            <a:pPr marL="171450" indent="-171450" rtl="0">
              <a:buFont typeface="Arial"/>
              <a:buChar char="•"/>
            </a:pPr>
            <a:r>
              <a:rPr lang="en-US" sz="800" b="1" i="0" u="none" strike="noStrike" baseline="0" dirty="0" smtClean="0">
                <a:solidFill>
                  <a:srgbClr val="000000"/>
                </a:solidFill>
                <a:latin typeface="Arial"/>
                <a:cs typeface="Arial"/>
              </a:rPr>
              <a:t>Over 100</a:t>
            </a:r>
            <a:r>
              <a:rPr lang="en-US" sz="800" b="0" i="0" u="none" strike="noStrike" baseline="0" dirty="0" smtClean="0">
                <a:solidFill>
                  <a:srgbClr val="000000"/>
                </a:solidFill>
                <a:latin typeface="Arial"/>
                <a:cs typeface="Arial"/>
              </a:rPr>
              <a:t> of which have already introduced commercial cognitive enabled apps, products and services to the market. </a:t>
            </a:r>
          </a:p>
          <a:p>
            <a:pPr marL="171450" indent="-171450" rtl="0">
              <a:buFont typeface="Arial"/>
              <a:buChar char="•"/>
            </a:pPr>
            <a:r>
              <a:rPr lang="en-US" sz="800" b="0" i="0" u="none" strike="noStrike" baseline="0" dirty="0" smtClean="0">
                <a:solidFill>
                  <a:srgbClr val="000000"/>
                </a:solidFill>
                <a:latin typeface="Arial"/>
                <a:cs typeface="Arial"/>
              </a:rPr>
              <a:t>These partners join the </a:t>
            </a:r>
            <a:r>
              <a:rPr lang="en-US" sz="800" b="1" i="0" u="none" strike="noStrike" baseline="0" dirty="0" smtClean="0">
                <a:solidFill>
                  <a:srgbClr val="000000"/>
                </a:solidFill>
                <a:latin typeface="Arial"/>
                <a:cs typeface="Arial"/>
              </a:rPr>
              <a:t>more than 80,000</a:t>
            </a:r>
            <a:r>
              <a:rPr lang="en-US" sz="800" b="0" i="0" u="none" strike="noStrike" baseline="0" dirty="0" smtClean="0">
                <a:solidFill>
                  <a:srgbClr val="000000"/>
                </a:solidFill>
                <a:latin typeface="Arial"/>
                <a:cs typeface="Arial"/>
              </a:rPr>
              <a:t> developers globally that are tapping into APIs via the Watson Developer Cloud to pilot, test and deploy new business ideas.</a:t>
            </a:r>
          </a:p>
          <a:p>
            <a:pPr marL="171450" indent="-171450" rtl="0">
              <a:buFont typeface="Arial"/>
              <a:buChar char="•"/>
            </a:pPr>
            <a:r>
              <a:rPr lang="en-US" sz="800" b="0" i="0" u="none" strike="noStrike" baseline="0" dirty="0" smtClean="0">
                <a:solidFill>
                  <a:srgbClr val="000000"/>
                </a:solidFill>
                <a:latin typeface="Arial"/>
                <a:cs typeface="Arial"/>
              </a:rPr>
              <a:t>IBM has allocated </a:t>
            </a:r>
            <a:r>
              <a:rPr lang="en-US" sz="800" b="1" i="0" u="none" strike="noStrike" baseline="0" dirty="0" smtClean="0">
                <a:solidFill>
                  <a:srgbClr val="000000"/>
                </a:solidFill>
                <a:latin typeface="Arial"/>
                <a:cs typeface="Arial"/>
              </a:rPr>
              <a:t>$100 million</a:t>
            </a:r>
            <a:r>
              <a:rPr lang="en-US" sz="800" b="0" i="0" u="none" strike="noStrike" baseline="0" dirty="0" smtClean="0">
                <a:solidFill>
                  <a:srgbClr val="000000"/>
                </a:solidFill>
                <a:latin typeface="Arial"/>
                <a:cs typeface="Arial"/>
              </a:rPr>
              <a:t> for venture investments to support this community of start-ups and businesses building cognitive applications powered by Watson, </a:t>
            </a:r>
            <a:r>
              <a:rPr lang="en-US" sz="800" b="1" i="0" u="none" strike="noStrike" baseline="0" dirty="0" smtClean="0">
                <a:solidFill>
                  <a:srgbClr val="000000"/>
                </a:solidFill>
                <a:latin typeface="Arial"/>
                <a:cs typeface="Arial"/>
              </a:rPr>
              <a:t>six</a:t>
            </a:r>
            <a:r>
              <a:rPr lang="en-US" sz="800" b="0" i="0" u="none" strike="noStrike" baseline="0" dirty="0" smtClean="0">
                <a:solidFill>
                  <a:srgbClr val="000000"/>
                </a:solidFill>
                <a:latin typeface="Arial"/>
                <a:cs typeface="Arial"/>
              </a:rPr>
              <a:t> investments have been made. </a:t>
            </a:r>
          </a:p>
          <a:p>
            <a:pPr marL="171450" indent="-171450" rtl="0">
              <a:buFont typeface="Arial"/>
              <a:buChar char="•"/>
            </a:pPr>
            <a:r>
              <a:rPr lang="en-US" sz="800" b="0" i="0" u="none" strike="noStrike" baseline="0" dirty="0" smtClean="0">
                <a:solidFill>
                  <a:srgbClr val="000000"/>
                </a:solidFill>
                <a:latin typeface="Arial"/>
                <a:cs typeface="Arial"/>
              </a:rPr>
              <a:t>The rate at which companies are introducing cognitive computing and AI-infused apps to market has </a:t>
            </a:r>
            <a:r>
              <a:rPr lang="en-US" sz="800" b="1" i="0" u="none" strike="noStrike" baseline="0" dirty="0" smtClean="0">
                <a:solidFill>
                  <a:srgbClr val="000000"/>
                </a:solidFill>
                <a:latin typeface="Arial"/>
                <a:cs typeface="Arial"/>
              </a:rPr>
              <a:t>tripled</a:t>
            </a:r>
            <a:r>
              <a:rPr lang="en-US" sz="800" b="0" i="0" u="none" strike="noStrike" baseline="0" dirty="0" smtClean="0">
                <a:solidFill>
                  <a:srgbClr val="000000"/>
                </a:solidFill>
                <a:latin typeface="Arial"/>
                <a:cs typeface="Arial"/>
              </a:rPr>
              <a:t> in less than a year.</a:t>
            </a:r>
          </a:p>
          <a:p>
            <a:pPr marL="171450" indent="-171450" rtl="0">
              <a:buFont typeface="Arial"/>
              <a:buChar char="•"/>
            </a:pPr>
            <a:r>
              <a:rPr lang="en-US" sz="800" b="0" i="0" u="none" strike="noStrike" baseline="0" dirty="0" smtClean="0">
                <a:solidFill>
                  <a:srgbClr val="000000"/>
                </a:solidFill>
                <a:latin typeface="Arial"/>
                <a:cs typeface="Arial"/>
              </a:rPr>
              <a:t>IDC predicts that by 2018, half of all consumers will interact with services based on cognitive computing on a regular basis. </a:t>
            </a:r>
          </a:p>
          <a:p>
            <a:pPr marL="171450" indent="-171450" rtl="0">
              <a:buFont typeface="Arial"/>
              <a:buChar char="•"/>
            </a:pPr>
            <a:r>
              <a:rPr lang="en-US" sz="800" b="0" i="0" u="none" strike="noStrike" baseline="0" dirty="0" smtClean="0">
                <a:solidFill>
                  <a:srgbClr val="000000"/>
                </a:solidFill>
                <a:latin typeface="Arial"/>
                <a:cs typeface="Arial"/>
              </a:rPr>
              <a:t>Watson is being trained in </a:t>
            </a:r>
            <a:r>
              <a:rPr lang="en-US" sz="800" b="1" i="0" u="none" strike="noStrike" baseline="0" dirty="0" smtClean="0">
                <a:solidFill>
                  <a:srgbClr val="000000"/>
                </a:solidFill>
                <a:latin typeface="Arial"/>
                <a:cs typeface="Arial"/>
              </a:rPr>
              <a:t>four</a:t>
            </a:r>
            <a:r>
              <a:rPr lang="en-US" sz="800" b="0" i="0" u="none" strike="noStrike" baseline="0" dirty="0" smtClean="0">
                <a:solidFill>
                  <a:srgbClr val="000000"/>
                </a:solidFill>
                <a:latin typeface="Arial"/>
                <a:cs typeface="Arial"/>
              </a:rPr>
              <a:t> additional languages including Brazilian Portuguese, Spanish, Japanese and Arabic. [</a:t>
            </a:r>
            <a:r>
              <a:rPr lang="en-US" sz="800" b="1" i="0" u="none" strike="noStrike" baseline="0" dirty="0" smtClean="0">
                <a:solidFill>
                  <a:srgbClr val="000000"/>
                </a:solidFill>
                <a:latin typeface="Arial"/>
                <a:cs typeface="Arial"/>
              </a:rPr>
              <a:t>Five</a:t>
            </a:r>
            <a:r>
              <a:rPr lang="en-US" sz="800" b="0" i="0" u="none" strike="noStrike" baseline="0" dirty="0" smtClean="0">
                <a:solidFill>
                  <a:srgbClr val="000000"/>
                </a:solidFill>
                <a:latin typeface="Arial"/>
                <a:cs typeface="Arial"/>
              </a:rPr>
              <a:t> in total, including English]</a:t>
            </a:r>
          </a:p>
          <a:p>
            <a:pPr marL="342900" indent="-342900" rtl="0">
              <a:buFont typeface="Symbol" charset="0"/>
              <a:buChar char="·"/>
            </a:pPr>
            <a:endParaRPr lang="en-US" sz="800" b="0" i="0" u="none" strike="noStrike" baseline="0" dirty="0" smtClean="0">
              <a:solidFill>
                <a:srgbClr val="000000"/>
              </a:solidFill>
              <a:latin typeface="Arial"/>
              <a:cs typeface="Arial"/>
            </a:endParaRPr>
          </a:p>
        </p:txBody>
      </p:sp>
    </p:spTree>
    <p:extLst>
      <p:ext uri="{BB962C8B-B14F-4D97-AF65-F5344CB8AC3E}">
        <p14:creationId xmlns:p14="http://schemas.microsoft.com/office/powerpoint/2010/main" val="293026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610100"/>
          </a:xfrm>
        </p:spPr>
        <p:txBody>
          <a:bodyPr/>
          <a:lstStyle/>
          <a:p>
            <a:r>
              <a:rPr lang="en-US" sz="700" b="1" dirty="0" smtClean="0">
                <a:effectLst/>
                <a:latin typeface="Arial"/>
                <a:cs typeface="Arial"/>
                <a:sym typeface="Lucida Grande"/>
              </a:rPr>
              <a:t>Watson is being used to expand expertise and improve decision making in a variety of areas – healthcare, financial services, law, retail, education. Today hundreds of clients and partners across 36 countries and more than 17 industries have active projects underway with Watson. This work is expected to grow as IBM continues to enter Watson into new geographies and industries. </a:t>
            </a:r>
            <a:endParaRPr lang="en-US" sz="700" dirty="0" smtClean="0">
              <a:effectLst/>
              <a:latin typeface="Arial"/>
              <a:cs typeface="Arial"/>
              <a:sym typeface="Lucida Grande"/>
            </a:endParaRPr>
          </a:p>
          <a:p>
            <a:pPr marL="0" marR="0" indent="0" defTabSz="454025" eaLnBrk="1" fontAlgn="auto" latinLnBrk="0" hangingPunct="1">
              <a:lnSpc>
                <a:spcPct val="100000"/>
              </a:lnSpc>
              <a:spcBef>
                <a:spcPts val="700"/>
              </a:spcBef>
              <a:spcAft>
                <a:spcPts val="0"/>
              </a:spcAft>
              <a:buClrTx/>
              <a:buSzTx/>
              <a:buFontTx/>
              <a:buNone/>
              <a:tabLst/>
              <a:defRPr/>
            </a:pPr>
            <a:r>
              <a:rPr lang="en-US" sz="700" dirty="0" smtClean="0">
                <a:effectLst/>
                <a:latin typeface="Arial"/>
                <a:ea typeface="Calibri"/>
                <a:cs typeface="Arial"/>
              </a:rPr>
              <a:t>Most recently, </a:t>
            </a:r>
            <a:r>
              <a:rPr lang="en-US" sz="700" b="1" dirty="0" smtClean="0">
                <a:effectLst/>
                <a:latin typeface="Arial"/>
                <a:ea typeface="Calibri"/>
                <a:cs typeface="Arial"/>
              </a:rPr>
              <a:t>we announced new client engagements with Thomson Reuters, Swiss Re</a:t>
            </a:r>
            <a:r>
              <a:rPr lang="en-US" sz="700" dirty="0" smtClean="0">
                <a:effectLst/>
                <a:latin typeface="Arial"/>
                <a:ea typeface="Calibri"/>
                <a:cs typeface="Arial"/>
              </a:rPr>
              <a:t> and </a:t>
            </a:r>
            <a:r>
              <a:rPr lang="en-US" sz="700" b="1" dirty="0" smtClean="0">
                <a:effectLst/>
                <a:latin typeface="Arial"/>
                <a:ea typeface="Calibri"/>
                <a:cs typeface="Arial"/>
              </a:rPr>
              <a:t>KPMG </a:t>
            </a:r>
            <a:r>
              <a:rPr lang="en-US" sz="700" dirty="0" smtClean="0">
                <a:effectLst/>
                <a:latin typeface="Arial"/>
                <a:ea typeface="Calibri"/>
                <a:cs typeface="Arial"/>
              </a:rPr>
              <a:t>to adopt Watson to help transform their business solutions and provide new levels of intelligent information to customers. </a:t>
            </a:r>
          </a:p>
          <a:p>
            <a:pPr marL="171450" indent="-171450">
              <a:buFont typeface="Arial"/>
              <a:buChar char="•"/>
            </a:pPr>
            <a:r>
              <a:rPr lang="en-US" sz="700" b="1" dirty="0" smtClean="0">
                <a:latin typeface="Arial"/>
                <a:cs typeface="Arial"/>
              </a:rPr>
              <a:t>Thomson Reuters </a:t>
            </a:r>
            <a:r>
              <a:rPr lang="en-US" sz="700" dirty="0" smtClean="0">
                <a:latin typeface="Arial"/>
                <a:cs typeface="Arial"/>
              </a:rPr>
              <a:t>(http://www-03.ibm.com/press/us/en/</a:t>
            </a:r>
            <a:r>
              <a:rPr lang="en-US" sz="700" dirty="0" err="1" smtClean="0">
                <a:latin typeface="Arial"/>
                <a:cs typeface="Arial"/>
              </a:rPr>
              <a:t>pressrelease</a:t>
            </a:r>
            <a:r>
              <a:rPr lang="en-US" sz="700" dirty="0" smtClean="0">
                <a:latin typeface="Arial"/>
                <a:cs typeface="Arial"/>
              </a:rPr>
              <a:t>/47794.wss) has begun a project to apply Watson to its solutions for business customers who require accurate, in-the-moment knowledge in order to make strategic decisions across multiple fields including science, legal, tax and finance.</a:t>
            </a:r>
          </a:p>
          <a:p>
            <a:pPr marL="171450" indent="-171450">
              <a:buFont typeface="Arial"/>
              <a:buChar char="•"/>
            </a:pPr>
            <a:r>
              <a:rPr lang="en-US" sz="700" b="1" dirty="0" smtClean="0">
                <a:latin typeface="Arial"/>
                <a:cs typeface="Arial"/>
              </a:rPr>
              <a:t>Swiss Re </a:t>
            </a:r>
            <a:r>
              <a:rPr lang="en-US" sz="700" dirty="0" smtClean="0">
                <a:latin typeface="Arial"/>
                <a:cs typeface="Arial"/>
              </a:rPr>
              <a:t>(http://www-03.ibm.com/press/us/en/</a:t>
            </a:r>
            <a:r>
              <a:rPr lang="en-US" sz="700" dirty="0" err="1" smtClean="0">
                <a:latin typeface="Arial"/>
                <a:cs typeface="Arial"/>
              </a:rPr>
              <a:t>pressrelease</a:t>
            </a:r>
            <a:r>
              <a:rPr lang="en-US" sz="700" dirty="0" smtClean="0">
                <a:latin typeface="Arial"/>
                <a:cs typeface="Arial"/>
              </a:rPr>
              <a:t>/47904.wss) is using Watson to develop a range of underwriting solutions and help its professionals make better-informed decisions and more accurately price risk.</a:t>
            </a:r>
          </a:p>
          <a:p>
            <a:pPr marL="171450" indent="-171450">
              <a:buFont typeface="Arial"/>
              <a:buChar char="•"/>
            </a:pPr>
            <a:r>
              <a:rPr lang="en-US" sz="700" b="1" dirty="0" smtClean="0">
                <a:latin typeface="Arial"/>
                <a:cs typeface="Arial"/>
              </a:rPr>
              <a:t>KPMG</a:t>
            </a:r>
            <a:r>
              <a:rPr lang="en-US" sz="700" dirty="0" smtClean="0">
                <a:latin typeface="Arial"/>
                <a:cs typeface="Arial"/>
              </a:rPr>
              <a:t> (http://www-03.ibm.com/press/us/en/</a:t>
            </a:r>
            <a:r>
              <a:rPr lang="en-US" sz="700" dirty="0" err="1" smtClean="0">
                <a:latin typeface="Arial"/>
                <a:cs typeface="Arial"/>
              </a:rPr>
              <a:t>pressrelease</a:t>
            </a:r>
            <a:r>
              <a:rPr lang="en-US" sz="700" dirty="0" smtClean="0">
                <a:latin typeface="Arial"/>
                <a:cs typeface="Arial"/>
              </a:rPr>
              <a:t>/49274.wss) is applying Watson to its audit practice, transforming the firm’s ability to deliver innovative and enhanced business services to clients.</a:t>
            </a:r>
            <a:endParaRPr lang="en-US" sz="700" dirty="0" smtClean="0">
              <a:solidFill>
                <a:srgbClr val="FF0000"/>
              </a:solidFill>
              <a:latin typeface="Arial"/>
              <a:cs typeface="Arial"/>
            </a:endParaRPr>
          </a:p>
          <a:p>
            <a:r>
              <a:rPr lang="en-US" sz="700" dirty="0" smtClean="0">
                <a:solidFill>
                  <a:srgbClr val="FF0000"/>
                </a:solidFill>
                <a:latin typeface="Arial"/>
                <a:cs typeface="Arial"/>
              </a:rPr>
              <a:t>Other examples:</a:t>
            </a:r>
          </a:p>
          <a:p>
            <a:pPr marL="171450" marR="0" indent="-171450" defTabSz="454025" eaLnBrk="1" fontAlgn="auto" latinLnBrk="0" hangingPunct="1">
              <a:lnSpc>
                <a:spcPct val="100000"/>
              </a:lnSpc>
              <a:spcBef>
                <a:spcPts val="700"/>
              </a:spcBef>
              <a:spcAft>
                <a:spcPts val="0"/>
              </a:spcAft>
              <a:buClrTx/>
              <a:buSzTx/>
              <a:buFont typeface="Arial"/>
              <a:buChar char="•"/>
              <a:tabLst/>
              <a:defRPr/>
            </a:pPr>
            <a:r>
              <a:rPr lang="en-US" sz="700" b="1" dirty="0" smtClean="0">
                <a:latin typeface="Arial"/>
                <a:cs typeface="Arial"/>
              </a:rPr>
              <a:t>The North Face </a:t>
            </a:r>
            <a:r>
              <a:rPr lang="en-US" sz="700" dirty="0" smtClean="0">
                <a:latin typeface="Arial"/>
                <a:cs typeface="Arial"/>
              </a:rPr>
              <a:t>(http://www-03.ibm.com/press/us/en/</a:t>
            </a:r>
            <a:r>
              <a:rPr lang="en-US" sz="700" dirty="0" err="1" smtClean="0">
                <a:latin typeface="Arial"/>
                <a:cs typeface="Arial"/>
              </a:rPr>
              <a:t>pressrelease</a:t>
            </a:r>
            <a:r>
              <a:rPr lang="en-US" sz="700" dirty="0" smtClean="0">
                <a:latin typeface="Arial"/>
                <a:cs typeface="Arial"/>
              </a:rPr>
              <a:t>/48479.wss)</a:t>
            </a:r>
            <a:r>
              <a:rPr lang="en-US" sz="700" baseline="0" dirty="0" smtClean="0">
                <a:latin typeface="Arial"/>
                <a:cs typeface="Arial"/>
              </a:rPr>
              <a:t> launched a new interactive online shopping experience powered by IBM Watson. Customers can now use natural conversation as they shop online via an intuitive, dialog-based recommendation engine, receiving outerwear recommendations that are tailored to their needs. </a:t>
            </a:r>
          </a:p>
          <a:p>
            <a:pPr marL="171450" marR="0" indent="-171450" defTabSz="454025" eaLnBrk="1" fontAlgn="auto" latinLnBrk="0" hangingPunct="1">
              <a:lnSpc>
                <a:spcPct val="100000"/>
              </a:lnSpc>
              <a:spcBef>
                <a:spcPts val="700"/>
              </a:spcBef>
              <a:spcAft>
                <a:spcPts val="0"/>
              </a:spcAft>
              <a:buClrTx/>
              <a:buSzTx/>
              <a:buFont typeface="Arial"/>
              <a:buChar char="•"/>
              <a:tabLst/>
              <a:defRPr/>
            </a:pPr>
            <a:r>
              <a:rPr lang="en-US" sz="700" baseline="0" dirty="0" smtClean="0">
                <a:latin typeface="Arial"/>
                <a:cs typeface="Arial"/>
              </a:rPr>
              <a:t>IBM Watson helped </a:t>
            </a:r>
            <a:r>
              <a:rPr lang="en-US" sz="700" b="1" baseline="0" dirty="0" smtClean="0">
                <a:latin typeface="Arial"/>
                <a:cs typeface="Arial"/>
              </a:rPr>
              <a:t>Kia</a:t>
            </a:r>
            <a:r>
              <a:rPr lang="en-US" sz="700" b="0" baseline="0" dirty="0" smtClean="0">
                <a:latin typeface="Arial"/>
                <a:cs typeface="Arial"/>
              </a:rPr>
              <a:t> to identify “social media influencers” who could buoy </a:t>
            </a:r>
            <a:r>
              <a:rPr lang="en-US" sz="700" b="0" baseline="0" dirty="0" err="1" smtClean="0">
                <a:latin typeface="Arial"/>
                <a:cs typeface="Arial"/>
              </a:rPr>
              <a:t>Kias</a:t>
            </a:r>
            <a:r>
              <a:rPr lang="en-US" sz="700" b="0" baseline="0" dirty="0" smtClean="0">
                <a:latin typeface="Arial"/>
                <a:cs typeface="Arial"/>
              </a:rPr>
              <a:t> message before </a:t>
            </a:r>
            <a:r>
              <a:rPr lang="en-US" sz="700" b="0" baseline="0" dirty="0" smtClean="0">
                <a:solidFill>
                  <a:srgbClr val="6BB525"/>
                </a:solidFill>
                <a:latin typeface="Arial"/>
                <a:cs typeface="Arial"/>
              </a:rPr>
              <a:t>and</a:t>
            </a:r>
            <a:r>
              <a:rPr lang="en-US" sz="700" b="0" baseline="0" dirty="0" smtClean="0">
                <a:latin typeface="Arial"/>
                <a:cs typeface="Arial"/>
              </a:rPr>
              <a:t> during the motor company’s 60-second spot during the </a:t>
            </a:r>
            <a:r>
              <a:rPr lang="en-US" sz="700" b="0" baseline="0" dirty="0" err="1" smtClean="0">
                <a:latin typeface="Arial"/>
                <a:cs typeface="Arial"/>
              </a:rPr>
              <a:t>Superbowl</a:t>
            </a:r>
            <a:r>
              <a:rPr lang="en-US" sz="700" b="0" baseline="0" dirty="0" smtClean="0">
                <a:latin typeface="Arial"/>
                <a:cs typeface="Arial"/>
              </a:rPr>
              <a:t> in 2016. http://</a:t>
            </a:r>
            <a:r>
              <a:rPr lang="en-US" sz="700" b="0" baseline="0" dirty="0" err="1" smtClean="0">
                <a:latin typeface="Arial"/>
                <a:cs typeface="Arial"/>
              </a:rPr>
              <a:t>www.wsj.com</a:t>
            </a:r>
            <a:r>
              <a:rPr lang="en-US" sz="700" b="0" baseline="0" dirty="0" smtClean="0">
                <a:latin typeface="Arial"/>
                <a:cs typeface="Arial"/>
              </a:rPr>
              <a:t>/articles/ibms-watson-helped-pick-kias-super-bowl-influencers-1454432402</a:t>
            </a:r>
          </a:p>
          <a:p>
            <a:pPr marL="171450" marR="0" indent="-171450" defTabSz="454025" eaLnBrk="1" fontAlgn="auto" latinLnBrk="0" hangingPunct="1">
              <a:lnSpc>
                <a:spcPct val="100000"/>
              </a:lnSpc>
              <a:spcBef>
                <a:spcPts val="700"/>
              </a:spcBef>
              <a:spcAft>
                <a:spcPts val="0"/>
              </a:spcAft>
              <a:buClrTx/>
              <a:buSzTx/>
              <a:buFont typeface="Arial"/>
              <a:buChar char="•"/>
              <a:tabLst/>
              <a:defRPr/>
            </a:pPr>
            <a:r>
              <a:rPr lang="en-US" sz="700" b="1" baseline="0" dirty="0" smtClean="0">
                <a:latin typeface="Arial"/>
                <a:cs typeface="Arial"/>
              </a:rPr>
              <a:t>Hilton </a:t>
            </a:r>
            <a:r>
              <a:rPr lang="en-US" sz="700" b="0" baseline="0" dirty="0" smtClean="0">
                <a:latin typeface="Arial"/>
                <a:cs typeface="Arial"/>
              </a:rPr>
              <a:t>(https://www-03.ibm.com/press/us/en/</a:t>
            </a:r>
            <a:r>
              <a:rPr lang="en-US" sz="700" b="0" baseline="0" dirty="0" err="1" smtClean="0">
                <a:latin typeface="Arial"/>
                <a:cs typeface="Arial"/>
              </a:rPr>
              <a:t>pressrelease</a:t>
            </a:r>
            <a:r>
              <a:rPr lang="en-US" sz="700" b="0" baseline="0" dirty="0" smtClean="0">
                <a:latin typeface="Arial"/>
                <a:cs typeface="Arial"/>
              </a:rPr>
              <a:t>/49307.wss) is piloting “Connie,” the first Watson-enabled robot concierge in the hospitality industry. Connie draws on domain knowledge from Watson and </a:t>
            </a:r>
            <a:r>
              <a:rPr lang="en-US" sz="700" b="0" baseline="0" dirty="0" err="1" smtClean="0">
                <a:latin typeface="Arial"/>
                <a:cs typeface="Arial"/>
              </a:rPr>
              <a:t>WayBlazer</a:t>
            </a:r>
            <a:r>
              <a:rPr lang="en-US" sz="700" b="0" baseline="0" dirty="0" smtClean="0">
                <a:latin typeface="Arial"/>
                <a:cs typeface="Arial"/>
              </a:rPr>
              <a:t> (a Watson ecosystem partner) to inform guests on local tourist attractions, dining recommendations and hotel features and amenities. </a:t>
            </a:r>
          </a:p>
          <a:p>
            <a:pPr marL="171450" marR="0" indent="-171450" defTabSz="454025" eaLnBrk="1" fontAlgn="auto" latinLnBrk="0" hangingPunct="1">
              <a:lnSpc>
                <a:spcPct val="100000"/>
              </a:lnSpc>
              <a:spcBef>
                <a:spcPts val="700"/>
              </a:spcBef>
              <a:spcAft>
                <a:spcPts val="0"/>
              </a:spcAft>
              <a:buClrTx/>
              <a:buSzTx/>
              <a:buFont typeface="Arial"/>
              <a:buChar char="•"/>
              <a:tabLst/>
              <a:defRPr/>
            </a:pPr>
            <a:r>
              <a:rPr lang="en-US" sz="700" b="1" dirty="0" smtClean="0">
                <a:latin typeface="Arial"/>
                <a:cs typeface="Arial"/>
              </a:rPr>
              <a:t>IBM and Apple</a:t>
            </a:r>
            <a:r>
              <a:rPr lang="en-US" sz="700" b="0" dirty="0" smtClean="0">
                <a:latin typeface="Arial"/>
                <a:cs typeface="Arial"/>
              </a:rPr>
              <a:t> are using the Watson</a:t>
            </a:r>
            <a:r>
              <a:rPr lang="en-US" sz="700" b="0" baseline="0" dirty="0" smtClean="0">
                <a:latin typeface="Arial"/>
                <a:cs typeface="Arial"/>
              </a:rPr>
              <a:t> Health Cloud to support health data entered by customers in </a:t>
            </a:r>
            <a:r>
              <a:rPr lang="en-US" sz="700" b="0" baseline="0" dirty="0" err="1" smtClean="0">
                <a:latin typeface="Arial"/>
                <a:cs typeface="Arial"/>
              </a:rPr>
              <a:t>iOS</a:t>
            </a:r>
            <a:r>
              <a:rPr lang="en-US" sz="700" b="0" baseline="0" dirty="0" smtClean="0">
                <a:latin typeface="Arial"/>
                <a:cs typeface="Arial"/>
              </a:rPr>
              <a:t> apps using Apple’s </a:t>
            </a:r>
            <a:r>
              <a:rPr lang="en-US" sz="700" b="0" baseline="0" dirty="0" err="1" smtClean="0">
                <a:latin typeface="Arial"/>
                <a:cs typeface="Arial"/>
              </a:rPr>
              <a:t>ResearchKit</a:t>
            </a:r>
            <a:r>
              <a:rPr lang="en-US" sz="700" b="0" baseline="0" dirty="0" smtClean="0">
                <a:latin typeface="Arial"/>
                <a:cs typeface="Arial"/>
              </a:rPr>
              <a:t> and </a:t>
            </a:r>
            <a:r>
              <a:rPr lang="en-US" sz="700" b="0" baseline="0" dirty="0" err="1" smtClean="0">
                <a:latin typeface="Arial"/>
                <a:cs typeface="Arial"/>
              </a:rPr>
              <a:t>HealthKit</a:t>
            </a:r>
            <a:r>
              <a:rPr lang="en-US" sz="700" b="0" baseline="0" dirty="0" smtClean="0">
                <a:latin typeface="Arial"/>
                <a:cs typeface="Arial"/>
              </a:rPr>
              <a:t> frameworks, arming medical researchers with a secure, open data storage solution. (https://www-03.ibm.com/press/us/en/</a:t>
            </a:r>
            <a:r>
              <a:rPr lang="en-US" sz="700" b="0" baseline="0" dirty="0" err="1" smtClean="0">
                <a:latin typeface="Arial"/>
                <a:cs typeface="Arial"/>
              </a:rPr>
              <a:t>pressrelease</a:t>
            </a:r>
            <a:r>
              <a:rPr lang="en-US" sz="700" b="0" baseline="0" dirty="0" smtClean="0">
                <a:latin typeface="Arial"/>
                <a:cs typeface="Arial"/>
              </a:rPr>
              <a:t>/46583.wss)</a:t>
            </a:r>
          </a:p>
          <a:p>
            <a:pPr marL="171450" marR="0" indent="-171450" defTabSz="454025" eaLnBrk="1" fontAlgn="auto" latinLnBrk="0" hangingPunct="1">
              <a:lnSpc>
                <a:spcPct val="100000"/>
              </a:lnSpc>
              <a:spcBef>
                <a:spcPts val="700"/>
              </a:spcBef>
              <a:spcAft>
                <a:spcPts val="0"/>
              </a:spcAft>
              <a:buClrTx/>
              <a:buSzTx/>
              <a:buFont typeface="Arial"/>
              <a:buChar char="•"/>
              <a:tabLst/>
              <a:defRPr/>
            </a:pPr>
            <a:r>
              <a:rPr lang="en-US" sz="700" b="0" baseline="0" dirty="0" smtClean="0">
                <a:latin typeface="Arial"/>
                <a:cs typeface="Arial"/>
              </a:rPr>
              <a:t>IBM is powering </a:t>
            </a:r>
            <a:r>
              <a:rPr lang="en-US" sz="700" b="1" baseline="0" dirty="0" smtClean="0">
                <a:latin typeface="Arial"/>
                <a:cs typeface="Arial"/>
              </a:rPr>
              <a:t>Softbank </a:t>
            </a:r>
            <a:r>
              <a:rPr lang="en-US" sz="700" b="1" baseline="0" dirty="0" err="1" smtClean="0">
                <a:latin typeface="Arial"/>
                <a:cs typeface="Arial"/>
              </a:rPr>
              <a:t>Robotic’s</a:t>
            </a:r>
            <a:r>
              <a:rPr lang="en-US" sz="700" b="1" baseline="0" dirty="0" smtClean="0">
                <a:latin typeface="Arial"/>
                <a:cs typeface="Arial"/>
              </a:rPr>
              <a:t> </a:t>
            </a:r>
            <a:r>
              <a:rPr lang="en-US" sz="700" b="0" baseline="0" dirty="0" smtClean="0">
                <a:latin typeface="Arial"/>
                <a:cs typeface="Arial"/>
              </a:rPr>
              <a:t>Pepper robots aimed at global enterprise customers. The robots under development will be equipped with core functionalities as well as a Watson software development kit that allows developers and clients to tailor the interaction experience. https://www-03.ibm.com/press/us/en/</a:t>
            </a:r>
            <a:r>
              <a:rPr lang="en-US" sz="700" b="0" baseline="0" dirty="0" err="1" smtClean="0">
                <a:latin typeface="Arial"/>
                <a:cs typeface="Arial"/>
              </a:rPr>
              <a:t>pressrelease</a:t>
            </a:r>
            <a:r>
              <a:rPr lang="en-US" sz="700" b="0" baseline="0" dirty="0" smtClean="0">
                <a:latin typeface="Arial"/>
                <a:cs typeface="Arial"/>
              </a:rPr>
              <a:t>/48763.wss</a:t>
            </a:r>
          </a:p>
          <a:p>
            <a:pPr marL="0" marR="0" indent="0" defTabSz="454025" eaLnBrk="1" fontAlgn="auto" latinLnBrk="0" hangingPunct="1">
              <a:lnSpc>
                <a:spcPct val="100000"/>
              </a:lnSpc>
              <a:spcBef>
                <a:spcPts val="700"/>
              </a:spcBef>
              <a:spcAft>
                <a:spcPts val="0"/>
              </a:spcAft>
              <a:buClrTx/>
              <a:buSzTx/>
              <a:buFont typeface="Arial"/>
              <a:buNone/>
              <a:tabLst/>
              <a:defRPr/>
            </a:pPr>
            <a:endParaRPr lang="en-US" sz="700" b="1" dirty="0" smtClean="0">
              <a:latin typeface="Arial"/>
              <a:cs typeface="Arial"/>
            </a:endParaRPr>
          </a:p>
        </p:txBody>
      </p:sp>
    </p:spTree>
    <p:extLst>
      <p:ext uri="{BB962C8B-B14F-4D97-AF65-F5344CB8AC3E}">
        <p14:creationId xmlns:p14="http://schemas.microsoft.com/office/powerpoint/2010/main" val="249256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100" b="1" dirty="0" smtClean="0">
                <a:solidFill>
                  <a:schemeClr val="tx1"/>
                </a:solidFill>
                <a:effectLst/>
                <a:latin typeface="Arial"/>
                <a:cs typeface="Arial"/>
                <a:sym typeface="Lucida Grande" charset="0"/>
              </a:rPr>
              <a:t>And that’s not it– not only are</a:t>
            </a:r>
            <a:r>
              <a:rPr lang="en-US" sz="1100" b="1" baseline="0" dirty="0" smtClean="0">
                <a:solidFill>
                  <a:schemeClr val="tx1"/>
                </a:solidFill>
                <a:effectLst/>
                <a:latin typeface="Arial"/>
                <a:cs typeface="Arial"/>
                <a:sym typeface="Lucida Grande" charset="0"/>
              </a:rPr>
              <a:t> our customers validating the value of IBM Watson’s cognitive capabilities.</a:t>
            </a:r>
            <a:endParaRPr kumimoji="0" lang="en-US" sz="1100" b="1" i="1" u="none" strike="noStrike" cap="none" spc="0" normalizeH="0" baseline="0" dirty="0" smtClean="0">
              <a:ln>
                <a:noFill/>
              </a:ln>
              <a:solidFill>
                <a:srgbClr val="FF0000"/>
              </a:solidFill>
              <a:effectLst/>
              <a:uFillTx/>
              <a:latin typeface="Arial"/>
              <a:ea typeface="Helvetica Neue Light"/>
              <a:cs typeface="Arial"/>
              <a:sym typeface="Helvetica Neue Light"/>
            </a:endParaRPr>
          </a:p>
        </p:txBody>
      </p:sp>
    </p:spTree>
    <p:extLst>
      <p:ext uri="{BB962C8B-B14F-4D97-AF65-F5344CB8AC3E}">
        <p14:creationId xmlns:p14="http://schemas.microsoft.com/office/powerpoint/2010/main" val="4167128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dirty="0"/>
          </a:p>
        </p:txBody>
      </p:sp>
    </p:spTree>
    <p:extLst>
      <p:ext uri="{BB962C8B-B14F-4D97-AF65-F5344CB8AC3E}">
        <p14:creationId xmlns:p14="http://schemas.microsoft.com/office/powerpoint/2010/main" val="2701233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smtClean="0">
                <a:solidFill>
                  <a:schemeClr val="tx1"/>
                </a:solidFill>
                <a:effectLst/>
                <a:latin typeface="Lucida Grande"/>
                <a:ea typeface="ＭＳ Ｐゴシック" charset="0"/>
                <a:cs typeface="Lucida Grande"/>
                <a:sym typeface="Lucida Grande" charset="0"/>
              </a:rPr>
              <a:t>This year 2 million women will be diagnosed with breast cancer worldwide. In the US, a recent study of breast cancer risk revealed that 1 in 8 women develop invasive breast cancer during her lifetime. (In India, 1 in 28.)</a:t>
            </a:r>
          </a:p>
          <a:p>
            <a:r>
              <a:rPr lang="en-US" sz="2100" dirty="0" smtClean="0">
                <a:solidFill>
                  <a:schemeClr val="tx1"/>
                </a:solidFill>
                <a:effectLst/>
                <a:latin typeface="Lucida Grande"/>
                <a:ea typeface="ＭＳ Ｐゴシック" charset="0"/>
                <a:cs typeface="Lucida Grande"/>
                <a:sym typeface="Lucida Grande" charset="0"/>
              </a:rPr>
              <a:t> </a:t>
            </a:r>
          </a:p>
          <a:p>
            <a:pPr lvl="0"/>
            <a:r>
              <a:rPr lang="en-US" sz="2100" dirty="0" smtClean="0">
                <a:solidFill>
                  <a:schemeClr val="tx1"/>
                </a:solidFill>
                <a:effectLst/>
                <a:latin typeface="Lucida Grande"/>
                <a:ea typeface="ＭＳ Ｐゴシック" charset="0"/>
                <a:cs typeface="Lucida Grande"/>
                <a:sym typeface="Lucida Grande" charset="0"/>
              </a:rPr>
              <a:t>As the most diagnosed cancer for women, in the last 20 years the number of therapies available for breast cancer treatment has increased from four to more than 800. </a:t>
            </a:r>
          </a:p>
          <a:p>
            <a:pPr lvl="0"/>
            <a:r>
              <a:rPr lang="en-US" sz="2100" dirty="0" smtClean="0">
                <a:solidFill>
                  <a:schemeClr val="tx1"/>
                </a:solidFill>
                <a:effectLst/>
                <a:latin typeface="Lucida Grande"/>
                <a:ea typeface="ＭＳ Ｐゴシック" charset="0"/>
                <a:cs typeface="Lucida Grande"/>
                <a:sym typeface="Lucida Grande" charset="0"/>
              </a:rPr>
              <a:t>But, it’s a challenge for oncologists to stay abreast of the latest research, therapies, and clinical trials. </a:t>
            </a:r>
          </a:p>
          <a:p>
            <a:pPr lvl="0"/>
            <a:r>
              <a:rPr lang="en-US" sz="2100" dirty="0" smtClean="0">
                <a:solidFill>
                  <a:schemeClr val="tx1"/>
                </a:solidFill>
                <a:effectLst/>
                <a:latin typeface="Lucida Grande"/>
                <a:ea typeface="ＭＳ Ｐゴシック" charset="0"/>
                <a:cs typeface="Lucida Grande"/>
                <a:sym typeface="Lucida Grande" charset="0"/>
              </a:rPr>
              <a:t>And the issue is growing exponentially across healthcare; in fact, </a:t>
            </a:r>
            <a:r>
              <a:rPr lang="en-US" sz="2100" b="1" dirty="0" smtClean="0">
                <a:solidFill>
                  <a:schemeClr val="tx1"/>
                </a:solidFill>
                <a:effectLst/>
                <a:latin typeface="Lucida Grande"/>
                <a:ea typeface="ＭＳ Ｐゴシック" charset="0"/>
                <a:cs typeface="Lucida Grande"/>
                <a:sym typeface="Lucida Grande" charset="0"/>
              </a:rPr>
              <a:t>by 2017 health data will grow by 99%</a:t>
            </a:r>
            <a:r>
              <a:rPr lang="en-US" sz="2100" dirty="0" smtClean="0">
                <a:solidFill>
                  <a:schemeClr val="tx1"/>
                </a:solidFill>
                <a:effectLst/>
                <a:latin typeface="Lucida Grande"/>
                <a:ea typeface="ＭＳ Ｐゴシック" charset="0"/>
                <a:cs typeface="Lucida Grande"/>
                <a:sym typeface="Lucida Grande" charset="0"/>
              </a:rPr>
              <a:t>. To keep up with this information, </a:t>
            </a:r>
            <a:r>
              <a:rPr lang="en-US" sz="2100" b="1" dirty="0" smtClean="0">
                <a:solidFill>
                  <a:schemeClr val="tx1"/>
                </a:solidFill>
                <a:effectLst/>
                <a:latin typeface="Lucida Grande"/>
                <a:ea typeface="ＭＳ Ｐゴシック" charset="0"/>
                <a:cs typeface="Lucida Grande"/>
                <a:sym typeface="Lucida Grande" charset="0"/>
              </a:rPr>
              <a:t>it would take a physician 160 hours of reading per week, when the average physician spends only five.  </a:t>
            </a:r>
            <a:endParaRPr lang="en-US" sz="2100" dirty="0" smtClean="0">
              <a:solidFill>
                <a:schemeClr val="tx1"/>
              </a:solidFill>
              <a:effectLst/>
              <a:latin typeface="Lucida Grande"/>
              <a:ea typeface="ＭＳ Ｐゴシック" charset="0"/>
              <a:cs typeface="Lucida Grande"/>
              <a:sym typeface="Lucida Grande" charset="0"/>
            </a:endParaRPr>
          </a:p>
          <a:p>
            <a:endParaRPr lang="en-US" sz="2100" b="1"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So how can cognitive help?</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Bumrungrad International Hospital in Bangkok, Thailand – home to 580 beds and more than 30 specialty centers— and a network that spans 16 countries and four continents— in total 1.1 million patients— needed a way to give their oncologists access to world leading expertise without taking them away from patients to read and digest the latest information.</a:t>
            </a:r>
          </a:p>
          <a:p>
            <a:r>
              <a:rPr lang="en-US" sz="2100" dirty="0" smtClean="0">
                <a:solidFill>
                  <a:schemeClr val="tx1"/>
                </a:solidFill>
                <a:effectLst/>
                <a:latin typeface="Lucida Grande"/>
                <a:ea typeface="ＭＳ Ｐゴシック" charset="0"/>
                <a:cs typeface="Lucida Grande"/>
                <a:sym typeface="Lucida Grande" charset="0"/>
              </a:rPr>
              <a:t>So they chose IBM Watson for Oncology, trained by Memorial Sloan Kettering Cancer Center. </a:t>
            </a:r>
          </a:p>
          <a:p>
            <a:endParaRPr lang="en-US" sz="2100" b="1"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Why IBM Watson? Why Cognitive?</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Unlike doctors, IBM Watson is not bound by volume, memory, or format. Using the power of cognitive, Watson can understand, reason and learn. It can read millions of unstructured documents in seconds.</a:t>
            </a:r>
          </a:p>
          <a:p>
            <a:endParaRPr lang="en-US" sz="2100" b="1"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Since 2011 IBM has partnered with Memorial Sloan Kettering Cancer Center to train IBM Watson in the field of Oncology. During more than 15,000 hours of training by MSK, Watson ingested more than 600,000 pieces of medical evidence, 2 million pages of text, 1.5 million patient records and 26,000 clinical cases</a:t>
            </a:r>
            <a:r>
              <a:rPr lang="en-US" sz="2100" dirty="0" smtClean="0">
                <a:solidFill>
                  <a:schemeClr val="tx1"/>
                </a:solidFill>
                <a:effectLst/>
                <a:latin typeface="Lucida Grande"/>
                <a:ea typeface="ＭＳ Ｐゴシック" charset="0"/>
                <a:cs typeface="Lucida Grande"/>
                <a:sym typeface="Lucida Grande" charset="0"/>
              </a:rPr>
              <a:t>.</a:t>
            </a:r>
          </a:p>
          <a:p>
            <a:r>
              <a:rPr lang="en-US" sz="2100" dirty="0" smtClean="0">
                <a:solidFill>
                  <a:schemeClr val="tx1"/>
                </a:solidFill>
                <a:effectLst/>
                <a:latin typeface="Lucida Grande"/>
                <a:ea typeface="ＭＳ Ｐゴシック" charset="0"/>
                <a:cs typeface="Lucida Grande"/>
                <a:sym typeface="Lucida Grande" charset="0"/>
              </a:rPr>
              <a:t>In choosing IBM Watson for Oncology, Bumrungrad oncologists gained access to an expert cognitive advisor that helps them to make more informed, personalized treatment decisions for its cancer patients.</a:t>
            </a:r>
          </a:p>
          <a:p>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So, for the next female patient- wife, mother, daughter, aunt- that comes in with breast cancer, oncologists at Bumrungrad can use IBM Watson to analyze relevant portions of her electronic medical record, including her family history, notes from prior office visits, and test results, then summarize and highlights aspects of her individual record and notes that are potentially significant to her cancer based on the expertise of oncologists at Memorial Sloan Kettering, and using IBM Watson for oncology they are provided with </a:t>
            </a:r>
            <a:r>
              <a:rPr lang="en-US" sz="2100" b="1" dirty="0" smtClean="0">
                <a:solidFill>
                  <a:schemeClr val="tx1"/>
                </a:solidFill>
                <a:effectLst/>
                <a:latin typeface="Lucida Grande"/>
                <a:ea typeface="ＭＳ Ｐゴシック" charset="0"/>
                <a:cs typeface="Lucida Grande"/>
                <a:sym typeface="Lucida Grande" charset="0"/>
              </a:rPr>
              <a:t>confidence-ranked, evidence-based personalized treatment options for this woman</a:t>
            </a:r>
            <a:r>
              <a:rPr lang="en-US" sz="2100" dirty="0" smtClean="0">
                <a:solidFill>
                  <a:schemeClr val="tx1"/>
                </a:solidFill>
                <a:effectLst/>
                <a:latin typeface="Lucida Grande"/>
                <a:ea typeface="ＭＳ Ｐゴシック" charset="0"/>
                <a:cs typeface="Lucida Grande"/>
                <a:sym typeface="Lucida Grande" charset="0"/>
              </a:rPr>
              <a:t>, something that they previously did not have the manpower to accomplish as personalized and confidently.</a:t>
            </a:r>
          </a:p>
          <a:p>
            <a:r>
              <a:rPr lang="en-US" sz="2100" b="1" dirty="0" smtClean="0">
                <a:solidFill>
                  <a:schemeClr val="tx1"/>
                </a:solidFill>
                <a:effectLst/>
                <a:latin typeface="Lucida Grande"/>
                <a:ea typeface="ＭＳ Ｐゴシック" charset="0"/>
                <a:cs typeface="Lucida Grande"/>
                <a:sym typeface="Lucida Grande" charset="0"/>
              </a:rPr>
              <a:t> </a:t>
            </a:r>
            <a:endParaRPr lang="en-US" sz="2100"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What will you do with Watson?</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b="1" dirty="0" smtClean="0">
                <a:solidFill>
                  <a:schemeClr val="tx1"/>
                </a:solidFill>
                <a:effectLst/>
                <a:latin typeface="Lucida Grande"/>
                <a:ea typeface="ＭＳ Ｐゴシック" charset="0"/>
                <a:cs typeface="Lucida Grande"/>
                <a:sym typeface="Lucida Grande" charset="0"/>
              </a:rPr>
              <a:t>Key Stats</a:t>
            </a:r>
            <a:endParaRPr lang="en-US" sz="2100" dirty="0" smtClean="0">
              <a:solidFill>
                <a:schemeClr val="tx1"/>
              </a:solidFill>
              <a:effectLst/>
              <a:latin typeface="Lucida Grande"/>
              <a:ea typeface="ＭＳ Ｐゴシック" charset="0"/>
              <a:cs typeface="Lucida Grande"/>
              <a:sym typeface="Lucida Grande" charset="0"/>
            </a:endParaRP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1 in 5 individuals are misdiagnosed - an alarming statistic. But it’s not the fault of the physician.</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It is estimated that the doubling time of medical knowledge in 1950 was 50 years; in 1980, 7 years; and in 2015, less than three years.</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An epidemiologist, according to a government study, would have to read 167 hours of research each week to keep up with the latest information. That is not humanly possible. This issue is growing exponentially across health care with medical data now doubling every 3 years.  </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The average primary care doctor in the US has a caseload of 2,300 patients and spends 15 minutes per patient visit.</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As a result of the collaboration between IBM and Memorial Sloan Kettering, Watson for Oncology draws upon clinical expertise and over 20 years of experience and 1.5M patient records.</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Bumrungrad International Hospital is home to 580 beds and more than 30 specialty centers— and a network that spans 16 countries and four continents— in total 1.1 million patients.</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Today, clients in 36 countries, across 17 industries are applying cognitive technologies. </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84% in healthcare believe it will play a disruptive role in the industry—and 60% believe they lack the skilled resources and technical expertise to achieve it. </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Healthcare data will grow 99%, and 88% of all healthcare data will be unstructured. It is coming from electronic medical records (EMRs), test results, medical images, and video, patient sensors such as </a:t>
            </a:r>
            <a:r>
              <a:rPr lang="en-US" sz="2100" dirty="0" err="1" smtClean="0">
                <a:solidFill>
                  <a:schemeClr val="tx1"/>
                </a:solidFill>
                <a:effectLst/>
                <a:latin typeface="Lucida Grande"/>
                <a:ea typeface="ＭＳ Ｐゴシック" charset="0"/>
                <a:cs typeface="Lucida Grande"/>
                <a:sym typeface="Lucida Grande" charset="0"/>
              </a:rPr>
              <a:t>wearables</a:t>
            </a:r>
            <a:r>
              <a:rPr lang="en-US" sz="2100" dirty="0" smtClean="0">
                <a:solidFill>
                  <a:schemeClr val="tx1"/>
                </a:solidFill>
                <a:effectLst/>
                <a:latin typeface="Lucida Grande"/>
                <a:ea typeface="ＭＳ Ｐゴシック" charset="0"/>
                <a:cs typeface="Lucida Grande"/>
                <a:sym typeface="Lucida Grande" charset="0"/>
              </a:rPr>
              <a:t>, bedside devices and implants. Medical image archives alone are increasing by 20–40% annually. </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Cognitive systems are designed to keep pace, serving as a companion for professionals to enhance their performance.</a:t>
            </a:r>
          </a:p>
          <a:p>
            <a:endParaRPr lang="en-US" dirty="0"/>
          </a:p>
        </p:txBody>
      </p:sp>
    </p:spTree>
    <p:extLst>
      <p:ext uri="{BB962C8B-B14F-4D97-AF65-F5344CB8AC3E}">
        <p14:creationId xmlns:p14="http://schemas.microsoft.com/office/powerpoint/2010/main" val="4139886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100" dirty="0" smtClean="0">
                <a:effectLst/>
                <a:latin typeface="Arial"/>
                <a:cs typeface="Arial"/>
                <a:sym typeface="Lucida Grande"/>
              </a:rPr>
              <a:t>The President of Medtronic,</a:t>
            </a:r>
            <a:r>
              <a:rPr lang="en-US" sz="1100" baseline="0" dirty="0" smtClean="0">
                <a:effectLst/>
                <a:latin typeface="Arial"/>
                <a:cs typeface="Arial"/>
                <a:sym typeface="Lucida Grande"/>
              </a:rPr>
              <a:t> Annette </a:t>
            </a:r>
            <a:r>
              <a:rPr lang="en-US" sz="1100" baseline="0" dirty="0" err="1" smtClean="0">
                <a:effectLst/>
                <a:latin typeface="Arial"/>
                <a:cs typeface="Arial"/>
                <a:sym typeface="Lucida Grande"/>
              </a:rPr>
              <a:t>Bruls</a:t>
            </a:r>
            <a:r>
              <a:rPr lang="en-US" sz="1100" baseline="0" dirty="0" smtClean="0">
                <a:effectLst/>
                <a:latin typeface="Arial"/>
                <a:cs typeface="Arial"/>
                <a:sym typeface="Lucida Grande"/>
              </a:rPr>
              <a:t>, remembers a very clear story from 2012 when </a:t>
            </a:r>
            <a:r>
              <a:rPr lang="en-US" sz="2100" dirty="0" smtClean="0">
                <a:effectLst/>
                <a:latin typeface="+mn-lt"/>
                <a:ea typeface="+mn-ea"/>
                <a:cs typeface="+mn-cs"/>
                <a:sym typeface="Lucida Grande"/>
              </a:rPr>
              <a:t>met a woman in Berlin who convinced her that the healthcare community had to change the way it was addressing diabetes.</a:t>
            </a:r>
          </a:p>
          <a:p>
            <a:pPr fontAlgn="base"/>
            <a:endParaRPr lang="en-US" sz="2100" dirty="0" smtClean="0">
              <a:effectLst/>
              <a:latin typeface="+mn-lt"/>
              <a:ea typeface="+mn-ea"/>
              <a:cs typeface="+mn-cs"/>
              <a:sym typeface="Lucida Grande"/>
            </a:endParaRPr>
          </a:p>
          <a:p>
            <a:pPr fontAlgn="base"/>
            <a:r>
              <a:rPr lang="en-US" sz="2100" dirty="0" smtClean="0">
                <a:effectLst/>
                <a:latin typeface="+mn-lt"/>
                <a:ea typeface="+mn-ea"/>
                <a:cs typeface="+mn-cs"/>
                <a:sym typeface="Lucida Grande"/>
              </a:rPr>
              <a:t>The woman and her two beautiful children, ages 2 and 5, both with diabetes, attended an awareness event Medtronic hosted at the German Parliament. She told her that there’s no vacation from diabetes. She got up 10 times each night to measure her children’s blood glucose levels. She struggled with diabetes every minute of every day, and she feared that her kids would live under its dark cloud all the days of their lives.</a:t>
            </a:r>
          </a:p>
          <a:p>
            <a:pPr fontAlgn="base"/>
            <a:endParaRPr lang="en-US" sz="2100" dirty="0" smtClean="0">
              <a:effectLst/>
              <a:latin typeface="+mn-lt"/>
              <a:ea typeface="+mn-ea"/>
              <a:cs typeface="+mn-cs"/>
              <a:sym typeface="Lucida Grande"/>
            </a:endParaRPr>
          </a:p>
          <a:p>
            <a:pPr fontAlgn="base"/>
            <a:r>
              <a:rPr lang="en-US" sz="2100" dirty="0" smtClean="0">
                <a:effectLst/>
                <a:latin typeface="+mn-lt"/>
                <a:ea typeface="+mn-ea"/>
                <a:cs typeface="+mn-cs"/>
                <a:sym typeface="Lucida Grande"/>
              </a:rPr>
              <a:t>I thought: there must be more we can do.</a:t>
            </a:r>
          </a:p>
          <a:p>
            <a:endParaRPr lang="en-US" sz="2100" dirty="0" smtClean="0">
              <a:effectLst/>
              <a:latin typeface="+mn-lt"/>
              <a:ea typeface="+mn-ea"/>
              <a:cs typeface="+mn-cs"/>
              <a:sym typeface="Lucida Grande"/>
            </a:endParaRPr>
          </a:p>
          <a:p>
            <a:r>
              <a:rPr lang="en-US" sz="2100" dirty="0" smtClean="0">
                <a:effectLst/>
                <a:latin typeface="+mn-lt"/>
                <a:ea typeface="+mn-ea"/>
                <a:cs typeface="+mn-cs"/>
                <a:sym typeface="Lucida Grande"/>
              </a:rPr>
              <a:t>Now, Medtronic and IBM are attempting to take diabetes care to the next level.</a:t>
            </a:r>
          </a:p>
          <a:p>
            <a:endParaRPr lang="en-US" sz="2100" dirty="0" smtClean="0">
              <a:effectLst/>
              <a:latin typeface="+mn-lt"/>
              <a:ea typeface="+mn-ea"/>
              <a:cs typeface="+mn-cs"/>
              <a:sym typeface="Lucida Grande"/>
            </a:endParaRPr>
          </a:p>
          <a:p>
            <a:pPr marL="0" marR="0" indent="0" defTabSz="454025" eaLnBrk="1" fontAlgn="auto" latinLnBrk="0" hangingPunct="1">
              <a:lnSpc>
                <a:spcPct val="100000"/>
              </a:lnSpc>
              <a:spcBef>
                <a:spcPts val="700"/>
              </a:spcBef>
              <a:spcAft>
                <a:spcPts val="0"/>
              </a:spcAft>
              <a:buClrTx/>
              <a:buSzTx/>
              <a:buFontTx/>
              <a:buNone/>
              <a:tabLst/>
              <a:defRPr/>
            </a:pPr>
            <a:r>
              <a:rPr lang="en-US" sz="1100" dirty="0" smtClean="0">
                <a:effectLst/>
                <a:latin typeface="Arial"/>
                <a:cs typeface="Arial"/>
                <a:sym typeface="Lucida Grande"/>
              </a:rPr>
              <a:t>In a pilot to see how Watson can help people with diabetes, Medtronic and IBM took 600 past patient cases and applied cognitive analytics to the data from Medtronic insulin pumps and glucose monitors. </a:t>
            </a:r>
            <a:r>
              <a:rPr lang="en-US" sz="1100" b="1" dirty="0" smtClean="0">
                <a:effectLst/>
                <a:latin typeface="Arial"/>
                <a:cs typeface="Arial"/>
                <a:sym typeface="Lucida Grande"/>
              </a:rPr>
              <a:t>Watson was able to predict hypoglycemia – extreme low blood sugar – up to three hours in advance of onset — early enough so a person with diabetes could take action to prevent a potentially dangerous health event.</a:t>
            </a:r>
          </a:p>
          <a:p>
            <a:endParaRPr lang="en-US" sz="1100" dirty="0">
              <a:latin typeface="Arial"/>
              <a:cs typeface="Arial"/>
            </a:endParaRPr>
          </a:p>
        </p:txBody>
      </p:sp>
    </p:spTree>
    <p:extLst>
      <p:ext uri="{BB962C8B-B14F-4D97-AF65-F5344CB8AC3E}">
        <p14:creationId xmlns:p14="http://schemas.microsoft.com/office/powerpoint/2010/main" val="486088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smtClean="0">
                <a:solidFill>
                  <a:schemeClr val="tx1"/>
                </a:solidFill>
                <a:effectLst/>
                <a:latin typeface="Lucida Grande"/>
                <a:ea typeface="ＭＳ Ｐゴシック" charset="0"/>
                <a:cs typeface="Lucida Grande"/>
                <a:sym typeface="Lucida Grande" charset="0"/>
              </a:rPr>
              <a:t>As the insurance market becomes digital, digitally-savvy customers, based on their experience with other industries such as retail, expect insurers to provide the same advanced customer experience to them during their interactions. They expect insurers to know them in advance when they call, proactively engage with them after gathering relevant information from data such as social media and call center logs, and provide them with proactive advice and guidance.</a:t>
            </a:r>
          </a:p>
          <a:p>
            <a:r>
              <a:rPr lang="en-US" sz="2100" b="1" dirty="0" smtClean="0">
                <a:solidFill>
                  <a:schemeClr val="tx1"/>
                </a:solidFill>
                <a:effectLst/>
                <a:latin typeface="Lucida Grande"/>
                <a:ea typeface="ＭＳ Ｐゴシック" charset="0"/>
                <a:cs typeface="Lucida Grande"/>
                <a:sym typeface="Lucida Grande" charset="0"/>
              </a:rPr>
              <a:t> </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To meet these changing customer expectations, Life and Property and Casualty (P&amp;C) insurers are looking for innovative solutions that can enable them to shape the future of insurance by improving customer experiences. They are looking for intelligent automated chat solutions with self-service capability at their call centers, with which the customers can chat in natural language just as they chat with a CSR and obtain the required support quickly in real time.</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b="1" dirty="0" smtClean="0">
                <a:solidFill>
                  <a:schemeClr val="tx1"/>
                </a:solidFill>
                <a:effectLst/>
                <a:latin typeface="Lucida Grande"/>
                <a:ea typeface="ＭＳ Ｐゴシック" charset="0"/>
                <a:cs typeface="Lucida Grande"/>
                <a:sym typeface="Lucida Grande" charset="0"/>
              </a:rPr>
              <a:t>Enter cognitive. Enter IBM Watson.</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IBM Watson uses the cognitive abilities of understanding, reasoning and learning to deliver a new level of customer engagement to insurers, fundamentally changing how customers and insurance companies interact. </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For example, a major insurance company built a Watson-based digital assistant that answers complex inquiries in natural language and coaches the user to complete the sale.</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Watson Engagement Advisor enables insurers to deliver actionable insights and considered response to customers in need. In deploying IBM Watson, insurers, like you, can deliver more consistent, personalized and evidence-based recommendations to clients.</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b="1" dirty="0" smtClean="0">
                <a:solidFill>
                  <a:schemeClr val="tx1"/>
                </a:solidFill>
                <a:effectLst/>
                <a:latin typeface="Lucida Grande"/>
                <a:ea typeface="ＭＳ Ｐゴシック" charset="0"/>
                <a:cs typeface="Lucida Grande"/>
                <a:sym typeface="Lucida Grande" charset="0"/>
              </a:rPr>
              <a:t>Key Stats</a:t>
            </a:r>
            <a:endParaRPr lang="en-US" sz="2100" dirty="0" smtClean="0">
              <a:solidFill>
                <a:schemeClr val="tx1"/>
              </a:solidFill>
              <a:effectLst/>
              <a:latin typeface="Lucida Grande"/>
              <a:ea typeface="ＭＳ Ｐゴシック" charset="0"/>
              <a:cs typeface="Lucida Grande"/>
              <a:sym typeface="Lucida Grande" charset="0"/>
            </a:endParaRP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94% of C-Suite executives in retail and 96% in insurance intend to invest in cognitive capabilities</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Today, clients in 36 countries, across 17 industries are applying cognitive technologies. </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Marketers are achieving 15–20% ROI improvements by putting data-driven personalization at the center of their efforts.</a:t>
            </a:r>
          </a:p>
          <a:p>
            <a:endParaRPr lang="en-US" dirty="0"/>
          </a:p>
        </p:txBody>
      </p:sp>
    </p:spTree>
    <p:extLst>
      <p:ext uri="{BB962C8B-B14F-4D97-AF65-F5344CB8AC3E}">
        <p14:creationId xmlns:p14="http://schemas.microsoft.com/office/powerpoint/2010/main" val="297255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24444"/>
            <a:ext cx="5029200" cy="4114800"/>
          </a:xfrm>
        </p:spPr>
        <p:txBody>
          <a:bodyPr/>
          <a:lstStyle/>
          <a:p>
            <a:r>
              <a:rPr lang="en-US" sz="1100" dirty="0" smtClean="0">
                <a:effectLst/>
                <a:latin typeface="Arial"/>
                <a:cs typeface="Arial"/>
                <a:sym typeface="Lucida Grande"/>
              </a:rPr>
              <a:t>Even five years ago, I don’t think any of us could of possibly imagined the following…that:</a:t>
            </a:r>
          </a:p>
          <a:p>
            <a:pPr marL="171450" lvl="0" indent="-171450">
              <a:buFont typeface="Arial"/>
              <a:buChar char="•"/>
            </a:pPr>
            <a:r>
              <a:rPr lang="en-US" sz="1100" dirty="0" smtClean="0">
                <a:effectLst/>
                <a:latin typeface="Arial"/>
                <a:cs typeface="Arial"/>
                <a:sym typeface="Lucida Grande"/>
              </a:rPr>
              <a:t>The worlds largest taxi company owns no vehicles</a:t>
            </a:r>
          </a:p>
          <a:p>
            <a:pPr marL="171450" lvl="0" indent="-171450">
              <a:buFont typeface="Arial"/>
              <a:buChar char="•"/>
            </a:pPr>
            <a:r>
              <a:rPr lang="en-US" sz="1100" dirty="0" smtClean="0">
                <a:effectLst/>
                <a:latin typeface="Arial"/>
                <a:cs typeface="Arial"/>
                <a:sym typeface="Lucida Grande"/>
              </a:rPr>
              <a:t>The worlds largest accommodation company owns no real estate </a:t>
            </a:r>
          </a:p>
          <a:p>
            <a:pPr marL="171450" lvl="0" indent="-171450">
              <a:buFont typeface="Arial"/>
              <a:buChar char="•"/>
            </a:pPr>
            <a:r>
              <a:rPr lang="en-US" sz="1100" dirty="0" smtClean="0">
                <a:effectLst/>
                <a:latin typeface="Arial"/>
                <a:cs typeface="Arial"/>
                <a:sym typeface="Lucida Grande"/>
              </a:rPr>
              <a:t>The worlds largest Retailer carries no inventory, and the </a:t>
            </a:r>
          </a:p>
          <a:p>
            <a:pPr marL="171450" lvl="0" indent="-171450">
              <a:buFont typeface="Arial"/>
              <a:buChar char="•"/>
            </a:pPr>
            <a:r>
              <a:rPr lang="en-US" sz="1100" dirty="0" smtClean="0">
                <a:effectLst/>
                <a:latin typeface="Arial"/>
                <a:cs typeface="Arial"/>
                <a:sym typeface="Lucida Grande"/>
              </a:rPr>
              <a:t>The world’s largest Media company creates no content!</a:t>
            </a:r>
          </a:p>
        </p:txBody>
      </p:sp>
    </p:spTree>
    <p:extLst>
      <p:ext uri="{BB962C8B-B14F-4D97-AF65-F5344CB8AC3E}">
        <p14:creationId xmlns:p14="http://schemas.microsoft.com/office/powerpoint/2010/main" val="141155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smtClean="0">
                <a:solidFill>
                  <a:schemeClr val="tx1"/>
                </a:solidFill>
                <a:effectLst/>
                <a:latin typeface="Lucida Grande"/>
                <a:ea typeface="ＭＳ Ｐゴシック" charset="0"/>
                <a:cs typeface="Lucida Grande"/>
                <a:sym typeface="Lucida Grande" charset="0"/>
              </a:rPr>
              <a:t>Imagine knowing the answer to a problem exists, but not having a viable way to get it without redoing the work. Frustrating, right? In the oil and gas industry, leaders around the world create hundreds of thousands of documents per project—engineering studies, environmental reports, risk analyses, developmental concepts—the list goes on. But having all this content and not being able to derive value from it is less than optimal. </a:t>
            </a:r>
          </a:p>
          <a:p>
            <a:endParaRPr lang="en-US" sz="2100" b="1"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How can cognitive help? How can IBM Watson help?</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Australia’s largest independent oil and gas producer leveraged IBM Watson Engagement Advisor to create a cognitive advisory service called  “Lesson Learned.” Lesson Learned pulls together decades of engineering data from numerous sources including testing, projects and messages and makes it accessible to a wide group of employees. </a:t>
            </a:r>
          </a:p>
          <a:p>
            <a:r>
              <a:rPr lang="en-US" sz="2100" dirty="0" smtClean="0">
                <a:solidFill>
                  <a:schemeClr val="tx1"/>
                </a:solidFill>
                <a:effectLst/>
                <a:latin typeface="Lucida Grande"/>
                <a:ea typeface="ＭＳ Ｐゴシック" charset="0"/>
                <a:cs typeface="Lucida Grande"/>
                <a:sym typeface="Lucida Grande" charset="0"/>
              </a:rPr>
              <a:t>For example, a project engineer in just the training phase at Woodside needed to ask IBM Watson through Lesson Learned about a serious issue they were having with birds and their helicopter landing pads at a new offshore platform. </a:t>
            </a:r>
          </a:p>
          <a:p>
            <a:r>
              <a:rPr lang="en-US" sz="2100" dirty="0" smtClean="0">
                <a:solidFill>
                  <a:schemeClr val="tx1"/>
                </a:solidFill>
                <a:effectLst/>
                <a:latin typeface="Lucida Grande"/>
                <a:ea typeface="ＭＳ Ｐゴシック" charset="0"/>
                <a:cs typeface="Lucida Grande"/>
                <a:sym typeface="Lucida Grande" charset="0"/>
              </a:rPr>
              <a:t>The engineer typed “What design features have we put in offshore platforms to deter birds?” into Lesson Learned, and in 3 seconds—one instant— Watson culled through 30 years of Woodside’s data to surface an applicable solution used in another project 10 years prior. Non only that, IBM Watson included the report’s author, review team and approver— providing an evidence-based answer, further propelling collaboration across the organization, </a:t>
            </a:r>
            <a:r>
              <a:rPr lang="en-US" sz="2100" b="0" dirty="0" smtClean="0">
                <a:solidFill>
                  <a:schemeClr val="tx1"/>
                </a:solidFill>
                <a:effectLst/>
                <a:latin typeface="Lucida Grande"/>
                <a:ea typeface="ＭＳ Ｐゴシック" charset="0"/>
                <a:cs typeface="Lucida Grande"/>
                <a:sym typeface="Lucida Grande" charset="0"/>
              </a:rPr>
              <a:t>and preventing the rework of an problem previously solved.</a:t>
            </a:r>
          </a:p>
          <a:p>
            <a:endParaRPr lang="en-US" sz="2100" b="1"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Imagine that one instant hundreds of times a day in your organization. </a:t>
            </a:r>
            <a:endParaRPr lang="en-US" sz="2100" dirty="0" smtClean="0">
              <a:solidFill>
                <a:schemeClr val="tx1"/>
              </a:solidFill>
              <a:effectLst/>
              <a:latin typeface="Lucida Grande"/>
              <a:ea typeface="ＭＳ Ｐゴシック" charset="0"/>
              <a:cs typeface="Lucida Grande"/>
              <a:sym typeface="Lucida Grande" charset="0"/>
            </a:endParaRPr>
          </a:p>
          <a:p>
            <a:endParaRPr lang="en-US" sz="2100" b="1"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What will you do with IBM Watson?</a:t>
            </a:r>
            <a:endParaRPr lang="en-US" sz="2100" dirty="0" smtClean="0">
              <a:solidFill>
                <a:schemeClr val="tx1"/>
              </a:solidFill>
              <a:effectLst/>
              <a:latin typeface="Lucida Grande"/>
              <a:ea typeface="ＭＳ Ｐゴシック" charset="0"/>
              <a:cs typeface="Lucida Grande"/>
              <a:sym typeface="Lucida Grande" charset="0"/>
            </a:endParaRPr>
          </a:p>
          <a:p>
            <a:endParaRPr lang="en-US" sz="2100" b="1"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Key Stats</a:t>
            </a:r>
            <a:endParaRPr lang="en-US" sz="2100" dirty="0" smtClean="0">
              <a:solidFill>
                <a:schemeClr val="tx1"/>
              </a:solidFill>
              <a:effectLst/>
              <a:latin typeface="Lucida Grande"/>
              <a:ea typeface="ＭＳ Ｐゴシック" charset="0"/>
              <a:cs typeface="Lucida Grande"/>
              <a:sym typeface="Lucida Grande" charset="0"/>
            </a:endParaRP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Woodside has more than 30 years of internal data science operations knowledge as a leading liquefied natural gas operator.</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Woodside, like many oil and gas providers, creates 100,000s documents per projects.</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Woodside projects range from $1-2billion to $10s of billions.</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Today, clients in 36 countries, across 17 industries are applying cognitive technologies. </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According to an industry analyst, decision management platforms will expand at a CAGR of 60% through 2019 in response to the need for greater consistency in decision-making and process knowledge retention.</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Cognitive systems like IBM Watson are designed to keep pace, serving as a companion for professionals to enhance their performance.</a:t>
            </a:r>
          </a:p>
          <a:p>
            <a:r>
              <a:rPr lang="en-US" sz="2100" dirty="0" smtClean="0">
                <a:solidFill>
                  <a:schemeClr val="tx1"/>
                </a:solidFill>
                <a:effectLst/>
                <a:latin typeface="Lucida Grande"/>
                <a:ea typeface="ＭＳ Ｐゴシック" charset="0"/>
                <a:cs typeface="Lucida Grande"/>
                <a:sym typeface="Lucida Grande" charset="0"/>
              </a:rPr>
              <a:t> </a:t>
            </a:r>
          </a:p>
          <a:p>
            <a:endParaRPr lang="en-US" dirty="0"/>
          </a:p>
        </p:txBody>
      </p:sp>
    </p:spTree>
    <p:extLst>
      <p:ext uri="{BB962C8B-B14F-4D97-AF65-F5344CB8AC3E}">
        <p14:creationId xmlns:p14="http://schemas.microsoft.com/office/powerpoint/2010/main" val="285825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smtClean="0">
                <a:solidFill>
                  <a:schemeClr val="tx1"/>
                </a:solidFill>
                <a:effectLst/>
                <a:latin typeface="Lucida Grande"/>
                <a:ea typeface="ＭＳ Ｐゴシック" charset="0"/>
                <a:cs typeface="Lucida Grande"/>
                <a:sym typeface="Lucida Grande" charset="0"/>
              </a:rPr>
              <a:t>The global hotel industry generates approximately between 400 and 500 billion U.S. dollars in revenue each year, one third of that revenue is attributable to the United States. Often, customer service is the differentiating factor between dollars and cents. </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In fact, when surveyed, almost 9 in 10 consumers said they would pay more to ensure a superior customer experience. What makes up good customer service? Friendly staff, customized experiences, proactive attention, accurately solved problems, and accurate answers to guest questions.</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But, according to consumers, customer service agents fail to answer their questions 50% of the time, and 59% of those unsatisfied consumers attest that they will try a new brand or company for a better experience.</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b="1" dirty="0" smtClean="0">
                <a:solidFill>
                  <a:schemeClr val="tx1"/>
                </a:solidFill>
                <a:effectLst/>
                <a:latin typeface="Lucida Grande"/>
                <a:ea typeface="ＭＳ Ｐゴシック" charset="0"/>
                <a:cs typeface="Lucida Grande"/>
                <a:sym typeface="Lucida Grande" charset="0"/>
              </a:rPr>
              <a:t>How do you save these customers?</a:t>
            </a:r>
            <a:endParaRPr lang="en-US" sz="2100"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 </a:t>
            </a:r>
            <a:endParaRPr lang="en-US" sz="2100"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Enter cognitive. Enter IBM Watson.</a:t>
            </a:r>
            <a:endParaRPr lang="en-US" sz="2100" dirty="0" smtClean="0">
              <a:solidFill>
                <a:schemeClr val="tx1"/>
              </a:solidFill>
              <a:effectLst/>
              <a:latin typeface="Lucida Grande"/>
              <a:ea typeface="ＭＳ Ｐゴシック" charset="0"/>
              <a:cs typeface="Lucida Grande"/>
              <a:sym typeface="Lucida Grande" charset="0"/>
            </a:endParaRPr>
          </a:p>
          <a:p>
            <a:r>
              <a:rPr lang="en-US" sz="2100" b="1" dirty="0" smtClean="0">
                <a:solidFill>
                  <a:schemeClr val="tx1"/>
                </a:solidFill>
                <a:effectLst/>
                <a:latin typeface="Lucida Grande"/>
                <a:ea typeface="ＭＳ Ｐゴシック" charset="0"/>
                <a:cs typeface="Lucida Grande"/>
                <a:sym typeface="Lucida Grande" charset="0"/>
              </a:rPr>
              <a:t> </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Hospitality/Travel and Transportation providers are striving to remain competitive—improving efficiency and creating unique experiences to improve customer satisfaction. </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Using data from on premise and off-premise data, loyalty programs, guest stays and more, IBM Watson can use the power of cognitive to understand, reason and learn to help hospitality leaders gain insights into the behavior of guests—helping you to provide a more personal touch.</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Take our partners Go Moment and </a:t>
            </a:r>
            <a:r>
              <a:rPr lang="en-US" sz="2100" dirty="0" err="1" smtClean="0">
                <a:solidFill>
                  <a:schemeClr val="tx1"/>
                </a:solidFill>
                <a:effectLst/>
                <a:latin typeface="Lucida Grande"/>
                <a:ea typeface="ＭＳ Ｐゴシック" charset="0"/>
                <a:cs typeface="Lucida Grande"/>
                <a:sym typeface="Lucida Grande" charset="0"/>
              </a:rPr>
              <a:t>WayBlazer</a:t>
            </a:r>
            <a:r>
              <a:rPr lang="en-US" sz="2100" dirty="0" smtClean="0">
                <a:solidFill>
                  <a:schemeClr val="tx1"/>
                </a:solidFill>
                <a:effectLst/>
                <a:latin typeface="Lucida Grande"/>
                <a:ea typeface="ＭＳ Ｐゴシック" charset="0"/>
                <a:cs typeface="Lucida Grande"/>
                <a:sym typeface="Lucida Grande" charset="0"/>
              </a:rPr>
              <a:t>, these Powered by IBM Watson apps are disrupting the travel industry by creating unique customer experiences, tailored to their individual needs through the power of cognitive.</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In fact, in 2016, 20 million hotel guests will have access to Ivy—an automated guest engagement platform powered by IBM Watson—that can welcome them, deliver instant service and help hotel staff improve satisfaction.</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dirty="0" smtClean="0">
                <a:solidFill>
                  <a:schemeClr val="tx1"/>
                </a:solidFill>
                <a:effectLst/>
                <a:latin typeface="Lucida Grande"/>
                <a:ea typeface="ＭＳ Ｐゴシック" charset="0"/>
                <a:cs typeface="Lucida Grande"/>
                <a:sym typeface="Lucida Grande" charset="0"/>
              </a:rPr>
              <a:t>Another example. By employing IBM Watson’s cognitive computing technology, </a:t>
            </a:r>
            <a:r>
              <a:rPr lang="en-US" sz="2100" dirty="0" err="1" smtClean="0">
                <a:solidFill>
                  <a:schemeClr val="tx1"/>
                </a:solidFill>
                <a:effectLst/>
                <a:latin typeface="Lucida Grande"/>
                <a:ea typeface="ＭＳ Ｐゴシック" charset="0"/>
                <a:cs typeface="Lucida Grande"/>
                <a:sym typeface="Lucida Grande" charset="0"/>
              </a:rPr>
              <a:t>WayBlazer</a:t>
            </a:r>
            <a:r>
              <a:rPr lang="en-US" sz="2100" dirty="0" smtClean="0">
                <a:solidFill>
                  <a:schemeClr val="tx1"/>
                </a:solidFill>
                <a:effectLst/>
                <a:latin typeface="Lucida Grande"/>
                <a:ea typeface="ＭＳ Ｐゴシック" charset="0"/>
                <a:cs typeface="Lucida Grande"/>
                <a:sym typeface="Lucida Grande" charset="0"/>
              </a:rPr>
              <a:t> listens to your customers and presents considered, personalized recommendations. Powered by IBM Watson, </a:t>
            </a:r>
            <a:r>
              <a:rPr lang="en-US" sz="2100" dirty="0" err="1" smtClean="0">
                <a:solidFill>
                  <a:schemeClr val="tx1"/>
                </a:solidFill>
                <a:effectLst/>
                <a:latin typeface="Lucida Grande"/>
                <a:ea typeface="ＭＳ Ｐゴシック" charset="0"/>
                <a:cs typeface="Lucida Grande"/>
                <a:sym typeface="Lucida Grande" charset="0"/>
              </a:rPr>
              <a:t>WayBlazer</a:t>
            </a:r>
            <a:r>
              <a:rPr lang="en-US" sz="2100" dirty="0" smtClean="0">
                <a:solidFill>
                  <a:schemeClr val="tx1"/>
                </a:solidFill>
                <a:effectLst/>
                <a:latin typeface="Lucida Grande"/>
                <a:ea typeface="ＭＳ Ｐゴシック" charset="0"/>
                <a:cs typeface="Lucida Grande"/>
                <a:sym typeface="Lucida Grande" charset="0"/>
              </a:rPr>
              <a:t> can integrate with consumer touch-points at every stage of the travel experience: from early research and pre-stay to on-premise and about town. </a:t>
            </a:r>
          </a:p>
          <a:p>
            <a:r>
              <a:rPr lang="en-US" sz="2100" dirty="0" smtClean="0">
                <a:solidFill>
                  <a:schemeClr val="tx1"/>
                </a:solidFill>
                <a:effectLst/>
                <a:latin typeface="Lucida Grande"/>
                <a:ea typeface="ＭＳ Ｐゴシック" charset="0"/>
                <a:cs typeface="Lucida Grande"/>
                <a:sym typeface="Lucida Grande" charset="0"/>
              </a:rPr>
              <a:t> </a:t>
            </a:r>
          </a:p>
          <a:p>
            <a:r>
              <a:rPr lang="en-US" sz="2100" b="1" dirty="0" smtClean="0">
                <a:solidFill>
                  <a:schemeClr val="tx1"/>
                </a:solidFill>
                <a:effectLst/>
                <a:latin typeface="Lucida Grande"/>
                <a:ea typeface="ＭＳ Ｐゴシック" charset="0"/>
                <a:cs typeface="Lucida Grande"/>
                <a:sym typeface="Lucida Grande" charset="0"/>
              </a:rPr>
              <a:t>This is just the beginning. What will you do with Watson?</a:t>
            </a:r>
            <a:endParaRPr lang="en-US" sz="2100" dirty="0" smtClean="0">
              <a:solidFill>
                <a:schemeClr val="tx1"/>
              </a:solidFill>
              <a:effectLst/>
              <a:latin typeface="Lucida Grande"/>
              <a:ea typeface="ＭＳ Ｐゴシック" charset="0"/>
              <a:cs typeface="Lucida Grande"/>
              <a:sym typeface="Lucida Grande" charset="0"/>
            </a:endParaRPr>
          </a:p>
          <a:p>
            <a:r>
              <a:rPr lang="en-US" sz="2100" dirty="0" smtClean="0">
                <a:solidFill>
                  <a:schemeClr val="tx1"/>
                </a:solidFill>
                <a:effectLst/>
                <a:latin typeface="Lucida Grande"/>
                <a:ea typeface="ＭＳ Ｐゴシック" charset="0"/>
                <a:cs typeface="Lucida Grande"/>
                <a:sym typeface="Lucida Grande" charset="0"/>
              </a:rPr>
              <a:t> </a:t>
            </a:r>
          </a:p>
          <a:p>
            <a:r>
              <a:rPr lang="en-US" sz="2100" b="1" dirty="0" smtClean="0">
                <a:solidFill>
                  <a:schemeClr val="tx1"/>
                </a:solidFill>
                <a:effectLst/>
                <a:latin typeface="Lucida Grande"/>
                <a:ea typeface="ＭＳ Ｐゴシック" charset="0"/>
                <a:cs typeface="Lucida Grande"/>
                <a:sym typeface="Lucida Grande" charset="0"/>
              </a:rPr>
              <a:t>Key Stats</a:t>
            </a:r>
            <a:endParaRPr lang="en-US" sz="2100" dirty="0" smtClean="0">
              <a:solidFill>
                <a:schemeClr val="tx1"/>
              </a:solidFill>
              <a:effectLst/>
              <a:latin typeface="Lucida Grande"/>
              <a:ea typeface="ＭＳ Ｐゴシック" charset="0"/>
              <a:cs typeface="Lucida Grande"/>
              <a:sym typeface="Lucida Grande" charset="0"/>
            </a:endParaRP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According to an industry analyst, by 2018 half of all consumers will regularly interact with services based on cognitive.</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The global hotel industry generates approximately between 400 and 500 billion U.S. dollars in revenue each year.</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3 in 5 Americans (59%) would try a new brand or company for a better customer service experience.</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In 2011, 7 in 10 Americans said they were willing to spend more with companies they believe provide excellent customer service.</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According to consumers, customer service agents fail to answer their questions 50% of the time.</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Almost 9 in 10 consumers say they would pay more to ensure a superior customer experience.</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Today, clients in 36 countries, across 17 industries are applying cognitive technologies. </a:t>
            </a:r>
          </a:p>
          <a:p>
            <a:pPr marL="342900" lvl="0" indent="-342900">
              <a:buFont typeface="Arial"/>
              <a:buChar char="•"/>
            </a:pPr>
            <a:r>
              <a:rPr lang="en-US" sz="2100" dirty="0" smtClean="0">
                <a:solidFill>
                  <a:schemeClr val="tx1"/>
                </a:solidFill>
                <a:effectLst/>
                <a:latin typeface="Lucida Grande"/>
                <a:ea typeface="ＭＳ Ｐゴシック" charset="0"/>
                <a:cs typeface="Lucida Grande"/>
                <a:sym typeface="Lucida Grande" charset="0"/>
              </a:rPr>
              <a:t>Marketers are achieving 15–20% ROI improvements by putting data-driven personalization at the center of their efforts.</a:t>
            </a:r>
          </a:p>
          <a:p>
            <a:endParaRPr lang="en-US" dirty="0" smtClean="0"/>
          </a:p>
          <a:p>
            <a:endParaRPr lang="en-US" dirty="0"/>
          </a:p>
        </p:txBody>
      </p:sp>
    </p:spTree>
    <p:extLst>
      <p:ext uri="{BB962C8B-B14F-4D97-AF65-F5344CB8AC3E}">
        <p14:creationId xmlns:p14="http://schemas.microsoft.com/office/powerpoint/2010/main" val="3909484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4025" eaLnBrk="1" fontAlgn="auto" latinLnBrk="0" hangingPunct="1">
              <a:lnSpc>
                <a:spcPct val="100000"/>
              </a:lnSpc>
              <a:spcBef>
                <a:spcPts val="700"/>
              </a:spcBef>
              <a:spcAft>
                <a:spcPts val="0"/>
              </a:spcAft>
              <a:buClrTx/>
              <a:buSzTx/>
              <a:buFontTx/>
              <a:buNone/>
              <a:tabLst/>
              <a:defRPr/>
            </a:pPr>
            <a:r>
              <a:rPr lang="en-US" sz="1100" dirty="0" smtClean="0">
                <a:effectLst/>
                <a:latin typeface="Arial"/>
                <a:cs typeface="Arial"/>
                <a:sym typeface="Lucida Grande"/>
              </a:rPr>
              <a:t>UA Record is your body’s dashboard, with </a:t>
            </a:r>
            <a:r>
              <a:rPr lang="en-US" sz="1100" u="none" strike="noStrike" dirty="0" smtClean="0">
                <a:effectLst/>
                <a:latin typeface="Arial"/>
                <a:cs typeface="Arial"/>
                <a:sym typeface="Lucida Grande"/>
                <a:hlinkClick r:id="rId3"/>
              </a:rPr>
              <a:t>insights powered by IBM Watson</a:t>
            </a:r>
            <a:r>
              <a:rPr lang="en-US" sz="1100" dirty="0" smtClean="0">
                <a:effectLst/>
                <a:latin typeface="Arial"/>
                <a:cs typeface="Arial"/>
                <a:sym typeface="Lucida Grande"/>
              </a:rPr>
              <a:t>. It collects your data and provides a 24/7 view of your progress. Set goals, capture sleep, log workouts, measure activity, track nutrition and connect with friends and athletes. Then UA Record analyzes all of your data and provides a single view of your daily progress with personalized insights and recommendations.</a:t>
            </a:r>
          </a:p>
          <a:p>
            <a:pPr marL="0" marR="0" lvl="0" indent="0" defTabSz="454025" eaLnBrk="1" fontAlgn="auto" latinLnBrk="0" hangingPunct="1">
              <a:lnSpc>
                <a:spcPct val="100000"/>
              </a:lnSpc>
              <a:spcBef>
                <a:spcPts val="700"/>
              </a:spcBef>
              <a:spcAft>
                <a:spcPts val="0"/>
              </a:spcAft>
              <a:buClrTx/>
              <a:buSzTx/>
              <a:buFontTx/>
              <a:buNone/>
              <a:tabLst/>
              <a:defRPr/>
            </a:pPr>
            <a:endParaRPr lang="en-US" sz="1100" dirty="0" smtClean="0">
              <a:effectLst/>
              <a:latin typeface="Arial"/>
              <a:cs typeface="Arial"/>
              <a:sym typeface="Lucida Grande"/>
            </a:endParaRPr>
          </a:p>
          <a:p>
            <a:pPr marL="0" marR="0" lvl="0" indent="0" defTabSz="454025" eaLnBrk="1" fontAlgn="auto" latinLnBrk="0" hangingPunct="1">
              <a:lnSpc>
                <a:spcPct val="100000"/>
              </a:lnSpc>
              <a:spcBef>
                <a:spcPts val="700"/>
              </a:spcBef>
              <a:spcAft>
                <a:spcPts val="0"/>
              </a:spcAft>
              <a:buClrTx/>
              <a:buSzTx/>
              <a:buFontTx/>
              <a:buNone/>
              <a:tabLst/>
              <a:defRPr/>
            </a:pPr>
            <a:r>
              <a:rPr lang="en-US" sz="2100" dirty="0" smtClean="0">
                <a:effectLst/>
                <a:latin typeface="+mn-lt"/>
                <a:ea typeface="+mn-ea"/>
                <a:cs typeface="+mn-cs"/>
                <a:sym typeface="Lucida Grande"/>
              </a:rPr>
              <a:t>For example, a person can compete and compare against other people that are their same age. A male in his 40’s will see that there are </a:t>
            </a:r>
            <a:r>
              <a:rPr lang="en-US" sz="2100" i="1" dirty="0" smtClean="0">
                <a:effectLst/>
                <a:latin typeface="+mn-lt"/>
                <a:ea typeface="+mn-ea"/>
                <a:cs typeface="+mn-cs"/>
                <a:sym typeface="Lucida Grande"/>
              </a:rPr>
              <a:t>4.5 MILLION other people in the database today</a:t>
            </a:r>
            <a:r>
              <a:rPr lang="en-US" sz="2100" dirty="0" smtClean="0">
                <a:effectLst/>
                <a:latin typeface="+mn-lt"/>
                <a:ea typeface="+mn-ea"/>
                <a:cs typeface="+mn-cs"/>
                <a:sym typeface="Lucida Grande"/>
              </a:rPr>
              <a:t> – that </a:t>
            </a:r>
            <a:r>
              <a:rPr lang="en-US" sz="2100" dirty="0" err="1" smtClean="0">
                <a:effectLst/>
                <a:latin typeface="+mn-lt"/>
                <a:ea typeface="+mn-ea"/>
                <a:cs typeface="+mn-cs"/>
                <a:sym typeface="Lucida Grande"/>
              </a:rPr>
              <a:t>are</a:t>
            </a:r>
            <a:r>
              <a:rPr lang="en-US" sz="2100" b="1" dirty="0" err="1" smtClean="0">
                <a:effectLst/>
                <a:latin typeface="+mn-lt"/>
                <a:ea typeface="+mn-ea"/>
                <a:cs typeface="+mn-cs"/>
                <a:sym typeface="Lucida Grande"/>
              </a:rPr>
              <a:t>JUST</a:t>
            </a:r>
            <a:r>
              <a:rPr lang="en-US" sz="2100" b="1" dirty="0" smtClean="0">
                <a:effectLst/>
                <a:latin typeface="+mn-lt"/>
                <a:ea typeface="+mn-ea"/>
                <a:cs typeface="+mn-cs"/>
                <a:sym typeface="Lucida Grande"/>
              </a:rPr>
              <a:t> LIKE YOU</a:t>
            </a:r>
            <a:r>
              <a:rPr lang="en-US" sz="2100" dirty="0" smtClean="0">
                <a:effectLst/>
                <a:latin typeface="+mn-lt"/>
                <a:ea typeface="+mn-ea"/>
                <a:cs typeface="+mn-cs"/>
                <a:sym typeface="Lucida Grande"/>
              </a:rPr>
              <a:t>. The UA Record app will share health and fitness insights comparable to others similar to you, including average weight, average resting heart rate and average steps taken per day. Additional insights could show how long an average workout is or how long someone like you is sleeping, down to the minute.</a:t>
            </a:r>
          </a:p>
          <a:p>
            <a:pPr marL="0" marR="0" lvl="0" indent="0" defTabSz="454025" eaLnBrk="1" fontAlgn="auto" latinLnBrk="0" hangingPunct="1">
              <a:lnSpc>
                <a:spcPct val="100000"/>
              </a:lnSpc>
              <a:spcBef>
                <a:spcPts val="700"/>
              </a:spcBef>
              <a:spcAft>
                <a:spcPts val="0"/>
              </a:spcAft>
              <a:buClrTx/>
              <a:buSzTx/>
              <a:buFontTx/>
              <a:buNone/>
              <a:tabLst/>
              <a:defRPr/>
            </a:pPr>
            <a:endParaRPr lang="en-US" sz="2100" dirty="0" smtClean="0">
              <a:effectLst/>
              <a:latin typeface="+mn-lt"/>
              <a:ea typeface="+mn-ea"/>
              <a:cs typeface="+mn-cs"/>
              <a:sym typeface="Lucida Grande"/>
            </a:endParaRPr>
          </a:p>
          <a:p>
            <a:pPr marL="0" marR="0" lvl="0" indent="0" defTabSz="454025" eaLnBrk="1" fontAlgn="auto" latinLnBrk="0" hangingPunct="1">
              <a:lnSpc>
                <a:spcPct val="100000"/>
              </a:lnSpc>
              <a:spcBef>
                <a:spcPts val="700"/>
              </a:spcBef>
              <a:spcAft>
                <a:spcPts val="0"/>
              </a:spcAft>
              <a:buClrTx/>
              <a:buSzTx/>
              <a:buFontTx/>
              <a:buNone/>
              <a:tabLst/>
              <a:defRPr/>
            </a:pPr>
            <a:r>
              <a:rPr lang="en-US" sz="2100" dirty="0" smtClean="0">
                <a:effectLst/>
                <a:latin typeface="+mn-lt"/>
                <a:ea typeface="+mn-ea"/>
                <a:cs typeface="+mn-cs"/>
                <a:sym typeface="Lucida Grande"/>
              </a:rPr>
              <a:t>https://www-03.ibm.com/press/us/en/</a:t>
            </a:r>
            <a:r>
              <a:rPr lang="en-US" sz="2100" dirty="0" err="1" smtClean="0">
                <a:effectLst/>
                <a:latin typeface="+mn-lt"/>
                <a:ea typeface="+mn-ea"/>
                <a:cs typeface="+mn-cs"/>
                <a:sym typeface="Lucida Grande"/>
              </a:rPr>
              <a:t>pressrelease</a:t>
            </a:r>
            <a:r>
              <a:rPr lang="en-US" sz="2100" dirty="0" smtClean="0">
                <a:effectLst/>
                <a:latin typeface="+mn-lt"/>
                <a:ea typeface="+mn-ea"/>
                <a:cs typeface="+mn-cs"/>
                <a:sym typeface="Lucida Grande"/>
              </a:rPr>
              <a:t>/48764.wss</a:t>
            </a:r>
          </a:p>
          <a:p>
            <a:pPr marL="0" marR="0" lvl="0" indent="0" defTabSz="454025" eaLnBrk="1" fontAlgn="auto" latinLnBrk="0" hangingPunct="1">
              <a:lnSpc>
                <a:spcPct val="100000"/>
              </a:lnSpc>
              <a:spcBef>
                <a:spcPts val="700"/>
              </a:spcBef>
              <a:spcAft>
                <a:spcPts val="0"/>
              </a:spcAft>
              <a:buClrTx/>
              <a:buSzTx/>
              <a:buFontTx/>
              <a:buNone/>
              <a:tabLst/>
              <a:defRPr/>
            </a:pPr>
            <a:endParaRPr lang="en-US" sz="1100" dirty="0" smtClean="0">
              <a:effectLst/>
              <a:latin typeface="Arial"/>
              <a:cs typeface="Arial"/>
              <a:sym typeface="Lucida Grande"/>
            </a:endParaRPr>
          </a:p>
          <a:p>
            <a:endParaRPr lang="en-US" sz="1100" dirty="0" smtClean="0">
              <a:latin typeface="Arial"/>
              <a:cs typeface="Arial"/>
            </a:endParaRPr>
          </a:p>
        </p:txBody>
      </p:sp>
    </p:spTree>
    <p:extLst>
      <p:ext uri="{BB962C8B-B14F-4D97-AF65-F5344CB8AC3E}">
        <p14:creationId xmlns:p14="http://schemas.microsoft.com/office/powerpoint/2010/main" val="2160798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effectLst/>
                <a:latin typeface="Arial"/>
                <a:cs typeface="Arial"/>
                <a:sym typeface="Lucida Grande"/>
              </a:rPr>
              <a:t>The world is being disrupted by the sheer amount of data that is available and the potential to harness it beyond traditional analytics. Today, only 15% of organizations have the capability to leverage data and advanced analytics across their organization.</a:t>
            </a:r>
            <a:r>
              <a:rPr lang="en-US" sz="1100" baseline="0" dirty="0" smtClean="0">
                <a:effectLst/>
                <a:latin typeface="Arial"/>
                <a:cs typeface="Arial"/>
                <a:sym typeface="Lucida Grande"/>
              </a:rPr>
              <a:t> </a:t>
            </a:r>
            <a:r>
              <a:rPr lang="en-US" sz="1100" i="1" dirty="0" smtClean="0">
                <a:effectLst/>
                <a:latin typeface="Arial"/>
                <a:cs typeface="Arial"/>
                <a:sym typeface="Lucida Grande"/>
              </a:rPr>
              <a:t>(HBR Insight Economy Study). </a:t>
            </a:r>
          </a:p>
          <a:p>
            <a:endParaRPr lang="en-US" sz="1100" i="1" dirty="0" smtClean="0">
              <a:effectLst/>
              <a:latin typeface="Arial"/>
              <a:cs typeface="Arial"/>
              <a:sym typeface="Lucida Grande"/>
            </a:endParaRPr>
          </a:p>
          <a:p>
            <a:r>
              <a:rPr lang="en-US" sz="1100" dirty="0" smtClean="0">
                <a:effectLst/>
                <a:latin typeface="Arial"/>
                <a:cs typeface="Arial"/>
                <a:sym typeface="Lucida Grande"/>
              </a:rPr>
              <a:t>This data that needs to be harnessed.</a:t>
            </a:r>
            <a:r>
              <a:rPr lang="en-US" sz="1100" baseline="0" dirty="0" smtClean="0">
                <a:effectLst/>
                <a:latin typeface="Arial"/>
                <a:cs typeface="Arial"/>
                <a:sym typeface="Lucida Grande"/>
              </a:rPr>
              <a:t> This data is our ticket to change.</a:t>
            </a:r>
          </a:p>
          <a:p>
            <a:endParaRPr lang="en-US" sz="1100" baseline="0" dirty="0" smtClean="0">
              <a:effectLst/>
              <a:latin typeface="Arial"/>
              <a:cs typeface="Arial"/>
              <a:sym typeface="Lucida Grande"/>
            </a:endParaRPr>
          </a:p>
          <a:p>
            <a:r>
              <a:rPr lang="en-US" sz="1100" dirty="0" smtClean="0">
                <a:effectLst/>
                <a:latin typeface="Arial"/>
                <a:cs typeface="Arial"/>
                <a:sym typeface="Lucida Grande"/>
              </a:rPr>
              <a:t>The greatest value comes from putting these capabilities together in the context of an industry or profession. These three forces are powerful,</a:t>
            </a:r>
            <a:r>
              <a:rPr lang="en-US" sz="1100" baseline="0" dirty="0" smtClean="0">
                <a:effectLst/>
                <a:latin typeface="Arial"/>
                <a:cs typeface="Arial"/>
                <a:sym typeface="Lucida Grande"/>
              </a:rPr>
              <a:t> and at the heart of them are </a:t>
            </a:r>
            <a:r>
              <a:rPr lang="en-US" sz="1100" dirty="0" smtClean="0">
                <a:effectLst/>
                <a:latin typeface="Arial"/>
                <a:cs typeface="Arial"/>
                <a:sym typeface="Lucida Grande"/>
              </a:rPr>
              <a:t>business innovation.</a:t>
            </a:r>
            <a:r>
              <a:rPr lang="en-US" sz="1100" baseline="0" dirty="0" smtClean="0">
                <a:effectLst/>
                <a:latin typeface="Arial"/>
                <a:cs typeface="Arial"/>
                <a:sym typeface="Lucida Grande"/>
              </a:rPr>
              <a:t> A huge amount of potential lies ahead for leaders everywhere (from CEOs to Heads of State) who tell us that business innovation</a:t>
            </a:r>
            <a:r>
              <a:rPr lang="en-US" sz="1100" dirty="0" smtClean="0">
                <a:effectLst/>
                <a:latin typeface="Arial"/>
                <a:cs typeface="Arial"/>
                <a:sym typeface="Lucida Grande"/>
              </a:rPr>
              <a:t> is a top priority. </a:t>
            </a:r>
          </a:p>
          <a:p>
            <a:endParaRPr lang="en-US" sz="1100" dirty="0">
              <a:latin typeface="Arial"/>
              <a:cs typeface="Arial"/>
            </a:endParaRPr>
          </a:p>
        </p:txBody>
      </p:sp>
    </p:spTree>
    <p:extLst>
      <p:ext uri="{BB962C8B-B14F-4D97-AF65-F5344CB8AC3E}">
        <p14:creationId xmlns:p14="http://schemas.microsoft.com/office/powerpoint/2010/main" val="109060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effectLst/>
                <a:latin typeface="Arial"/>
                <a:cs typeface="Arial"/>
                <a:sym typeface="Lucida Grande"/>
              </a:rPr>
              <a:t>Today,</a:t>
            </a:r>
            <a:r>
              <a:rPr lang="en-US" sz="1100" baseline="0" dirty="0" smtClean="0">
                <a:effectLst/>
                <a:latin typeface="Arial"/>
                <a:cs typeface="Arial"/>
                <a:sym typeface="Lucida Grande"/>
              </a:rPr>
              <a:t> from Oil &amp; Gas to Healthcare industries using d</a:t>
            </a:r>
            <a:r>
              <a:rPr lang="en-US" sz="1100" dirty="0" smtClean="0">
                <a:effectLst/>
                <a:latin typeface="Arial"/>
                <a:cs typeface="Arial"/>
                <a:sym typeface="Lucida Grande"/>
              </a:rPr>
              <a:t>ata to transform</a:t>
            </a:r>
            <a:r>
              <a:rPr lang="en-US" sz="1100" baseline="0" dirty="0" smtClean="0">
                <a:effectLst/>
                <a:latin typeface="Arial"/>
                <a:cs typeface="Arial"/>
                <a:sym typeface="Lucida Grande"/>
              </a:rPr>
              <a:t> their businesses </a:t>
            </a:r>
            <a:r>
              <a:rPr lang="en-US" sz="1100" dirty="0" smtClean="0">
                <a:effectLst/>
                <a:latin typeface="Arial"/>
                <a:cs typeface="Arial"/>
                <a:sym typeface="Lucida Grande"/>
              </a:rPr>
              <a:t>can know with greater precision what their customers will want, where traffic will form, how disease will progress. </a:t>
            </a:r>
          </a:p>
          <a:p>
            <a:r>
              <a:rPr lang="en-US" sz="1100" dirty="0" smtClean="0">
                <a:effectLst/>
                <a:latin typeface="Arial"/>
                <a:cs typeface="Arial"/>
                <a:sym typeface="Lucida Grande"/>
              </a:rPr>
              <a:t> </a:t>
            </a:r>
          </a:p>
          <a:p>
            <a:r>
              <a:rPr lang="en-US" sz="1100" b="1" dirty="0" smtClean="0">
                <a:effectLst/>
                <a:latin typeface="Arial"/>
                <a:cs typeface="Arial"/>
                <a:sym typeface="Lucida Grande"/>
              </a:rPr>
              <a:t>Yet 80% of data</a:t>
            </a:r>
            <a:r>
              <a:rPr lang="en-US" sz="1100" b="1" baseline="0" dirty="0" smtClean="0">
                <a:effectLst/>
                <a:latin typeface="Arial"/>
                <a:cs typeface="Arial"/>
                <a:sym typeface="Lucida Grande"/>
              </a:rPr>
              <a:t> produced</a:t>
            </a:r>
            <a:r>
              <a:rPr lang="en-US" sz="1100" dirty="0" smtClean="0">
                <a:effectLst/>
                <a:latin typeface="Arial"/>
                <a:cs typeface="Arial"/>
                <a:sym typeface="Lucida Grande"/>
              </a:rPr>
              <a:t>—including everything humanity encodes in language, from textbooks to conversation, plus all that is captured in sight, sound, motion—</a:t>
            </a:r>
            <a:r>
              <a:rPr lang="en-US" sz="1100" b="1" dirty="0" smtClean="0">
                <a:effectLst/>
                <a:latin typeface="Arial"/>
                <a:cs typeface="Arial"/>
                <a:sym typeface="Lucida Grande"/>
              </a:rPr>
              <a:t>is invisible to traditional computers and, therefore, of limited use to those using them</a:t>
            </a:r>
            <a:r>
              <a:rPr lang="en-US" sz="1100" dirty="0" smtClean="0">
                <a:effectLst/>
                <a:latin typeface="Arial"/>
                <a:cs typeface="Arial"/>
                <a:sym typeface="Lucida Grande"/>
              </a:rPr>
              <a:t>. </a:t>
            </a:r>
          </a:p>
          <a:p>
            <a:endParaRPr lang="en-US" sz="1100" b="1" baseline="0" dirty="0" smtClean="0">
              <a:effectLst/>
              <a:latin typeface="Arial"/>
              <a:cs typeface="Arial"/>
              <a:sym typeface="Lucida Grande"/>
            </a:endParaRPr>
          </a:p>
          <a:p>
            <a:r>
              <a:rPr lang="en-US" sz="1100" b="1" baseline="0" dirty="0" smtClean="0">
                <a:effectLst/>
                <a:latin typeface="Arial"/>
                <a:cs typeface="Arial"/>
                <a:sym typeface="Lucida Grande"/>
              </a:rPr>
              <a:t>Where do you see it in your industry? </a:t>
            </a:r>
            <a:endParaRPr lang="en-US" sz="1100" b="1" dirty="0" smtClean="0">
              <a:effectLst/>
              <a:latin typeface="Arial"/>
              <a:cs typeface="Arial"/>
              <a:sym typeface="Lucida Grande"/>
            </a:endParaRPr>
          </a:p>
          <a:p>
            <a:endParaRPr lang="en-US" sz="1100" dirty="0">
              <a:latin typeface="Arial"/>
              <a:cs typeface="Arial"/>
            </a:endParaRPr>
          </a:p>
          <a:p>
            <a:r>
              <a:rPr lang="en-US" sz="1100" dirty="0" smtClean="0">
                <a:effectLst/>
                <a:latin typeface="Arial"/>
                <a:cs typeface="Arial"/>
                <a:sym typeface="Lucida Grande"/>
              </a:rPr>
              <a:t> </a:t>
            </a:r>
          </a:p>
        </p:txBody>
      </p:sp>
    </p:spTree>
    <p:extLst>
      <p:ext uri="{BB962C8B-B14F-4D97-AF65-F5344CB8AC3E}">
        <p14:creationId xmlns:p14="http://schemas.microsoft.com/office/powerpoint/2010/main" val="176005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effectLst/>
                <a:latin typeface="Arial"/>
                <a:cs typeface="Arial"/>
                <a:sym typeface="Lucida Grande"/>
              </a:rPr>
              <a:t>The</a:t>
            </a:r>
            <a:r>
              <a:rPr lang="en-US" sz="1100" baseline="0" dirty="0" smtClean="0">
                <a:effectLst/>
                <a:latin typeface="Arial"/>
                <a:cs typeface="Arial"/>
                <a:sym typeface="Lucida Grande"/>
              </a:rPr>
              <a:t> world is being reinvented with code.</a:t>
            </a:r>
          </a:p>
          <a:p>
            <a:r>
              <a:rPr lang="en-US" sz="1100" dirty="0" smtClean="0">
                <a:effectLst/>
                <a:latin typeface="Arial"/>
                <a:cs typeface="Arial"/>
                <a:sym typeface="Lucida Grande"/>
              </a:rPr>
              <a:t>With the common</a:t>
            </a:r>
            <a:r>
              <a:rPr lang="en-US" sz="1100" baseline="0" dirty="0" smtClean="0">
                <a:effectLst/>
                <a:latin typeface="Arial"/>
                <a:cs typeface="Arial"/>
                <a:sym typeface="Lucida Grande"/>
              </a:rPr>
              <a:t> adoption of more devices, there is now more information for us to harness– if we know how to understand and use it. </a:t>
            </a:r>
          </a:p>
          <a:p>
            <a:r>
              <a:rPr lang="en-US" sz="1100" dirty="0" smtClean="0">
                <a:effectLst/>
                <a:latin typeface="Arial"/>
                <a:cs typeface="Arial"/>
                <a:sym typeface="Lucida Grande"/>
              </a:rPr>
              <a:t>This code is connecting pipelines of data and integrating APIs-</a:t>
            </a:r>
            <a:r>
              <a:rPr lang="en-US" sz="1100" baseline="0" dirty="0" smtClean="0">
                <a:effectLst/>
                <a:latin typeface="Arial"/>
                <a:cs typeface="Arial"/>
                <a:sym typeface="Lucida Grande"/>
              </a:rPr>
              <a:t> using the plethora of data now available. </a:t>
            </a:r>
          </a:p>
          <a:p>
            <a:r>
              <a:rPr lang="en-US" sz="1100" dirty="0" smtClean="0">
                <a:effectLst/>
                <a:latin typeface="Arial"/>
                <a:cs typeface="Arial"/>
                <a:sym typeface="Lucida Grande"/>
              </a:rPr>
              <a:t> </a:t>
            </a:r>
          </a:p>
          <a:p>
            <a:r>
              <a:rPr lang="en-US" sz="1100" dirty="0" smtClean="0">
                <a:effectLst/>
                <a:latin typeface="Arial"/>
                <a:cs typeface="Arial"/>
                <a:sym typeface="Lucida Grande"/>
              </a:rPr>
              <a:t>This is the core of the API economy—and every business can take advantage of it.</a:t>
            </a:r>
            <a:r>
              <a:rPr lang="en-US" sz="1100" dirty="0" smtClean="0">
                <a:effectLst/>
                <a:latin typeface="Arial"/>
                <a:cs typeface="Arial"/>
              </a:rPr>
              <a:t> </a:t>
            </a:r>
          </a:p>
        </p:txBody>
      </p:sp>
    </p:spTree>
    <p:extLst>
      <p:ext uri="{BB962C8B-B14F-4D97-AF65-F5344CB8AC3E}">
        <p14:creationId xmlns:p14="http://schemas.microsoft.com/office/powerpoint/2010/main" val="370222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059060"/>
            <a:ext cx="6096000" cy="4683456"/>
          </a:xfrm>
        </p:spPr>
        <p:txBody>
          <a:bodyPr/>
          <a:lstStyle/>
          <a:p>
            <a:r>
              <a:rPr lang="en-US" sz="1000" b="1" dirty="0" smtClean="0">
                <a:effectLst/>
                <a:latin typeface="Arial"/>
                <a:cs typeface="Arial"/>
                <a:sym typeface="Lucida Grande"/>
              </a:rPr>
              <a:t>Enter Cognitive….</a:t>
            </a:r>
            <a:r>
              <a:rPr lang="en-US" sz="1000" b="1" baseline="0" dirty="0" smtClean="0">
                <a:effectLst/>
                <a:latin typeface="Arial"/>
                <a:cs typeface="Arial"/>
                <a:sym typeface="Lucida Grande"/>
              </a:rPr>
              <a:t>solutions that understand, reason and learn, while interacting with humans. What do I mean by Understand, Reason and learn?</a:t>
            </a:r>
            <a:endParaRPr lang="en-US" sz="1000" dirty="0" smtClean="0">
              <a:effectLst/>
              <a:latin typeface="Arial"/>
              <a:cs typeface="Arial"/>
              <a:sym typeface="Lucida Grande"/>
            </a:endParaRPr>
          </a:p>
          <a:p>
            <a:r>
              <a:rPr lang="en-US" sz="1000" b="1" dirty="0" smtClean="0">
                <a:effectLst/>
                <a:latin typeface="Arial"/>
                <a:cs typeface="Arial"/>
                <a:sym typeface="Lucida Grande"/>
              </a:rPr>
              <a:t>Understand: </a:t>
            </a:r>
            <a:r>
              <a:rPr lang="en-US" sz="1000" dirty="0" smtClean="0">
                <a:effectLst/>
                <a:latin typeface="Arial"/>
                <a:cs typeface="Arial"/>
                <a:sym typeface="Lucida Grande"/>
              </a:rPr>
              <a:t>Two</a:t>
            </a:r>
            <a:r>
              <a:rPr lang="en-US" sz="1000" baseline="0" dirty="0" smtClean="0">
                <a:effectLst/>
                <a:latin typeface="Arial"/>
                <a:cs typeface="Arial"/>
                <a:sym typeface="Lucida Grande"/>
              </a:rPr>
              <a:t> key attributes define understand. First, the</a:t>
            </a:r>
            <a:r>
              <a:rPr lang="en-US" sz="1000" dirty="0" smtClean="0">
                <a:effectLst/>
                <a:latin typeface="Arial"/>
                <a:cs typeface="Arial"/>
                <a:sym typeface="Lucida Grande"/>
              </a:rPr>
              <a:t> ability of a system to navigate the complexities of human speech–</a:t>
            </a:r>
            <a:r>
              <a:rPr lang="en-US" sz="1000" baseline="0" dirty="0" smtClean="0">
                <a:effectLst/>
                <a:latin typeface="Arial"/>
                <a:cs typeface="Arial"/>
                <a:sym typeface="Lucida Grande"/>
              </a:rPr>
              <a:t> understanding the idiosyncrasies, colloquialisms and knowing the ways we would express ourselves to one another. This is not an easy task. We say things like, “This morning I got a haircut.” This could reference the barbershop, OR a bad financial trade. The second attribute is being able to put content into context- not search and keyword– but actually bringing forward relevant, actionable content.</a:t>
            </a:r>
            <a:endParaRPr lang="en-US" sz="1000" dirty="0" smtClean="0">
              <a:effectLst/>
              <a:latin typeface="Arial"/>
              <a:cs typeface="Arial"/>
              <a:sym typeface="Lucida Grande"/>
            </a:endParaRPr>
          </a:p>
          <a:p>
            <a:r>
              <a:rPr lang="en-US" sz="1000" b="1" dirty="0" smtClean="0">
                <a:effectLst/>
                <a:latin typeface="Arial"/>
                <a:cs typeface="Arial"/>
                <a:sym typeface="Lucida Grande"/>
              </a:rPr>
              <a:t>Reason: </a:t>
            </a:r>
            <a:r>
              <a:rPr lang="en-US" sz="1000" dirty="0" smtClean="0">
                <a:effectLst/>
                <a:latin typeface="Arial"/>
                <a:cs typeface="Arial"/>
                <a:sym typeface="Lucida Grande"/>
              </a:rPr>
              <a:t>There are very</a:t>
            </a:r>
            <a:r>
              <a:rPr lang="en-US" sz="1000" baseline="0" dirty="0" smtClean="0">
                <a:effectLst/>
                <a:latin typeface="Arial"/>
                <a:cs typeface="Arial"/>
                <a:sym typeface="Lucida Grande"/>
              </a:rPr>
              <a:t> few times where we, as humans, are presented with information that is useful WITHOUT having to infer from the data to extract what we need for our purposes. In doing so, we are reasoning with a purpose– often generating a hypothesis and then proving out the theory. This is something cognitive systems, like Watson, can do.</a:t>
            </a:r>
          </a:p>
          <a:p>
            <a:r>
              <a:rPr lang="en-US" sz="1000" b="1" baseline="0" dirty="0" smtClean="0">
                <a:effectLst/>
                <a:latin typeface="Arial"/>
                <a:cs typeface="Arial"/>
                <a:sym typeface="Lucida Grande"/>
              </a:rPr>
              <a:t>Learn: </a:t>
            </a:r>
            <a:r>
              <a:rPr lang="en-US" sz="1000" baseline="0" dirty="0" smtClean="0">
                <a:effectLst/>
                <a:latin typeface="Arial"/>
                <a:cs typeface="Arial"/>
                <a:sym typeface="Lucida Grande"/>
              </a:rPr>
              <a:t>Cognitive systems are fundamentally different from traditional computational computers, which are hard hard coded with rules and logic, following a decision tree format. Cognitive systems get progressively smarter with each outcome, action, iteration– with each new peace of information.</a:t>
            </a:r>
            <a:endParaRPr lang="en-US" sz="1000" dirty="0" smtClean="0">
              <a:effectLst/>
              <a:latin typeface="Arial"/>
              <a:cs typeface="Arial"/>
              <a:sym typeface="Lucida Grande"/>
            </a:endParaRPr>
          </a:p>
          <a:p>
            <a:endParaRPr lang="en-US" sz="1000" dirty="0" smtClean="0">
              <a:effectLst/>
              <a:latin typeface="Arial"/>
              <a:cs typeface="Arial"/>
              <a:sym typeface="Lucida Grande"/>
            </a:endParaRPr>
          </a:p>
          <a:p>
            <a:r>
              <a:rPr lang="en-US" sz="1000" dirty="0" smtClean="0">
                <a:effectLst/>
                <a:latin typeface="Arial"/>
                <a:cs typeface="Arial"/>
                <a:sym typeface="Lucida Grande"/>
              </a:rPr>
              <a:t>Together these attributes allow cognitive systems  to understand data – structured and unstructured, text-based or sensory – in context and meaning, at astonishing speeds and volumes. In fact, Watson reads 800 million pages per second. </a:t>
            </a:r>
          </a:p>
          <a:p>
            <a:endParaRPr lang="en-US" sz="1000" dirty="0" smtClean="0">
              <a:effectLst/>
              <a:latin typeface="Arial"/>
              <a:cs typeface="Arial"/>
              <a:sym typeface="Lucida Grande"/>
            </a:endParaRPr>
          </a:p>
          <a:p>
            <a:r>
              <a:rPr lang="en-US" sz="1000" b="1" dirty="0" smtClean="0">
                <a:effectLst/>
                <a:latin typeface="Arial"/>
                <a:cs typeface="Arial"/>
                <a:sym typeface="Lucida Grande"/>
              </a:rPr>
              <a:t>With one client, Watson initially ingested 80 million documents and incrementally adds 30,000 additional documents every day.</a:t>
            </a:r>
          </a:p>
          <a:p>
            <a:r>
              <a:rPr lang="en-US" sz="1000" b="1" dirty="0" smtClean="0">
                <a:latin typeface="Arial"/>
                <a:cs typeface="Arial"/>
              </a:rPr>
              <a:t>These </a:t>
            </a:r>
            <a:r>
              <a:rPr lang="en-US" sz="1000" b="1" dirty="0">
                <a:latin typeface="Arial"/>
                <a:cs typeface="Arial"/>
              </a:rPr>
              <a:t>combined attributes- understand, reason, and learn- make cognitive systems great resources for humans- helping them to make decisions, discover needed information, and weigh pros, cons, risks in industries around the world.</a:t>
            </a:r>
            <a:r>
              <a:rPr lang="en-US" sz="1000" dirty="0">
                <a:latin typeface="Arial"/>
                <a:cs typeface="Arial"/>
              </a:rPr>
              <a:t> </a:t>
            </a:r>
          </a:p>
          <a:p>
            <a:endParaRPr lang="en-US" sz="1000" dirty="0" smtClean="0">
              <a:effectLst/>
              <a:latin typeface="Arial"/>
              <a:cs typeface="Arial"/>
              <a:sym typeface="Lucida Grande"/>
            </a:endParaRPr>
          </a:p>
          <a:p>
            <a:endParaRPr lang="en-US" sz="800" dirty="0" smtClean="0">
              <a:effectLst/>
              <a:latin typeface="Arial"/>
              <a:cs typeface="Arial"/>
            </a:endParaRPr>
          </a:p>
          <a:p>
            <a:endParaRPr lang="en-US" sz="800" dirty="0">
              <a:latin typeface="Arial"/>
              <a:cs typeface="Arial"/>
            </a:endParaRPr>
          </a:p>
        </p:txBody>
      </p:sp>
    </p:spTree>
    <p:extLst>
      <p:ext uri="{BB962C8B-B14F-4D97-AF65-F5344CB8AC3E}">
        <p14:creationId xmlns:p14="http://schemas.microsoft.com/office/powerpoint/2010/main" val="209164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114800"/>
            <a:ext cx="5029200" cy="4114800"/>
          </a:xfrm>
        </p:spPr>
        <p:txBody>
          <a:bodyPr/>
          <a:lstStyle/>
          <a:p>
            <a:r>
              <a:rPr lang="en-US" sz="1100" dirty="0" smtClean="0">
                <a:latin typeface="Arial"/>
                <a:cs typeface="Arial"/>
              </a:rPr>
              <a:t>For several </a:t>
            </a:r>
            <a:r>
              <a:rPr lang="en-US" sz="1100" dirty="0">
                <a:latin typeface="Arial"/>
                <a:cs typeface="Arial"/>
              </a:rPr>
              <a:t>decades we’ve </a:t>
            </a:r>
            <a:r>
              <a:rPr lang="en-US" sz="1100" dirty="0" smtClean="0">
                <a:latin typeface="Arial"/>
                <a:cs typeface="Arial"/>
              </a:rPr>
              <a:t>been digitizing </a:t>
            </a:r>
            <a:r>
              <a:rPr lang="en-US" sz="1100" dirty="0">
                <a:latin typeface="Arial"/>
                <a:cs typeface="Arial"/>
              </a:rPr>
              <a:t>the world; building</a:t>
            </a:r>
          </a:p>
          <a:p>
            <a:r>
              <a:rPr lang="en-US" sz="1100" dirty="0">
                <a:latin typeface="Arial"/>
                <a:cs typeface="Arial"/>
              </a:rPr>
              <a:t>networks to connect the </a:t>
            </a:r>
            <a:r>
              <a:rPr lang="en-US" sz="1100" dirty="0" smtClean="0">
                <a:latin typeface="Arial"/>
                <a:cs typeface="Arial"/>
              </a:rPr>
              <a:t>world around us.</a:t>
            </a:r>
          </a:p>
          <a:p>
            <a:endParaRPr lang="en-US" sz="1100" dirty="0">
              <a:latin typeface="Arial"/>
              <a:cs typeface="Arial"/>
            </a:endParaRPr>
          </a:p>
          <a:p>
            <a:r>
              <a:rPr lang="en-US" sz="1100" dirty="0" smtClean="0">
                <a:latin typeface="Arial"/>
                <a:cs typeface="Arial"/>
              </a:rPr>
              <a:t>S</a:t>
            </a:r>
            <a:r>
              <a:rPr lang="sk-SK" sz="1100" dirty="0" smtClean="0">
                <a:latin typeface="Arial"/>
                <a:cs typeface="Arial"/>
              </a:rPr>
              <a:t>ocial </a:t>
            </a:r>
            <a:r>
              <a:rPr lang="sk-SK" sz="1100" dirty="0">
                <a:latin typeface="Arial"/>
                <a:cs typeface="Arial"/>
              </a:rPr>
              <a:t>networks that created </a:t>
            </a:r>
            <a:r>
              <a:rPr lang="sk-SK" sz="1100" dirty="0" smtClean="0">
                <a:latin typeface="Arial"/>
                <a:cs typeface="Arial"/>
              </a:rPr>
              <a:t>awhole </a:t>
            </a:r>
            <a:r>
              <a:rPr lang="sk-SK" sz="1100" dirty="0">
                <a:latin typeface="Arial"/>
                <a:cs typeface="Arial"/>
              </a:rPr>
              <a:t>new channel of information</a:t>
            </a:r>
          </a:p>
          <a:p>
            <a:r>
              <a:rPr lang="sk-SK" sz="1100" dirty="0">
                <a:latin typeface="Arial"/>
                <a:cs typeface="Arial"/>
              </a:rPr>
              <a:t>that runs in parallel to all </a:t>
            </a:r>
            <a:r>
              <a:rPr lang="sk-SK" sz="1100" dirty="0" smtClean="0">
                <a:latin typeface="Arial"/>
                <a:cs typeface="Arial"/>
              </a:rPr>
              <a:t>otherbusiness </a:t>
            </a:r>
            <a:r>
              <a:rPr lang="sk-SK" sz="1100" dirty="0">
                <a:latin typeface="Arial"/>
                <a:cs typeface="Arial"/>
              </a:rPr>
              <a:t>information </a:t>
            </a:r>
            <a:r>
              <a:rPr lang="sk-SK" sz="1100" dirty="0" smtClean="0">
                <a:latin typeface="Arial"/>
                <a:cs typeface="Arial"/>
              </a:rPr>
              <a:t>that’s Flowing..</a:t>
            </a:r>
          </a:p>
          <a:p>
            <a:r>
              <a:rPr lang="sk-SK" sz="1100" dirty="0">
                <a:latin typeface="Arial"/>
                <a:cs typeface="Arial"/>
              </a:rPr>
              <a:t>A</a:t>
            </a:r>
            <a:r>
              <a:rPr lang="sk-SK" sz="1100" dirty="0" smtClean="0">
                <a:latin typeface="Arial"/>
                <a:cs typeface="Arial"/>
              </a:rPr>
              <a:t>nd </a:t>
            </a:r>
            <a:r>
              <a:rPr lang="sk-SK" sz="1100" dirty="0">
                <a:latin typeface="Arial"/>
                <a:cs typeface="Arial"/>
              </a:rPr>
              <a:t>with the Internet of Things</a:t>
            </a:r>
            <a:r>
              <a:rPr lang="sk-SK" sz="1100" dirty="0" smtClean="0">
                <a:latin typeface="Arial"/>
                <a:cs typeface="Arial"/>
              </a:rPr>
              <a:t>, we’re connecting all </a:t>
            </a:r>
            <a:r>
              <a:rPr lang="sk-SK" sz="1100" dirty="0">
                <a:latin typeface="Arial"/>
                <a:cs typeface="Arial"/>
              </a:rPr>
              <a:t>of the </a:t>
            </a:r>
            <a:r>
              <a:rPr lang="sk-SK" sz="1100" dirty="0" smtClean="0">
                <a:latin typeface="Arial"/>
                <a:cs typeface="Arial"/>
              </a:rPr>
              <a:t>world’s devices</a:t>
            </a:r>
            <a:r>
              <a:rPr lang="sk-SK" sz="1100" dirty="0">
                <a:latin typeface="Arial"/>
                <a:cs typeface="Arial"/>
              </a:rPr>
              <a:t>; applying sensors </a:t>
            </a:r>
            <a:r>
              <a:rPr lang="sk-SK" sz="1100" dirty="0" smtClean="0">
                <a:latin typeface="Arial"/>
                <a:cs typeface="Arial"/>
              </a:rPr>
              <a:t>and instrumentation </a:t>
            </a:r>
            <a:r>
              <a:rPr lang="sk-SK" sz="1100" dirty="0">
                <a:latin typeface="Arial"/>
                <a:cs typeface="Arial"/>
              </a:rPr>
              <a:t>to all of </a:t>
            </a:r>
            <a:r>
              <a:rPr lang="sk-SK" sz="1100" dirty="0" smtClean="0">
                <a:latin typeface="Arial"/>
                <a:cs typeface="Arial"/>
              </a:rPr>
              <a:t>our applications</a:t>
            </a:r>
            <a:r>
              <a:rPr lang="sk-SK" sz="1100" dirty="0">
                <a:latin typeface="Arial"/>
                <a:cs typeface="Arial"/>
              </a:rPr>
              <a:t>, products, </a:t>
            </a:r>
            <a:r>
              <a:rPr lang="sk-SK" sz="1100" dirty="0" smtClean="0">
                <a:latin typeface="Arial"/>
                <a:cs typeface="Arial"/>
              </a:rPr>
              <a:t>operations and processes creating</a:t>
            </a:r>
            <a:r>
              <a:rPr lang="sk-SK" sz="1100" dirty="0">
                <a:latin typeface="Arial"/>
                <a:cs typeface="Arial"/>
              </a:rPr>
              <a:t> </a:t>
            </a:r>
            <a:r>
              <a:rPr lang="sk-SK" sz="1100" dirty="0" smtClean="0">
                <a:latin typeface="Arial"/>
                <a:cs typeface="Arial"/>
              </a:rPr>
              <a:t>connected </a:t>
            </a:r>
            <a:r>
              <a:rPr lang="sk-SK" sz="1100" dirty="0">
                <a:latin typeface="Arial"/>
                <a:cs typeface="Arial"/>
              </a:rPr>
              <a:t>cars, satellites, </a:t>
            </a:r>
            <a:r>
              <a:rPr lang="sk-SK" sz="1100" dirty="0" smtClean="0">
                <a:latin typeface="Arial"/>
                <a:cs typeface="Arial"/>
              </a:rPr>
              <a:t>supply chains</a:t>
            </a:r>
            <a:r>
              <a:rPr lang="sk-SK" sz="1100" dirty="0">
                <a:latin typeface="Arial"/>
                <a:cs typeface="Arial"/>
              </a:rPr>
              <a:t>, and </a:t>
            </a:r>
            <a:r>
              <a:rPr lang="sk-SK" sz="1100" dirty="0" smtClean="0">
                <a:latin typeface="Arial"/>
                <a:cs typeface="Arial"/>
              </a:rPr>
              <a:t>factories.</a:t>
            </a:r>
          </a:p>
          <a:p>
            <a:endParaRPr lang="sk-SK" sz="1100" dirty="0">
              <a:latin typeface="Arial"/>
              <a:cs typeface="Arial"/>
            </a:endParaRPr>
          </a:p>
          <a:p>
            <a:r>
              <a:rPr lang="sk-SK" sz="1100" dirty="0" smtClean="0">
                <a:latin typeface="Arial"/>
                <a:cs typeface="Arial"/>
              </a:rPr>
              <a:t>These </a:t>
            </a:r>
            <a:r>
              <a:rPr lang="sk-SK" sz="1100" dirty="0">
                <a:latin typeface="Arial"/>
                <a:cs typeface="Arial"/>
              </a:rPr>
              <a:t>are the elements of a </a:t>
            </a:r>
            <a:r>
              <a:rPr lang="sk-SK" sz="1100" dirty="0" smtClean="0">
                <a:latin typeface="Arial"/>
                <a:cs typeface="Arial"/>
              </a:rPr>
              <a:t>supply chain </a:t>
            </a:r>
            <a:r>
              <a:rPr lang="sk-SK" sz="1100" dirty="0">
                <a:latin typeface="Arial"/>
                <a:cs typeface="Arial"/>
              </a:rPr>
              <a:t>that are driving </a:t>
            </a:r>
            <a:r>
              <a:rPr lang="sk-SK" sz="1100" dirty="0" smtClean="0">
                <a:latin typeface="Arial"/>
                <a:cs typeface="Arial"/>
              </a:rPr>
              <a:t>cognitive businesses</a:t>
            </a:r>
            <a:r>
              <a:rPr lang="en-US" sz="1100" dirty="0" smtClean="0">
                <a:latin typeface="Arial"/>
                <a:cs typeface="Arial"/>
              </a:rPr>
              <a:t>—these </a:t>
            </a:r>
            <a:r>
              <a:rPr lang="en-US" sz="1100" dirty="0">
                <a:latin typeface="Arial"/>
                <a:cs typeface="Arial"/>
              </a:rPr>
              <a:t>sensors </a:t>
            </a:r>
            <a:r>
              <a:rPr lang="en-US" sz="1100" dirty="0" smtClean="0">
                <a:latin typeface="Arial"/>
                <a:cs typeface="Arial"/>
              </a:rPr>
              <a:t>and instruments </a:t>
            </a:r>
            <a:r>
              <a:rPr lang="en-US" sz="1100" dirty="0">
                <a:latin typeface="Arial"/>
                <a:cs typeface="Arial"/>
              </a:rPr>
              <a:t>generate the data </a:t>
            </a:r>
            <a:r>
              <a:rPr lang="en-US" sz="1100" dirty="0" smtClean="0">
                <a:latin typeface="Arial"/>
                <a:cs typeface="Arial"/>
              </a:rPr>
              <a:t>that becomes </a:t>
            </a:r>
            <a:r>
              <a:rPr lang="en-US" sz="1100" dirty="0">
                <a:latin typeface="Arial"/>
                <a:cs typeface="Arial"/>
              </a:rPr>
              <a:t>information </a:t>
            </a:r>
            <a:r>
              <a:rPr lang="en-US" sz="1100" dirty="0" smtClean="0">
                <a:latin typeface="Arial"/>
                <a:cs typeface="Arial"/>
              </a:rPr>
              <a:t>once analytics </a:t>
            </a:r>
            <a:r>
              <a:rPr lang="en-US" sz="1100" dirty="0">
                <a:latin typeface="Arial"/>
                <a:cs typeface="Arial"/>
              </a:rPr>
              <a:t>are </a:t>
            </a:r>
            <a:r>
              <a:rPr lang="en-US" sz="1100" dirty="0" smtClean="0">
                <a:latin typeface="Arial"/>
                <a:cs typeface="Arial"/>
              </a:rPr>
              <a:t>applied.</a:t>
            </a:r>
            <a:endParaRPr lang="en-US" sz="1100" dirty="0">
              <a:latin typeface="Arial"/>
              <a:cs typeface="Arial"/>
            </a:endParaRPr>
          </a:p>
          <a:p>
            <a:r>
              <a:rPr lang="sk-SK" sz="1100" dirty="0">
                <a:latin typeface="Arial"/>
                <a:cs typeface="Arial"/>
              </a:rPr>
              <a:t> </a:t>
            </a:r>
            <a:r>
              <a:rPr lang="sk-SK" sz="1100" dirty="0" smtClean="0">
                <a:latin typeface="Arial"/>
                <a:cs typeface="Arial"/>
              </a:rPr>
              <a:t>But </a:t>
            </a:r>
            <a:r>
              <a:rPr lang="sk-SK" sz="1100" dirty="0">
                <a:latin typeface="Arial"/>
                <a:cs typeface="Arial"/>
              </a:rPr>
              <a:t>we’ve reached an </a:t>
            </a:r>
            <a:r>
              <a:rPr lang="sk-SK" sz="1100" dirty="0" smtClean="0">
                <a:latin typeface="Arial"/>
                <a:cs typeface="Arial"/>
              </a:rPr>
              <a:t>inflection point </a:t>
            </a:r>
            <a:r>
              <a:rPr lang="sk-SK" sz="1100" dirty="0">
                <a:latin typeface="Arial"/>
                <a:cs typeface="Arial"/>
              </a:rPr>
              <a:t>in which the sheer volume of</a:t>
            </a:r>
          </a:p>
          <a:p>
            <a:r>
              <a:rPr lang="sk-SK" sz="1100" dirty="0">
                <a:latin typeface="Arial"/>
                <a:cs typeface="Arial"/>
              </a:rPr>
              <a:t>information generated is </a:t>
            </a:r>
            <a:r>
              <a:rPr lang="sk-SK" sz="1100" dirty="0" smtClean="0">
                <a:latin typeface="Arial"/>
                <a:cs typeface="Arial"/>
              </a:rPr>
              <a:t>so vast; we </a:t>
            </a:r>
            <a:r>
              <a:rPr lang="sk-SK" sz="1100" dirty="0">
                <a:latin typeface="Arial"/>
                <a:cs typeface="Arial"/>
              </a:rPr>
              <a:t>no longer have </a:t>
            </a:r>
            <a:r>
              <a:rPr lang="sk-SK" sz="1100" dirty="0" smtClean="0">
                <a:latin typeface="Arial"/>
                <a:cs typeface="Arial"/>
              </a:rPr>
              <a:t>the ability</a:t>
            </a:r>
            <a:endParaRPr lang="sk-SK" sz="1100" dirty="0">
              <a:latin typeface="Arial"/>
              <a:cs typeface="Arial"/>
            </a:endParaRPr>
          </a:p>
          <a:p>
            <a:r>
              <a:rPr lang="sk-SK" sz="1100" dirty="0">
                <a:latin typeface="Arial"/>
                <a:cs typeface="Arial"/>
              </a:rPr>
              <a:t>to use it productively. </a:t>
            </a:r>
            <a:endParaRPr lang="en-US" sz="1100" dirty="0">
              <a:latin typeface="Arial"/>
              <a:cs typeface="Arial"/>
            </a:endParaRPr>
          </a:p>
          <a:p>
            <a:r>
              <a:rPr lang="sk-SK" sz="1100" dirty="0" smtClean="0">
                <a:latin typeface="Arial"/>
                <a:cs typeface="Arial"/>
              </a:rPr>
              <a:t>Cognitive systems change this dynamic – they present humans with the ability to extend their expertise and knowledge gleaned from that vast amount of information. </a:t>
            </a:r>
            <a:endParaRPr lang="en-US" sz="1100" dirty="0">
              <a:latin typeface="Arial"/>
              <a:cs typeface="Arial"/>
            </a:endParaRPr>
          </a:p>
        </p:txBody>
      </p:sp>
    </p:spTree>
    <p:extLst>
      <p:ext uri="{BB962C8B-B14F-4D97-AF65-F5344CB8AC3E}">
        <p14:creationId xmlns:p14="http://schemas.microsoft.com/office/powerpoint/2010/main" val="353533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3905156"/>
            <a:ext cx="5029200" cy="4114800"/>
          </a:xfrm>
        </p:spPr>
        <p:txBody>
          <a:bodyPr/>
          <a:lstStyle/>
          <a:p>
            <a:pPr marL="0" lvl="0" indent="0">
              <a:buFont typeface="Arial"/>
              <a:buNone/>
            </a:pPr>
            <a:r>
              <a:rPr lang="en-US" sz="1100" b="1" dirty="0" smtClean="0">
                <a:solidFill>
                  <a:schemeClr val="tx1"/>
                </a:solidFill>
                <a:effectLst/>
                <a:latin typeface="Arial"/>
                <a:ea typeface="ＭＳ Ｐゴシック" charset="0"/>
                <a:cs typeface="Arial"/>
                <a:sym typeface="Lucida Grande" charset="0"/>
              </a:rPr>
              <a:t>Cognitive systems, like IBM Watson, allow</a:t>
            </a:r>
            <a:r>
              <a:rPr lang="en-US" sz="1100" b="1" baseline="0" dirty="0" smtClean="0">
                <a:solidFill>
                  <a:schemeClr val="tx1"/>
                </a:solidFill>
                <a:effectLst/>
                <a:latin typeface="Arial"/>
                <a:ea typeface="ＭＳ Ｐゴシック" charset="0"/>
                <a:cs typeface="Arial"/>
                <a:sym typeface="Lucida Grande" charset="0"/>
              </a:rPr>
              <a:t> a partnership between man and machine.</a:t>
            </a:r>
            <a:endParaRPr lang="en-US" sz="1100" b="1" dirty="0" smtClean="0">
              <a:solidFill>
                <a:schemeClr val="tx1"/>
              </a:solidFill>
              <a:effectLst/>
              <a:latin typeface="Arial"/>
              <a:ea typeface="ＭＳ Ｐゴシック" charset="0"/>
              <a:cs typeface="Arial"/>
              <a:sym typeface="Lucida Grande" charset="0"/>
            </a:endParaRPr>
          </a:p>
          <a:p>
            <a:pPr marL="342900" lvl="0" indent="-342900">
              <a:buFont typeface="Arial"/>
              <a:buChar char="•"/>
            </a:pPr>
            <a:r>
              <a:rPr lang="en-US" sz="1100" dirty="0" smtClean="0">
                <a:solidFill>
                  <a:schemeClr val="tx1"/>
                </a:solidFill>
                <a:effectLst/>
                <a:latin typeface="Arial"/>
                <a:ea typeface="ＭＳ Ｐゴシック" charset="0"/>
                <a:cs typeface="Arial"/>
                <a:sym typeface="Lucida Grande" charset="0"/>
              </a:rPr>
              <a:t>Humans are inherently capable of a set of skills that help us learn, discover and make decisions: </a:t>
            </a:r>
          </a:p>
          <a:p>
            <a:pPr marL="342900" lvl="0" indent="-342900">
              <a:buFont typeface="Arial"/>
              <a:buChar char="•"/>
            </a:pPr>
            <a:r>
              <a:rPr lang="en-US" sz="1100" dirty="0" smtClean="0">
                <a:solidFill>
                  <a:schemeClr val="tx1"/>
                </a:solidFill>
                <a:effectLst/>
                <a:latin typeface="Arial"/>
                <a:ea typeface="ＭＳ Ｐゴシック" charset="0"/>
                <a:cs typeface="Arial"/>
                <a:sym typeface="Lucida Grande" charset="0"/>
              </a:rPr>
              <a:t>We can apply common sense, morals, and reason through dilemmas; we can dream up new ideas and make generalizations when essential clues and pieces of information are missing. </a:t>
            </a:r>
          </a:p>
          <a:p>
            <a:pPr marL="342900" lvl="0" indent="-342900">
              <a:buFont typeface="Arial"/>
              <a:buChar char="•"/>
            </a:pPr>
            <a:r>
              <a:rPr lang="en-US" sz="1100" dirty="0" smtClean="0">
                <a:solidFill>
                  <a:schemeClr val="tx1"/>
                </a:solidFill>
                <a:effectLst/>
                <a:latin typeface="Arial"/>
                <a:ea typeface="ＭＳ Ｐゴシック" charset="0"/>
                <a:cs typeface="Arial"/>
                <a:sym typeface="Lucida Grande" charset="0"/>
              </a:rPr>
              <a:t>But we’re restricted by the time it takes to learn, process, and absorb new information and limited by the unconscious biases we all possess that influence the decisions we make. </a:t>
            </a:r>
          </a:p>
          <a:p>
            <a:pPr marL="342900" lvl="0" indent="-342900">
              <a:buFont typeface="Arial"/>
              <a:buChar char="•"/>
            </a:pPr>
            <a:endParaRPr lang="en-US" sz="1100" dirty="0" smtClean="0">
              <a:solidFill>
                <a:schemeClr val="tx1"/>
              </a:solidFill>
              <a:effectLst/>
              <a:latin typeface="Arial"/>
              <a:ea typeface="ＭＳ Ｐゴシック" charset="0"/>
              <a:cs typeface="Arial"/>
              <a:sym typeface="Lucida Grande" charset="0"/>
            </a:endParaRPr>
          </a:p>
          <a:p>
            <a:pPr marL="342900" lvl="0" indent="-342900">
              <a:buFont typeface="Arial"/>
              <a:buChar char="•"/>
            </a:pPr>
            <a:r>
              <a:rPr lang="en-US" sz="1100" dirty="0" smtClean="0">
                <a:solidFill>
                  <a:schemeClr val="tx1"/>
                </a:solidFill>
                <a:effectLst/>
                <a:sym typeface="Lucida Grande" charset="0"/>
              </a:rPr>
              <a:t>Cognitive systems enable us to understand the world differently and make better decisions. They help you: </a:t>
            </a:r>
          </a:p>
          <a:p>
            <a:pPr marL="800100" lvl="1" indent="-342900">
              <a:buFont typeface="Arial"/>
              <a:buChar char="•"/>
            </a:pPr>
            <a:r>
              <a:rPr lang="en-US" sz="1100" dirty="0" smtClean="0">
                <a:solidFill>
                  <a:schemeClr val="tx1"/>
                </a:solidFill>
                <a:effectLst/>
                <a:sym typeface="Lucida Grande" charset="0"/>
              </a:rPr>
              <a:t>Enable new kinds of engagement</a:t>
            </a:r>
          </a:p>
          <a:p>
            <a:pPr marL="800100" lvl="1" indent="-342900">
              <a:buFont typeface="Arial"/>
              <a:buChar char="•"/>
            </a:pPr>
            <a:r>
              <a:rPr lang="en-US" sz="1100" dirty="0" smtClean="0">
                <a:solidFill>
                  <a:schemeClr val="tx1"/>
                </a:solidFill>
                <a:effectLst/>
                <a:sym typeface="Lucida Grande" charset="0"/>
              </a:rPr>
              <a:t>Create better products and services </a:t>
            </a:r>
          </a:p>
          <a:p>
            <a:pPr marL="800100" lvl="1" indent="-342900">
              <a:buFont typeface="Arial"/>
              <a:buChar char="•"/>
            </a:pPr>
            <a:r>
              <a:rPr lang="en-US" sz="1100" dirty="0" smtClean="0">
                <a:solidFill>
                  <a:schemeClr val="tx1"/>
                </a:solidFill>
                <a:effectLst/>
                <a:sym typeface="Lucida Grande" charset="0"/>
              </a:rPr>
              <a:t>Improve your processes and operations</a:t>
            </a:r>
          </a:p>
          <a:p>
            <a:pPr marL="800100" lvl="1" indent="-342900">
              <a:buFont typeface="Arial"/>
              <a:buChar char="•"/>
            </a:pPr>
            <a:r>
              <a:rPr lang="en-US" sz="1100" dirty="0" smtClean="0">
                <a:solidFill>
                  <a:schemeClr val="tx1"/>
                </a:solidFill>
                <a:effectLst/>
                <a:sym typeface="Lucida Grande" charset="0"/>
              </a:rPr>
              <a:t>Leverage expertise </a:t>
            </a:r>
          </a:p>
          <a:p>
            <a:pPr marL="800100" lvl="1" indent="-342900">
              <a:buFont typeface="Arial"/>
              <a:buChar char="•"/>
            </a:pPr>
            <a:r>
              <a:rPr lang="en-US" sz="1100" dirty="0" smtClean="0">
                <a:solidFill>
                  <a:schemeClr val="tx1"/>
                </a:solidFill>
                <a:effectLst/>
                <a:sym typeface="Lucida Grande" charset="0"/>
              </a:rPr>
              <a:t>Accelerate your ability to explore and discover as a business </a:t>
            </a:r>
          </a:p>
          <a:p>
            <a:pPr marL="342900" lvl="4" indent="-342900">
              <a:buFont typeface="Arial"/>
              <a:buChar char="•"/>
            </a:pPr>
            <a:r>
              <a:rPr lang="en-US" sz="1100" dirty="0" smtClean="0">
                <a:solidFill>
                  <a:schemeClr val="tx1"/>
                </a:solidFill>
                <a:effectLst/>
                <a:sym typeface="Lucida Grande" charset="0"/>
              </a:rPr>
              <a:t>Enable new business models.</a:t>
            </a:r>
            <a:r>
              <a:rPr lang="en-US" sz="1100" dirty="0" smtClean="0">
                <a:effectLst/>
              </a:rPr>
              <a:t> </a:t>
            </a:r>
            <a:endParaRPr lang="en-US" sz="1100" dirty="0" smtClean="0"/>
          </a:p>
          <a:p>
            <a:endParaRPr lang="en-US" sz="1100" dirty="0" smtClean="0">
              <a:effectLst/>
              <a:latin typeface="Arial"/>
              <a:cs typeface="Arial"/>
              <a:sym typeface="Lucida Grande"/>
            </a:endParaRPr>
          </a:p>
        </p:txBody>
      </p:sp>
    </p:spTree>
    <p:extLst>
      <p:ext uri="{BB962C8B-B14F-4D97-AF65-F5344CB8AC3E}">
        <p14:creationId xmlns:p14="http://schemas.microsoft.com/office/powerpoint/2010/main" val="172989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marL="0" lvl="0" indent="0">
              <a:buFont typeface="Arial"/>
              <a:buNone/>
            </a:pPr>
            <a:r>
              <a:rPr lang="en-US" sz="1000" b="1" dirty="0" smtClean="0">
                <a:effectLst/>
                <a:latin typeface="Arial"/>
                <a:cs typeface="Arial"/>
                <a:sym typeface="Lucida Grande"/>
              </a:rPr>
              <a:t>What is the greatest motivator for organizations to pursue cognitive capabilities?</a:t>
            </a:r>
            <a:r>
              <a:rPr lang="en-US" sz="1000" b="1" baseline="0" dirty="0" smtClean="0">
                <a:effectLst/>
                <a:latin typeface="Arial"/>
                <a:cs typeface="Arial"/>
                <a:sym typeface="Lucida Grande"/>
              </a:rPr>
              <a:t> It’s the price of not knowing:</a:t>
            </a:r>
            <a:endParaRPr lang="en-US" sz="1000" b="1" dirty="0" smtClean="0">
              <a:effectLst/>
              <a:latin typeface="Arial"/>
              <a:cs typeface="Arial"/>
              <a:sym typeface="Lucida Grande"/>
            </a:endParaRPr>
          </a:p>
          <a:p>
            <a:pPr marL="342900" lvl="0" indent="-342900">
              <a:buFont typeface="Arial"/>
              <a:buChar char="•"/>
            </a:pPr>
            <a:r>
              <a:rPr lang="en-US" sz="1000" dirty="0" smtClean="0">
                <a:effectLst/>
                <a:latin typeface="Arial"/>
                <a:cs typeface="Arial"/>
                <a:sym typeface="Lucida Grande"/>
              </a:rPr>
              <a:t>For an oil company it’s drilling in the wrong location and having a dry well </a:t>
            </a:r>
          </a:p>
          <a:p>
            <a:pPr marL="342900" lvl="0" indent="-342900">
              <a:buFont typeface="Arial"/>
              <a:buChar char="•"/>
            </a:pPr>
            <a:r>
              <a:rPr lang="en-US" sz="1000" dirty="0" smtClean="0">
                <a:effectLst/>
                <a:latin typeface="Arial"/>
                <a:cs typeface="Arial"/>
                <a:sym typeface="Lucida Grande"/>
              </a:rPr>
              <a:t>For a wealth manager it’s making a poor investment decision based on lack of information</a:t>
            </a:r>
          </a:p>
          <a:p>
            <a:pPr marL="342900" lvl="0" indent="-342900">
              <a:buFont typeface="Arial"/>
              <a:buChar char="•"/>
            </a:pPr>
            <a:r>
              <a:rPr lang="en-US" sz="1000" dirty="0" smtClean="0">
                <a:effectLst/>
                <a:latin typeface="Arial"/>
                <a:cs typeface="Arial"/>
                <a:sym typeface="Lucida Grande"/>
              </a:rPr>
              <a:t>For a doctor it’s an incorrect diagnosis</a:t>
            </a:r>
          </a:p>
          <a:p>
            <a:endParaRPr lang="en-US" sz="1000" dirty="0" smtClean="0">
              <a:effectLst/>
              <a:latin typeface="Arial"/>
              <a:cs typeface="Arial"/>
              <a:sym typeface="Lucida Grande"/>
            </a:endParaRPr>
          </a:p>
          <a:p>
            <a:r>
              <a:rPr lang="en-US" sz="1000" b="1" dirty="0" smtClean="0">
                <a:effectLst/>
                <a:latin typeface="Arial"/>
                <a:cs typeface="Arial"/>
                <a:sym typeface="Lucida Grande"/>
              </a:rPr>
              <a:t>What</a:t>
            </a:r>
            <a:r>
              <a:rPr lang="en-US" sz="1000" b="1" baseline="0" dirty="0" smtClean="0">
                <a:effectLst/>
                <a:latin typeface="Arial"/>
                <a:cs typeface="Arial"/>
                <a:sym typeface="Lucida Grande"/>
              </a:rPr>
              <a:t> </a:t>
            </a:r>
            <a:r>
              <a:rPr lang="en-US" sz="1000" b="1" dirty="0" smtClean="0">
                <a:effectLst/>
                <a:latin typeface="Arial"/>
                <a:cs typeface="Arial"/>
                <a:sym typeface="Lucida Grande"/>
              </a:rPr>
              <a:t>is the price of not knowing for you? </a:t>
            </a:r>
          </a:p>
          <a:p>
            <a:pPr lvl="0"/>
            <a:r>
              <a:rPr lang="en-US" sz="1000" dirty="0" smtClean="0">
                <a:effectLst/>
                <a:latin typeface="Arial"/>
                <a:cs typeface="Arial"/>
                <a:sym typeface="Lucida Grande"/>
              </a:rPr>
              <a:t>A Baylor Medical School retrospective study focused on a particular protein, called p53 -- a protein that inhibits tumor growth in cancer patients.</a:t>
            </a:r>
          </a:p>
          <a:p>
            <a:pPr lvl="0"/>
            <a:r>
              <a:rPr lang="en-US" sz="1000" dirty="0" smtClean="0">
                <a:effectLst/>
                <a:latin typeface="Arial"/>
                <a:cs typeface="Arial"/>
                <a:sym typeface="Lucida Grande"/>
              </a:rPr>
              <a:t>Holding constant all the research and insights that had been done prior to 2003, and testing Watson's capabilities against it, Watson was able to extract from the over 23M Medline articles it read, a 100% of the known proteins that affect p53. It compressed what had been a decade of research to a matter of weeks.</a:t>
            </a:r>
          </a:p>
          <a:p>
            <a:pPr lvl="0"/>
            <a:r>
              <a:rPr lang="en-US" sz="1000" dirty="0" smtClean="0">
                <a:effectLst/>
                <a:latin typeface="Arial"/>
                <a:cs typeface="Arial"/>
                <a:sym typeface="Lucida Grande"/>
              </a:rPr>
              <a:t>Watson was also able to identify the 7 new proteins that have been discovered since 2003 as well as 6 new phosphates that appear to impact p53, all of which are now being investigated.</a:t>
            </a:r>
          </a:p>
          <a:p>
            <a:pPr lvl="0"/>
            <a:endParaRPr lang="en-US" sz="1000" dirty="0" smtClean="0">
              <a:effectLst/>
              <a:latin typeface="Arial"/>
              <a:cs typeface="Arial"/>
              <a:sym typeface="Lucida Grande"/>
            </a:endParaRPr>
          </a:p>
          <a:p>
            <a:pPr lvl="0"/>
            <a:r>
              <a:rPr lang="en-US" sz="1000" dirty="0" smtClean="0">
                <a:effectLst/>
                <a:latin typeface="Arial"/>
                <a:cs typeface="Arial"/>
                <a:sym typeface="Lucida Grande"/>
              </a:rPr>
              <a:t>But this is just one example; oil pipeline analysts are using Watson to trim years off of production timelines; KPMG is using Watson to reinvent</a:t>
            </a:r>
            <a:r>
              <a:rPr lang="en-US" sz="1000" baseline="0" dirty="0" smtClean="0">
                <a:effectLst/>
                <a:latin typeface="Arial"/>
                <a:cs typeface="Arial"/>
                <a:sym typeface="Lucida Grande"/>
              </a:rPr>
              <a:t> audits – the difference between  manually analyzing a small sample of hundreds of documents to using Watson to read and derive insights from thousands or millions of materials. </a:t>
            </a:r>
            <a:endParaRPr lang="en-US" sz="1000" dirty="0" smtClean="0">
              <a:effectLst/>
              <a:latin typeface="Arial"/>
              <a:cs typeface="Arial"/>
              <a:sym typeface="Lucida Grande"/>
            </a:endParaRPr>
          </a:p>
          <a:p>
            <a:endParaRPr lang="en-US" sz="1100" dirty="0">
              <a:latin typeface="Arial"/>
              <a:cs typeface="Arial"/>
            </a:endParaRPr>
          </a:p>
        </p:txBody>
      </p:sp>
    </p:spTree>
    <p:extLst>
      <p:ext uri="{BB962C8B-B14F-4D97-AF65-F5344CB8AC3E}">
        <p14:creationId xmlns:p14="http://schemas.microsoft.com/office/powerpoint/2010/main" val="295470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Gray Title Slide">
    <p:spTree>
      <p:nvGrpSpPr>
        <p:cNvPr id="1" name=""/>
        <p:cNvGrpSpPr/>
        <p:nvPr/>
      </p:nvGrpSpPr>
      <p:grpSpPr>
        <a:xfrm>
          <a:off x="0" y="0"/>
          <a:ext cx="0" cy="0"/>
          <a:chOff x="0" y="0"/>
          <a:chExt cx="0" cy="0"/>
        </a:xfrm>
      </p:grpSpPr>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pic>
        <p:nvPicPr>
          <p:cNvPr id="23"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24" name="Shape 24"/>
          <p:cNvSpPr>
            <a:spLocks noGrp="1"/>
          </p:cNvSpPr>
          <p:nvPr>
            <p:ph type="body" sz="quarter" idx="1"/>
          </p:nvPr>
        </p:nvSpPr>
        <p:spPr>
          <a:xfrm>
            <a:off x="406400" y="431675"/>
            <a:ext cx="10160000" cy="2381253"/>
          </a:xfrm>
          <a:prstGeom prst="rect">
            <a:avLst/>
          </a:prstGeom>
        </p:spPr>
        <p:txBody>
          <a:bodyPr lIns="45717" tIns="45717" rIns="45717" bIns="45717">
            <a:normAutofit/>
          </a:bodyPr>
          <a:lstStyle>
            <a:lvl1pPr>
              <a:defRPr sz="2500">
                <a:solidFill>
                  <a:srgbClr val="798088"/>
                </a:solidFill>
              </a:defRPr>
            </a:lvl1pPr>
            <a:lvl2pPr marL="510498" indent="-190484">
              <a:defRPr sz="2500">
                <a:solidFill>
                  <a:srgbClr val="798088"/>
                </a:solidFill>
              </a:defRPr>
            </a:lvl2pPr>
            <a:lvl3pPr marL="762893" indent="-214294">
              <a:defRPr sz="2500">
                <a:solidFill>
                  <a:srgbClr val="798088"/>
                </a:solidFill>
              </a:defRPr>
            </a:lvl3pPr>
            <a:lvl4pPr marL="1022088" indent="-244908">
              <a:defRPr sz="2500">
                <a:solidFill>
                  <a:srgbClr val="798088"/>
                </a:solidFill>
              </a:defRPr>
            </a:lvl4pPr>
            <a:lvl5pPr marL="1291488" indent="-285727">
              <a:defRPr sz="2500">
                <a:solidFill>
                  <a:srgbClr val="798088"/>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ase Study Split Screen">
    <p:spTree>
      <p:nvGrpSpPr>
        <p:cNvPr id="1" name=""/>
        <p:cNvGrpSpPr/>
        <p:nvPr/>
      </p:nvGrpSpPr>
      <p:grpSpPr>
        <a:xfrm>
          <a:off x="0" y="0"/>
          <a:ext cx="0" cy="0"/>
          <a:chOff x="0" y="0"/>
          <a:chExt cx="0" cy="0"/>
        </a:xfrm>
      </p:grpSpPr>
      <p:sp>
        <p:nvSpPr>
          <p:cNvPr id="143" name="Shape 143"/>
          <p:cNvSpPr>
            <a:spLocks noGrp="1"/>
          </p:cNvSpPr>
          <p:nvPr>
            <p:ph type="pic" idx="13"/>
          </p:nvPr>
        </p:nvSpPr>
        <p:spPr>
          <a:xfrm>
            <a:off x="0" y="0"/>
            <a:ext cx="8147539" cy="9144000"/>
          </a:xfrm>
          <a:prstGeom prst="rect">
            <a:avLst/>
          </a:prstGeom>
        </p:spPr>
        <p:txBody>
          <a:bodyPr lIns="91439" rIns="91439"/>
          <a:lstStyle/>
          <a:p>
            <a:endParaRPr/>
          </a:p>
        </p:txBody>
      </p:sp>
      <p:pic>
        <p:nvPicPr>
          <p:cNvPr id="144" name="image4.png"/>
          <p:cNvPicPr>
            <a:picLocks noChangeAspect="1"/>
          </p:cNvPicPr>
          <p:nvPr/>
        </p:nvPicPr>
        <p:blipFill>
          <a:blip r:embed="rId2">
            <a:extLst/>
          </a:blip>
          <a:stretch>
            <a:fillRect/>
          </a:stretch>
        </p:blipFill>
        <p:spPr>
          <a:xfrm>
            <a:off x="533661" y="8570227"/>
            <a:ext cx="646822" cy="240618"/>
          </a:xfrm>
          <a:prstGeom prst="rect">
            <a:avLst/>
          </a:prstGeom>
          <a:ln w="12700">
            <a:miter lim="400000"/>
          </a:ln>
        </p:spPr>
      </p:pic>
      <p:sp>
        <p:nvSpPr>
          <p:cNvPr id="145" name="Shape 145"/>
          <p:cNvSpPr>
            <a:spLocks noGrp="1"/>
          </p:cNvSpPr>
          <p:nvPr>
            <p:ph type="sldNum" sz="quarter" idx="2"/>
          </p:nvPr>
        </p:nvSpPr>
        <p:spPr>
          <a:prstGeom prst="rect">
            <a:avLst/>
          </a:prstGeom>
        </p:spPr>
        <p:txBody>
          <a:bodyPr/>
          <a:lstStyle/>
          <a:p>
            <a:fld id="{86CB4B4D-7CA3-9044-876B-883B54F8677D}" type="slidenum">
              <a:t>‹#›</a:t>
            </a:fld>
            <a:endParaRPr/>
          </a:p>
        </p:txBody>
      </p:sp>
      <p:sp>
        <p:nvSpPr>
          <p:cNvPr id="146" name="Shape 146"/>
          <p:cNvSpPr>
            <a:spLocks noGrp="1"/>
          </p:cNvSpPr>
          <p:nvPr>
            <p:ph type="pic" sz="quarter" idx="14"/>
          </p:nvPr>
        </p:nvSpPr>
        <p:spPr>
          <a:xfrm>
            <a:off x="2267989" y="2766219"/>
            <a:ext cx="3611563" cy="3611564"/>
          </a:xfrm>
          <a:prstGeom prst="rect">
            <a:avLst/>
          </a:prstGeom>
        </p:spPr>
        <p:txBody>
          <a:bodyPr lIns="91439" rIns="91439"/>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BM Closing">
    <p:spTree>
      <p:nvGrpSpPr>
        <p:cNvPr id="1" name=""/>
        <p:cNvGrpSpPr/>
        <p:nvPr/>
      </p:nvGrpSpPr>
      <p:grpSpPr>
        <a:xfrm>
          <a:off x="0" y="0"/>
          <a:ext cx="0" cy="0"/>
          <a:chOff x="0" y="0"/>
          <a:chExt cx="0" cy="0"/>
        </a:xfrm>
      </p:grpSpPr>
      <p:sp>
        <p:nvSpPr>
          <p:cNvPr id="154" name="Shape 1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171" name="Shape 171"/>
          <p:cNvSpPr/>
          <p:nvPr/>
        </p:nvSpPr>
        <p:spPr>
          <a:xfrm>
            <a:off x="8142112" y="0"/>
            <a:ext cx="8113888" cy="9144000"/>
          </a:xfrm>
          <a:prstGeom prst="rect">
            <a:avLst/>
          </a:prstGeom>
          <a:solidFill>
            <a:srgbClr val="00B2EF"/>
          </a:solidFill>
          <a:ln w="12700">
            <a:miter lim="400000"/>
          </a:ln>
        </p:spPr>
        <p:txBody>
          <a:bodyPr lIns="50800" tIns="50800" rIns="50800" bIns="50800" anchor="ctr"/>
          <a:lstStyle/>
          <a:p>
            <a:pPr algn="ctr">
              <a:defRPr>
                <a:solidFill>
                  <a:srgbClr val="41A6D9"/>
                </a:solidFill>
              </a:defRPr>
            </a:pPr>
            <a:endParaRPr/>
          </a:p>
        </p:txBody>
      </p:sp>
      <p:sp>
        <p:nvSpPr>
          <p:cNvPr id="172" name="Shape 172"/>
          <p:cNvSpPr>
            <a:spLocks noGrp="1"/>
          </p:cNvSpPr>
          <p:nvPr>
            <p:ph type="body" sz="half" idx="1"/>
          </p:nvPr>
        </p:nvSpPr>
        <p:spPr>
          <a:xfrm>
            <a:off x="1001890" y="0"/>
            <a:ext cx="6285089" cy="9144000"/>
          </a:xfrm>
          <a:prstGeom prst="rect">
            <a:avLst/>
          </a:prstGeom>
        </p:spPr>
        <p:txBody>
          <a:bodyPr lIns="45717" tIns="45717" rIns="45717" bIns="45717" anchor="ctr">
            <a:normAutofit/>
          </a:bodyPr>
          <a:lstStyle>
            <a:lvl1pPr>
              <a:defRPr sz="5700">
                <a:solidFill>
                  <a:srgbClr val="00B2EF"/>
                </a:solidFill>
              </a:defRPr>
            </a:lvl1pPr>
            <a:lvl2pPr marL="0" indent="319999">
              <a:buSzTx/>
              <a:buNone/>
              <a:defRPr sz="5700">
                <a:solidFill>
                  <a:srgbClr val="00B2EF"/>
                </a:solidFill>
              </a:defRPr>
            </a:lvl2pPr>
            <a:lvl3pPr marL="0" indent="548571">
              <a:buSzTx/>
              <a:buNone/>
              <a:defRPr sz="5700">
                <a:solidFill>
                  <a:srgbClr val="00B2EF"/>
                </a:solidFill>
              </a:defRPr>
            </a:lvl3pPr>
            <a:lvl4pPr marL="0" indent="777146">
              <a:buSzTx/>
              <a:buNone/>
              <a:defRPr sz="5700">
                <a:solidFill>
                  <a:srgbClr val="00B2EF"/>
                </a:solidFill>
              </a:defRPr>
            </a:lvl4pPr>
            <a:lvl5pPr marL="0" indent="1005716">
              <a:buSzTx/>
              <a:buNone/>
              <a:defRPr sz="5700">
                <a:solidFill>
                  <a:srgbClr val="00B2EF"/>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idx="13"/>
          </p:nvPr>
        </p:nvSpPr>
        <p:spPr>
          <a:xfrm>
            <a:off x="8969023" y="2"/>
            <a:ext cx="6894691" cy="9144004"/>
          </a:xfrm>
          <a:prstGeom prst="rect">
            <a:avLst/>
          </a:prstGeom>
        </p:spPr>
        <p:txBody>
          <a:bodyPr lIns="81273" tIns="81273" rIns="81273" bIns="81273" anchor="ctr">
            <a:normAutofit/>
          </a:bodyPr>
          <a:lstStyle/>
          <a:p>
            <a:pPr>
              <a:defRPr>
                <a:solidFill>
                  <a:srgbClr val="FFFFFF"/>
                </a:solidFill>
                <a:latin typeface="HelvNeue Roman for IBM"/>
                <a:ea typeface="HelvNeue Roman for IBM"/>
                <a:cs typeface="HelvNeue Roman for IBM"/>
                <a:sym typeface="HelvNeue Roman for IBM"/>
              </a:defRPr>
            </a:pPr>
            <a:endParaRPr/>
          </a:p>
        </p:txBody>
      </p:sp>
      <p:pic>
        <p:nvPicPr>
          <p:cNvPr id="174"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175" name="Shape 175"/>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82" name="image6.png" descr="avatar.png"/>
          <p:cNvPicPr>
            <a:picLocks noChangeAspect="1"/>
          </p:cNvPicPr>
          <p:nvPr/>
        </p:nvPicPr>
        <p:blipFill>
          <a:blip r:embed="rId2">
            <a:extLst/>
          </a:blip>
          <a:stretch>
            <a:fillRect/>
          </a:stretch>
        </p:blipFill>
        <p:spPr>
          <a:xfrm>
            <a:off x="9988563" y="434985"/>
            <a:ext cx="6267452" cy="8274051"/>
          </a:xfrm>
          <a:prstGeom prst="rect">
            <a:avLst/>
          </a:prstGeom>
          <a:ln w="12700">
            <a:miter lim="400000"/>
          </a:ln>
        </p:spPr>
      </p:pic>
      <p:pic>
        <p:nvPicPr>
          <p:cNvPr id="183" name="image3.pdf" descr="IBM_8bar_neg_w.eps"/>
          <p:cNvPicPr>
            <a:picLocks noChangeAspect="1"/>
          </p:cNvPicPr>
          <p:nvPr/>
        </p:nvPicPr>
        <p:blipFill>
          <a:blip r:embed="rId3">
            <a:extLst/>
          </a:blip>
          <a:stretch>
            <a:fillRect/>
          </a:stretch>
        </p:blipFill>
        <p:spPr>
          <a:xfrm>
            <a:off x="533409" y="8570914"/>
            <a:ext cx="647701" cy="239713"/>
          </a:xfrm>
          <a:prstGeom prst="rect">
            <a:avLst/>
          </a:prstGeom>
          <a:ln w="12700">
            <a:miter lim="400000"/>
          </a:ln>
        </p:spPr>
      </p:pic>
      <p:sp>
        <p:nvSpPr>
          <p:cNvPr id="184" name="Shape 184"/>
          <p:cNvSpPr>
            <a:spLocks noGrp="1"/>
          </p:cNvSpPr>
          <p:nvPr>
            <p:ph type="body" idx="1"/>
          </p:nvPr>
        </p:nvSpPr>
        <p:spPr>
          <a:xfrm>
            <a:off x="1181116" y="0"/>
            <a:ext cx="8677276" cy="9144000"/>
          </a:xfrm>
          <a:prstGeom prst="rect">
            <a:avLst/>
          </a:prstGeom>
        </p:spPr>
        <p:txBody>
          <a:bodyPr lIns="50787" tIns="50787" rIns="50787" bIns="50787" anchor="ctr">
            <a:normAutofit/>
          </a:bodyPr>
          <a:lstStyle>
            <a:lvl1pPr>
              <a:defRPr sz="6400">
                <a:solidFill>
                  <a:srgbClr val="FFFFFF"/>
                </a:solidFill>
              </a:defRPr>
            </a:lvl1pPr>
            <a:lvl2pPr>
              <a:defRPr sz="6400">
                <a:solidFill>
                  <a:srgbClr val="FFFFFF"/>
                </a:solidFill>
              </a:defRPr>
            </a:lvl2pPr>
            <a:lvl3pPr marL="1481210" indent="-932611">
              <a:defRPr sz="6400">
                <a:solidFill>
                  <a:srgbClr val="FFFFFF"/>
                </a:solidFill>
              </a:defRPr>
            </a:lvl3pPr>
            <a:lvl4pPr marL="1843020" indent="-1065840">
              <a:defRPr sz="6400">
                <a:solidFill>
                  <a:srgbClr val="FFFFFF"/>
                </a:solidFill>
              </a:defRPr>
            </a:lvl4pPr>
            <a:lvl5pPr marL="2249245" indent="-1243484">
              <a:defRPr sz="6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5" name="Shape 185"/>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4_Custom Layout">
    <p:spTree>
      <p:nvGrpSpPr>
        <p:cNvPr id="1" name=""/>
        <p:cNvGrpSpPr/>
        <p:nvPr/>
      </p:nvGrpSpPr>
      <p:grpSpPr>
        <a:xfrm>
          <a:off x="0" y="0"/>
          <a:ext cx="0" cy="0"/>
          <a:chOff x="0" y="0"/>
          <a:chExt cx="0" cy="0"/>
        </a:xfrm>
      </p:grpSpPr>
      <p:pic>
        <p:nvPicPr>
          <p:cNvPr id="192"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193" name="Shape 193"/>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ivider - quote">
    <p:spTree>
      <p:nvGrpSpPr>
        <p:cNvPr id="1" name=""/>
        <p:cNvGrpSpPr/>
        <p:nvPr/>
      </p:nvGrpSpPr>
      <p:grpSpPr>
        <a:xfrm>
          <a:off x="0" y="0"/>
          <a:ext cx="0" cy="0"/>
          <a:chOff x="0" y="0"/>
          <a:chExt cx="0" cy="0"/>
        </a:xfrm>
      </p:grpSpPr>
      <p:pic>
        <p:nvPicPr>
          <p:cNvPr id="200" name="image3.pdf" descr="IBM_8bar_neg_w.eps"/>
          <p:cNvPicPr>
            <a:picLocks noChangeAspect="1"/>
          </p:cNvPicPr>
          <p:nvPr/>
        </p:nvPicPr>
        <p:blipFill>
          <a:blip r:embed="rId2">
            <a:extLst/>
          </a:blip>
          <a:stretch>
            <a:fillRect/>
          </a:stretch>
        </p:blipFill>
        <p:spPr>
          <a:xfrm>
            <a:off x="533661" y="8570227"/>
            <a:ext cx="646950" cy="240618"/>
          </a:xfrm>
          <a:prstGeom prst="rect">
            <a:avLst/>
          </a:prstGeom>
          <a:ln w="12700">
            <a:miter lim="400000"/>
          </a:ln>
        </p:spPr>
      </p:pic>
      <p:sp>
        <p:nvSpPr>
          <p:cNvPr id="201" name="Shape 201"/>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14A3EB"/>
        </a:solidFill>
        <a:effectLst/>
      </p:bgPr>
    </p:bg>
    <p:spTree>
      <p:nvGrpSpPr>
        <p:cNvPr id="1" name=""/>
        <p:cNvGrpSpPr/>
        <p:nvPr/>
      </p:nvGrpSpPr>
      <p:grpSpPr>
        <a:xfrm>
          <a:off x="0" y="0"/>
          <a:ext cx="0" cy="0"/>
          <a:chOff x="0" y="0"/>
          <a:chExt cx="0" cy="0"/>
        </a:xfrm>
      </p:grpSpPr>
      <p:pic>
        <p:nvPicPr>
          <p:cNvPr id="208" name="image3.pdf" descr="IBM_8bar_neg_w.eps"/>
          <p:cNvPicPr>
            <a:picLocks noChangeAspect="1"/>
          </p:cNvPicPr>
          <p:nvPr/>
        </p:nvPicPr>
        <p:blipFill>
          <a:blip r:embed="rId2">
            <a:extLst/>
          </a:blip>
          <a:stretch>
            <a:fillRect/>
          </a:stretch>
        </p:blipFill>
        <p:spPr>
          <a:xfrm>
            <a:off x="533400" y="8570913"/>
            <a:ext cx="647700" cy="239713"/>
          </a:xfrm>
          <a:prstGeom prst="rect">
            <a:avLst/>
          </a:prstGeom>
          <a:ln w="12700">
            <a:miter lim="400000"/>
          </a:ln>
        </p:spPr>
      </p:pic>
      <p:sp>
        <p:nvSpPr>
          <p:cNvPr id="209" name="Shape 209"/>
          <p:cNvSpPr>
            <a:spLocks noGrp="1"/>
          </p:cNvSpPr>
          <p:nvPr>
            <p:ph type="body" idx="1"/>
          </p:nvPr>
        </p:nvSpPr>
        <p:spPr>
          <a:xfrm>
            <a:off x="1181103" y="0"/>
            <a:ext cx="8677276" cy="9144000"/>
          </a:xfrm>
          <a:prstGeom prst="rect">
            <a:avLst/>
          </a:prstGeom>
        </p:spPr>
        <p:txBody>
          <a:bodyPr lIns="50793" tIns="50793" rIns="50793" bIns="50793" anchor="ctr">
            <a:normAutofit/>
          </a:bodyPr>
          <a:lstStyle>
            <a:lvl1pPr>
              <a:defRPr sz="6400">
                <a:solidFill>
                  <a:srgbClr val="FFFFFF"/>
                </a:solidFill>
              </a:defRPr>
            </a:lvl1pPr>
            <a:lvl2pPr>
              <a:defRPr sz="6400">
                <a:solidFill>
                  <a:srgbClr val="FFFFFF"/>
                </a:solidFill>
              </a:defRPr>
            </a:lvl2pPr>
            <a:lvl3pPr marL="1481210" indent="-932611">
              <a:defRPr sz="6400">
                <a:solidFill>
                  <a:srgbClr val="FFFFFF"/>
                </a:solidFill>
              </a:defRPr>
            </a:lvl3pPr>
            <a:lvl4pPr marL="1843020" indent="-1065840">
              <a:defRPr sz="6400">
                <a:solidFill>
                  <a:srgbClr val="FFFFFF"/>
                </a:solidFill>
              </a:defRPr>
            </a:lvl4pPr>
            <a:lvl5pPr marL="2249245" indent="-1243484">
              <a:defRPr sz="6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0" name="Shape 210"/>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14A3EB"/>
        </a:solidFill>
        <a:effectLst/>
      </p:bgPr>
    </p:bg>
    <p:spTree>
      <p:nvGrpSpPr>
        <p:cNvPr id="1" name=""/>
        <p:cNvGrpSpPr/>
        <p:nvPr/>
      </p:nvGrpSpPr>
      <p:grpSpPr>
        <a:xfrm>
          <a:off x="0" y="0"/>
          <a:ext cx="0" cy="0"/>
          <a:chOff x="0" y="0"/>
          <a:chExt cx="0" cy="0"/>
        </a:xfrm>
      </p:grpSpPr>
      <p:sp>
        <p:nvSpPr>
          <p:cNvPr id="217" name="Shape 217"/>
          <p:cNvSpPr>
            <a:spLocks noGrp="1"/>
          </p:cNvSpPr>
          <p:nvPr>
            <p:ph type="body" idx="1"/>
          </p:nvPr>
        </p:nvSpPr>
        <p:spPr>
          <a:xfrm>
            <a:off x="1181103" y="0"/>
            <a:ext cx="8677276" cy="9144000"/>
          </a:xfrm>
          <a:prstGeom prst="rect">
            <a:avLst/>
          </a:prstGeom>
        </p:spPr>
        <p:txBody>
          <a:bodyPr lIns="50793" tIns="50793" rIns="50793" bIns="50793" anchor="ctr">
            <a:normAutofit/>
          </a:bodyPr>
          <a:lstStyle>
            <a:lvl1pPr>
              <a:defRPr sz="6400">
                <a:solidFill>
                  <a:srgbClr val="FFFFFF"/>
                </a:solidFill>
              </a:defRPr>
            </a:lvl1pPr>
            <a:lvl2pPr>
              <a:defRPr sz="6400">
                <a:solidFill>
                  <a:srgbClr val="FFFFFF"/>
                </a:solidFill>
              </a:defRPr>
            </a:lvl2pPr>
            <a:lvl3pPr marL="1481210" indent="-932611">
              <a:defRPr sz="6400">
                <a:solidFill>
                  <a:srgbClr val="FFFFFF"/>
                </a:solidFill>
              </a:defRPr>
            </a:lvl3pPr>
            <a:lvl4pPr marL="1843020" indent="-1065840">
              <a:defRPr sz="6400">
                <a:solidFill>
                  <a:srgbClr val="FFFFFF"/>
                </a:solidFill>
              </a:defRPr>
            </a:lvl4pPr>
            <a:lvl5pPr marL="2249245" indent="-1243484">
              <a:defRPr sz="6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5_Custom Layout">
    <p:spTree>
      <p:nvGrpSpPr>
        <p:cNvPr id="1" name=""/>
        <p:cNvGrpSpPr/>
        <p:nvPr/>
      </p:nvGrpSpPr>
      <p:grpSpPr>
        <a:xfrm>
          <a:off x="0" y="0"/>
          <a:ext cx="0" cy="0"/>
          <a:chOff x="0" y="0"/>
          <a:chExt cx="0" cy="0"/>
        </a:xfrm>
      </p:grpSpPr>
      <p:pic>
        <p:nvPicPr>
          <p:cNvPr id="225" name="image7.png"/>
          <p:cNvPicPr>
            <a:picLocks noChangeAspect="1"/>
          </p:cNvPicPr>
          <p:nvPr/>
        </p:nvPicPr>
        <p:blipFill>
          <a:blip r:embed="rId2">
            <a:alphaModFix amt="50000"/>
            <a:extLst/>
          </a:blip>
          <a:stretch>
            <a:fillRect/>
          </a:stretch>
        </p:blipFill>
        <p:spPr>
          <a:xfrm>
            <a:off x="533400" y="8561388"/>
            <a:ext cx="647700" cy="258763"/>
          </a:xfrm>
          <a:prstGeom prst="rect">
            <a:avLst/>
          </a:prstGeom>
          <a:ln w="12700">
            <a:miter lim="400000"/>
          </a:ln>
        </p:spPr>
      </p:pic>
      <p:sp>
        <p:nvSpPr>
          <p:cNvPr id="226" name="Shape 226"/>
          <p:cNvSpPr>
            <a:spLocks noGrp="1"/>
          </p:cNvSpPr>
          <p:nvPr>
            <p:ph type="pic" sz="quarter" idx="13"/>
          </p:nvPr>
        </p:nvSpPr>
        <p:spPr>
          <a:xfrm>
            <a:off x="533657" y="2497668"/>
            <a:ext cx="1656812" cy="1654657"/>
          </a:xfrm>
          <a:prstGeom prst="rect">
            <a:avLst/>
          </a:prstGeom>
        </p:spPr>
        <p:txBody>
          <a:bodyPr lIns="91439" rIns="91439"/>
          <a:lstStyle/>
          <a:p>
            <a:endParaRPr/>
          </a:p>
        </p:txBody>
      </p:sp>
      <p:sp>
        <p:nvSpPr>
          <p:cNvPr id="227" name="Shape 227"/>
          <p:cNvSpPr>
            <a:spLocks noGrp="1"/>
          </p:cNvSpPr>
          <p:nvPr>
            <p:ph type="pic" sz="quarter" idx="14"/>
          </p:nvPr>
        </p:nvSpPr>
        <p:spPr>
          <a:xfrm>
            <a:off x="3926082" y="2497668"/>
            <a:ext cx="1656812" cy="1654657"/>
          </a:xfrm>
          <a:prstGeom prst="rect">
            <a:avLst/>
          </a:prstGeom>
        </p:spPr>
        <p:txBody>
          <a:bodyPr lIns="91439" rIns="91439"/>
          <a:lstStyle/>
          <a:p>
            <a:endParaRPr/>
          </a:p>
        </p:txBody>
      </p:sp>
      <p:sp>
        <p:nvSpPr>
          <p:cNvPr id="228" name="Shape 228"/>
          <p:cNvSpPr>
            <a:spLocks noGrp="1"/>
          </p:cNvSpPr>
          <p:nvPr>
            <p:ph type="pic" sz="quarter" idx="15"/>
          </p:nvPr>
        </p:nvSpPr>
        <p:spPr>
          <a:xfrm>
            <a:off x="7318509" y="2497668"/>
            <a:ext cx="1656812" cy="1654657"/>
          </a:xfrm>
          <a:prstGeom prst="rect">
            <a:avLst/>
          </a:prstGeom>
        </p:spPr>
        <p:txBody>
          <a:bodyPr lIns="91439" rIns="91439"/>
          <a:lstStyle/>
          <a:p>
            <a:endParaRPr/>
          </a:p>
        </p:txBody>
      </p:sp>
      <p:sp>
        <p:nvSpPr>
          <p:cNvPr id="229" name="Shape 229"/>
          <p:cNvSpPr>
            <a:spLocks noGrp="1"/>
          </p:cNvSpPr>
          <p:nvPr>
            <p:ph type="pic" sz="quarter" idx="16"/>
          </p:nvPr>
        </p:nvSpPr>
        <p:spPr>
          <a:xfrm>
            <a:off x="10710936" y="2497668"/>
            <a:ext cx="1656812" cy="1654657"/>
          </a:xfrm>
          <a:prstGeom prst="rect">
            <a:avLst/>
          </a:prstGeom>
        </p:spPr>
        <p:txBody>
          <a:bodyPr lIns="91439" rIns="91439"/>
          <a:lstStyle/>
          <a:p>
            <a:endParaRPr/>
          </a:p>
        </p:txBody>
      </p:sp>
      <p:sp>
        <p:nvSpPr>
          <p:cNvPr id="230" name="Shape 230"/>
          <p:cNvSpPr>
            <a:spLocks noGrp="1"/>
          </p:cNvSpPr>
          <p:nvPr>
            <p:ph type="pic" sz="quarter" idx="17"/>
          </p:nvPr>
        </p:nvSpPr>
        <p:spPr>
          <a:xfrm>
            <a:off x="14103365" y="2497668"/>
            <a:ext cx="1656812" cy="1654657"/>
          </a:xfrm>
          <a:prstGeom prst="rect">
            <a:avLst/>
          </a:prstGeom>
        </p:spPr>
        <p:txBody>
          <a:bodyPr lIns="91439" rIns="91439"/>
          <a:lstStyle/>
          <a:p>
            <a:endParaRPr/>
          </a:p>
        </p:txBody>
      </p:sp>
      <p:sp>
        <p:nvSpPr>
          <p:cNvPr id="231" name="Shape 231"/>
          <p:cNvSpPr>
            <a:spLocks noGrp="1"/>
          </p:cNvSpPr>
          <p:nvPr>
            <p:ph type="sldNum" sz="quarter" idx="2"/>
          </p:nvPr>
        </p:nvSpPr>
        <p:spPr>
          <a:xfrm>
            <a:off x="15446654" y="8631238"/>
            <a:ext cx="177522" cy="180341"/>
          </a:xfrm>
          <a:prstGeom prst="rect">
            <a:avLst/>
          </a:prstGeom>
        </p:spPr>
        <p:txBody>
          <a:bodyPr/>
          <a:lstStyle>
            <a:lvl1pPr defTabSz="546057"/>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Black Title">
    <p:spTree>
      <p:nvGrpSpPr>
        <p:cNvPr id="1" name=""/>
        <p:cNvGrpSpPr/>
        <p:nvPr/>
      </p:nvGrpSpPr>
      <p:grpSpPr>
        <a:xfrm>
          <a:off x="0" y="0"/>
          <a:ext cx="0" cy="0"/>
          <a:chOff x="0" y="0"/>
          <a:chExt cx="0" cy="0"/>
        </a:xfrm>
      </p:grpSpPr>
      <p:pic>
        <p:nvPicPr>
          <p:cNvPr id="247" name="image7.png"/>
          <p:cNvPicPr>
            <a:picLocks noChangeAspect="1"/>
          </p:cNvPicPr>
          <p:nvPr/>
        </p:nvPicPr>
        <p:blipFill>
          <a:blip r:embed="rId2">
            <a:alphaModFix amt="50000"/>
            <a:extLst/>
          </a:blip>
          <a:stretch>
            <a:fillRect/>
          </a:stretch>
        </p:blipFill>
        <p:spPr>
          <a:xfrm>
            <a:off x="533400" y="8561388"/>
            <a:ext cx="647700" cy="258763"/>
          </a:xfrm>
          <a:prstGeom prst="rect">
            <a:avLst/>
          </a:prstGeom>
          <a:ln w="12700">
            <a:miter lim="400000"/>
          </a:ln>
        </p:spPr>
      </p:pic>
      <p:sp>
        <p:nvSpPr>
          <p:cNvPr id="248" name="Shape 248"/>
          <p:cNvSpPr>
            <a:spLocks noGrp="1"/>
          </p:cNvSpPr>
          <p:nvPr>
            <p:ph type="body" sz="quarter" idx="1"/>
          </p:nvPr>
        </p:nvSpPr>
        <p:spPr>
          <a:xfrm>
            <a:off x="406400" y="373065"/>
            <a:ext cx="10160000" cy="2381251"/>
          </a:xfrm>
          <a:prstGeom prst="rect">
            <a:avLst/>
          </a:prstGeom>
        </p:spPr>
        <p:txBody>
          <a:bodyPr>
            <a:normAutofit/>
          </a:bodyPr>
          <a:lstStyle>
            <a:lvl1pPr>
              <a:defRPr sz="3600"/>
            </a:lvl1pPr>
            <a:lvl2pPr marL="594311" indent="-274297">
              <a:defRPr sz="3600"/>
            </a:lvl2pPr>
            <a:lvl3pPr marL="857183" indent="-308584">
              <a:defRPr sz="3600"/>
            </a:lvl3pPr>
            <a:lvl4pPr marL="1129847" indent="-352667">
              <a:defRPr sz="3600"/>
            </a:lvl4pPr>
            <a:lvl5pPr marL="1417208" indent="-411447">
              <a:defRPr sz="3600"/>
            </a:lvl5pPr>
          </a:lstStyle>
          <a:p>
            <a:r>
              <a:t>Body Level One</a:t>
            </a:r>
          </a:p>
          <a:p>
            <a:pPr lvl="1"/>
            <a:r>
              <a:t>Body Level Two</a:t>
            </a:r>
          </a:p>
          <a:p>
            <a:pPr lvl="2"/>
            <a:r>
              <a:t>Body Level Three</a:t>
            </a:r>
          </a:p>
          <a:p>
            <a:pPr lvl="3"/>
            <a:r>
              <a:t>Body Level Four</a:t>
            </a:r>
          </a:p>
          <a:p>
            <a:pPr lvl="4"/>
            <a:r>
              <a:t>Body Level Five</a:t>
            </a:r>
          </a:p>
        </p:txBody>
      </p:sp>
      <p:sp>
        <p:nvSpPr>
          <p:cNvPr id="249" name="Shape 249"/>
          <p:cNvSpPr>
            <a:spLocks noGrp="1"/>
          </p:cNvSpPr>
          <p:nvPr>
            <p:ph type="sldNum" sz="quarter" idx="2"/>
          </p:nvPr>
        </p:nvSpPr>
        <p:spPr>
          <a:xfrm>
            <a:off x="15470200" y="8631238"/>
            <a:ext cx="153976" cy="147321"/>
          </a:xfrm>
          <a:prstGeom prst="rect">
            <a:avLst/>
          </a:prstGeom>
        </p:spPr>
        <p:txBody>
          <a:bodyPr/>
          <a:lstStyle>
            <a:lvl1pPr defTabSz="544467">
              <a:defRPr sz="12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Intro Slide">
    <p:spTree>
      <p:nvGrpSpPr>
        <p:cNvPr id="1" name=""/>
        <p:cNvGrpSpPr/>
        <p:nvPr/>
      </p:nvGrpSpPr>
      <p:grpSpPr>
        <a:xfrm>
          <a:off x="0" y="0"/>
          <a:ext cx="0" cy="0"/>
          <a:chOff x="0" y="0"/>
          <a:chExt cx="0" cy="0"/>
        </a:xfrm>
      </p:grpSpPr>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pic>
        <p:nvPicPr>
          <p:cNvPr id="32"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33" name="Shape 33"/>
          <p:cNvSpPr>
            <a:spLocks noGrp="1"/>
          </p:cNvSpPr>
          <p:nvPr>
            <p:ph type="body" idx="1"/>
          </p:nvPr>
        </p:nvSpPr>
        <p:spPr>
          <a:xfrm>
            <a:off x="2895600" y="0"/>
            <a:ext cx="10287001" cy="9144000"/>
          </a:xfrm>
          <a:prstGeom prst="rect">
            <a:avLst/>
          </a:prstGeom>
        </p:spPr>
        <p:txBody>
          <a:bodyPr lIns="45717" tIns="45717" rIns="45717" bIns="45717" anchor="ctr">
            <a:normAutofit/>
          </a:bodyPr>
          <a:lstStyle>
            <a:lvl1pPr>
              <a:defRPr sz="5700">
                <a:solidFill>
                  <a:srgbClr val="00B2EF"/>
                </a:solidFill>
              </a:defRPr>
            </a:lvl1pPr>
            <a:lvl2pPr marL="0" indent="319999">
              <a:buSzTx/>
              <a:buNone/>
              <a:defRPr sz="5700">
                <a:solidFill>
                  <a:srgbClr val="00B2EF"/>
                </a:solidFill>
              </a:defRPr>
            </a:lvl2pPr>
            <a:lvl3pPr marL="0" indent="548571">
              <a:buSzTx/>
              <a:buNone/>
              <a:defRPr sz="5700">
                <a:solidFill>
                  <a:srgbClr val="00B2EF"/>
                </a:solidFill>
              </a:defRPr>
            </a:lvl3pPr>
            <a:lvl4pPr marL="0" indent="777146">
              <a:buSzTx/>
              <a:buNone/>
              <a:defRPr sz="5700">
                <a:solidFill>
                  <a:srgbClr val="00B2EF"/>
                </a:solidFill>
              </a:defRPr>
            </a:lvl4pPr>
            <a:lvl5pPr marL="0" indent="1005716">
              <a:buSzTx/>
              <a:buNone/>
              <a:defRPr sz="5700">
                <a:solidFill>
                  <a:srgbClr val="00B2E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Gray Title Slide">
    <p:spTree>
      <p:nvGrpSpPr>
        <p:cNvPr id="1" name=""/>
        <p:cNvGrpSpPr/>
        <p:nvPr/>
      </p:nvGrpSpPr>
      <p:grpSpPr>
        <a:xfrm>
          <a:off x="0" y="0"/>
          <a:ext cx="0" cy="0"/>
          <a:chOff x="0" y="0"/>
          <a:chExt cx="0" cy="0"/>
        </a:xfrm>
      </p:grpSpPr>
      <p:pic>
        <p:nvPicPr>
          <p:cNvPr id="256" name="image7.png"/>
          <p:cNvPicPr>
            <a:picLocks noChangeAspect="1"/>
          </p:cNvPicPr>
          <p:nvPr/>
        </p:nvPicPr>
        <p:blipFill>
          <a:blip r:embed="rId2">
            <a:alphaModFix amt="50000"/>
            <a:extLst/>
          </a:blip>
          <a:stretch>
            <a:fillRect/>
          </a:stretch>
        </p:blipFill>
        <p:spPr>
          <a:xfrm>
            <a:off x="533400" y="8561388"/>
            <a:ext cx="647700" cy="258763"/>
          </a:xfrm>
          <a:prstGeom prst="rect">
            <a:avLst/>
          </a:prstGeom>
          <a:ln w="12700">
            <a:miter lim="400000"/>
          </a:ln>
        </p:spPr>
      </p:pic>
      <p:sp>
        <p:nvSpPr>
          <p:cNvPr id="257" name="Shape 257"/>
          <p:cNvSpPr>
            <a:spLocks noGrp="1"/>
          </p:cNvSpPr>
          <p:nvPr>
            <p:ph type="body" sz="quarter" idx="1"/>
          </p:nvPr>
        </p:nvSpPr>
        <p:spPr>
          <a:xfrm>
            <a:off x="406400" y="431676"/>
            <a:ext cx="10160000" cy="2381251"/>
          </a:xfrm>
          <a:prstGeom prst="rect">
            <a:avLst/>
          </a:prstGeom>
        </p:spPr>
        <p:txBody>
          <a:bodyPr>
            <a:normAutofit/>
          </a:bodyPr>
          <a:lstStyle>
            <a:lvl1pPr>
              <a:defRPr sz="2500">
                <a:solidFill>
                  <a:srgbClr val="798088"/>
                </a:solidFill>
              </a:defRPr>
            </a:lvl1pPr>
            <a:lvl2pPr marL="510498" indent="-190484">
              <a:defRPr sz="2500">
                <a:solidFill>
                  <a:srgbClr val="798088"/>
                </a:solidFill>
              </a:defRPr>
            </a:lvl2pPr>
            <a:lvl3pPr marL="762893" indent="-214294">
              <a:defRPr sz="2500">
                <a:solidFill>
                  <a:srgbClr val="798088"/>
                </a:solidFill>
              </a:defRPr>
            </a:lvl3pPr>
            <a:lvl4pPr marL="1022088" indent="-244908">
              <a:defRPr sz="2500">
                <a:solidFill>
                  <a:srgbClr val="798088"/>
                </a:solidFill>
              </a:defRPr>
            </a:lvl4pPr>
            <a:lvl5pPr marL="1291488" indent="-285727">
              <a:defRPr sz="2500">
                <a:solidFill>
                  <a:srgbClr val="798088"/>
                </a:solidFill>
              </a:defRPr>
            </a:lvl5pPr>
          </a:lstStyle>
          <a:p>
            <a:r>
              <a:t>Body Level One</a:t>
            </a:r>
          </a:p>
          <a:p>
            <a:pPr lvl="1"/>
            <a:r>
              <a:t>Body Level Two</a:t>
            </a:r>
          </a:p>
          <a:p>
            <a:pPr lvl="2"/>
            <a:r>
              <a:t>Body Level Three</a:t>
            </a:r>
          </a:p>
          <a:p>
            <a:pPr lvl="3"/>
            <a:r>
              <a:t>Body Level Four</a:t>
            </a:r>
          </a:p>
          <a:p>
            <a:pPr lvl="4"/>
            <a:r>
              <a:t>Body Level Five</a:t>
            </a:r>
          </a:p>
        </p:txBody>
      </p:sp>
      <p:sp>
        <p:nvSpPr>
          <p:cNvPr id="258" name="Shape 258"/>
          <p:cNvSpPr>
            <a:spLocks noGrp="1"/>
          </p:cNvSpPr>
          <p:nvPr>
            <p:ph type="sldNum" sz="quarter" idx="2"/>
          </p:nvPr>
        </p:nvSpPr>
        <p:spPr>
          <a:xfrm>
            <a:off x="15470200" y="8631238"/>
            <a:ext cx="153976" cy="147321"/>
          </a:xfrm>
          <a:prstGeom prst="rect">
            <a:avLst/>
          </a:prstGeom>
        </p:spPr>
        <p:txBody>
          <a:bodyPr/>
          <a:lstStyle>
            <a:lvl1pPr defTabSz="544467">
              <a:defRPr sz="120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Intro Slide">
    <p:spTree>
      <p:nvGrpSpPr>
        <p:cNvPr id="1" name=""/>
        <p:cNvGrpSpPr/>
        <p:nvPr/>
      </p:nvGrpSpPr>
      <p:grpSpPr>
        <a:xfrm>
          <a:off x="0" y="0"/>
          <a:ext cx="0" cy="0"/>
          <a:chOff x="0" y="0"/>
          <a:chExt cx="0" cy="0"/>
        </a:xfrm>
      </p:grpSpPr>
      <p:pic>
        <p:nvPicPr>
          <p:cNvPr id="265" name="image7.png"/>
          <p:cNvPicPr>
            <a:picLocks noChangeAspect="1"/>
          </p:cNvPicPr>
          <p:nvPr/>
        </p:nvPicPr>
        <p:blipFill>
          <a:blip r:embed="rId2">
            <a:alphaModFix amt="50000"/>
            <a:extLst/>
          </a:blip>
          <a:stretch>
            <a:fillRect/>
          </a:stretch>
        </p:blipFill>
        <p:spPr>
          <a:xfrm>
            <a:off x="533400" y="8561388"/>
            <a:ext cx="647700" cy="258763"/>
          </a:xfrm>
          <a:prstGeom prst="rect">
            <a:avLst/>
          </a:prstGeom>
          <a:ln w="12700">
            <a:miter lim="400000"/>
          </a:ln>
        </p:spPr>
      </p:pic>
      <p:sp>
        <p:nvSpPr>
          <p:cNvPr id="266" name="Shape 266"/>
          <p:cNvSpPr>
            <a:spLocks noGrp="1"/>
          </p:cNvSpPr>
          <p:nvPr>
            <p:ph type="body" idx="1"/>
          </p:nvPr>
        </p:nvSpPr>
        <p:spPr>
          <a:xfrm>
            <a:off x="2895600" y="0"/>
            <a:ext cx="10287001" cy="9144000"/>
          </a:xfrm>
          <a:prstGeom prst="rect">
            <a:avLst/>
          </a:prstGeom>
        </p:spPr>
        <p:txBody>
          <a:bodyPr anchor="ctr">
            <a:normAutofit/>
          </a:bodyPr>
          <a:lstStyle>
            <a:lvl1pPr>
              <a:defRPr sz="5500">
                <a:solidFill>
                  <a:srgbClr val="00B2EF"/>
                </a:solidFill>
              </a:defRPr>
            </a:lvl1pPr>
            <a:lvl2pPr marL="0" indent="319999">
              <a:buSzTx/>
              <a:buNone/>
              <a:defRPr sz="5500">
                <a:solidFill>
                  <a:srgbClr val="00B2EF"/>
                </a:solidFill>
              </a:defRPr>
            </a:lvl2pPr>
            <a:lvl3pPr marL="0" indent="548571">
              <a:buSzTx/>
              <a:buNone/>
              <a:defRPr sz="5500">
                <a:solidFill>
                  <a:srgbClr val="00B2EF"/>
                </a:solidFill>
              </a:defRPr>
            </a:lvl3pPr>
            <a:lvl4pPr marL="0" indent="777146">
              <a:buSzTx/>
              <a:buNone/>
              <a:defRPr sz="5500">
                <a:solidFill>
                  <a:srgbClr val="00B2EF"/>
                </a:solidFill>
              </a:defRPr>
            </a:lvl4pPr>
            <a:lvl5pPr marL="0" indent="1005717">
              <a:buSzTx/>
              <a:buNone/>
              <a:defRPr sz="5500">
                <a:solidFill>
                  <a:srgbClr val="00B2EF"/>
                </a:solidFill>
              </a:defRPr>
            </a:lvl5pPr>
          </a:lstStyle>
          <a:p>
            <a:r>
              <a:t>Body Level One</a:t>
            </a:r>
          </a:p>
          <a:p>
            <a:pPr lvl="1"/>
            <a:r>
              <a:t>Body Level Two</a:t>
            </a:r>
          </a:p>
          <a:p>
            <a:pPr lvl="2"/>
            <a:r>
              <a:t>Body Level Three</a:t>
            </a:r>
          </a:p>
          <a:p>
            <a:pPr lvl="3"/>
            <a:r>
              <a:t>Body Level Four</a:t>
            </a:r>
          </a:p>
          <a:p>
            <a:pPr lvl="4"/>
            <a:r>
              <a:t>Body Level Five</a:t>
            </a:r>
          </a:p>
        </p:txBody>
      </p:sp>
      <p:sp>
        <p:nvSpPr>
          <p:cNvPr id="267" name="Shape 267"/>
          <p:cNvSpPr>
            <a:spLocks noGrp="1"/>
          </p:cNvSpPr>
          <p:nvPr>
            <p:ph type="sldNum" sz="quarter" idx="2"/>
          </p:nvPr>
        </p:nvSpPr>
        <p:spPr>
          <a:xfrm>
            <a:off x="15470200" y="8631238"/>
            <a:ext cx="153976" cy="147321"/>
          </a:xfrm>
          <a:prstGeom prst="rect">
            <a:avLst/>
          </a:prstGeom>
        </p:spPr>
        <p:txBody>
          <a:bodyPr/>
          <a:lstStyle>
            <a:lvl1pPr defTabSz="544467">
              <a:defRPr sz="12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6_Custom Layout">
    <p:spTree>
      <p:nvGrpSpPr>
        <p:cNvPr id="1" name=""/>
        <p:cNvGrpSpPr/>
        <p:nvPr/>
      </p:nvGrpSpPr>
      <p:grpSpPr>
        <a:xfrm>
          <a:off x="0" y="0"/>
          <a:ext cx="0" cy="0"/>
          <a:chOff x="0" y="0"/>
          <a:chExt cx="0" cy="0"/>
        </a:xfrm>
      </p:grpSpPr>
      <p:sp>
        <p:nvSpPr>
          <p:cNvPr id="274" name="Shape 274"/>
          <p:cNvSpPr/>
          <p:nvPr/>
        </p:nvSpPr>
        <p:spPr>
          <a:xfrm>
            <a:off x="1285875" y="2851150"/>
            <a:ext cx="4137025" cy="374650"/>
          </a:xfrm>
          <a:prstGeom prst="rect">
            <a:avLst/>
          </a:prstGeom>
          <a:solidFill>
            <a:srgbClr val="00B2EF"/>
          </a:solidFill>
          <a:ln w="12700">
            <a:miter lim="400000"/>
          </a:ln>
        </p:spPr>
        <p:txBody>
          <a:bodyPr lIns="50800" tIns="50800" rIns="50800" bIns="50800" anchor="ctr"/>
          <a:lstStyle/>
          <a:p>
            <a:pPr algn="ctr" defTabSz="546034">
              <a:defRPr sz="1800" b="1"/>
            </a:pPr>
            <a:endParaRPr/>
          </a:p>
        </p:txBody>
      </p:sp>
      <p:sp>
        <p:nvSpPr>
          <p:cNvPr id="275" name="Shape 275"/>
          <p:cNvSpPr/>
          <p:nvPr/>
        </p:nvSpPr>
        <p:spPr>
          <a:xfrm>
            <a:off x="10882313" y="2851150"/>
            <a:ext cx="4137026" cy="374650"/>
          </a:xfrm>
          <a:prstGeom prst="rect">
            <a:avLst/>
          </a:prstGeom>
          <a:solidFill>
            <a:srgbClr val="00B2EF"/>
          </a:solidFill>
          <a:ln w="12700">
            <a:miter lim="400000"/>
          </a:ln>
        </p:spPr>
        <p:txBody>
          <a:bodyPr lIns="50800" tIns="50800" rIns="50800" bIns="50800" anchor="ctr"/>
          <a:lstStyle/>
          <a:p>
            <a:pPr algn="ctr" defTabSz="546034">
              <a:defRPr sz="1800" b="1"/>
            </a:pPr>
            <a:endParaRPr/>
          </a:p>
        </p:txBody>
      </p:sp>
      <p:sp>
        <p:nvSpPr>
          <p:cNvPr id="276" name="Shape 276"/>
          <p:cNvSpPr/>
          <p:nvPr/>
        </p:nvSpPr>
        <p:spPr>
          <a:xfrm>
            <a:off x="6064250" y="2851150"/>
            <a:ext cx="4137025" cy="374650"/>
          </a:xfrm>
          <a:prstGeom prst="rect">
            <a:avLst/>
          </a:prstGeom>
          <a:solidFill>
            <a:srgbClr val="00B2EF"/>
          </a:solidFill>
          <a:ln w="12700">
            <a:miter lim="400000"/>
          </a:ln>
        </p:spPr>
        <p:txBody>
          <a:bodyPr lIns="50800" tIns="50800" rIns="50800" bIns="50800" anchor="ctr"/>
          <a:lstStyle/>
          <a:p>
            <a:pPr algn="ctr" defTabSz="546034">
              <a:defRPr sz="1800" b="1"/>
            </a:pPr>
            <a:endParaRPr/>
          </a:p>
        </p:txBody>
      </p:sp>
      <p:pic>
        <p:nvPicPr>
          <p:cNvPr id="277" name="image7.png"/>
          <p:cNvPicPr>
            <a:picLocks noChangeAspect="1"/>
          </p:cNvPicPr>
          <p:nvPr/>
        </p:nvPicPr>
        <p:blipFill>
          <a:blip r:embed="rId2">
            <a:alphaModFix amt="50000"/>
            <a:extLst/>
          </a:blip>
          <a:stretch>
            <a:fillRect/>
          </a:stretch>
        </p:blipFill>
        <p:spPr>
          <a:xfrm>
            <a:off x="533400" y="8561388"/>
            <a:ext cx="647700" cy="258763"/>
          </a:xfrm>
          <a:prstGeom prst="rect">
            <a:avLst/>
          </a:prstGeom>
          <a:ln w="12700">
            <a:miter lim="400000"/>
          </a:ln>
        </p:spPr>
      </p:pic>
      <p:sp>
        <p:nvSpPr>
          <p:cNvPr id="278" name="Shape 278"/>
          <p:cNvSpPr>
            <a:spLocks noGrp="1"/>
          </p:cNvSpPr>
          <p:nvPr>
            <p:ph type="body" sz="quarter" idx="1"/>
          </p:nvPr>
        </p:nvSpPr>
        <p:spPr>
          <a:xfrm>
            <a:off x="1285875" y="4046542"/>
            <a:ext cx="4137028" cy="3144838"/>
          </a:xfrm>
          <a:prstGeom prst="rect">
            <a:avLst/>
          </a:prstGeom>
        </p:spPr>
        <p:txBody>
          <a:bodyPr>
            <a:normAutofit/>
          </a:bodyPr>
          <a:lstStyle>
            <a:lvl1pPr marL="174610" indent="-174610" defTabSz="914321">
              <a:buSzPct val="100000"/>
              <a:buFont typeface="Arial"/>
              <a:buChar char="•"/>
              <a:defRPr sz="2500">
                <a:solidFill>
                  <a:srgbClr val="798088"/>
                </a:solidFill>
                <a:latin typeface="HelvNeue Medium for IBM"/>
                <a:ea typeface="HelvNeue Medium for IBM"/>
                <a:cs typeface="HelvNeue Medium for IBM"/>
                <a:sym typeface="HelvNeue Medium for IBM"/>
              </a:defRPr>
            </a:lvl1pPr>
            <a:lvl2pPr defTabSz="914321">
              <a:buFont typeface="Arial"/>
              <a:defRPr sz="2500">
                <a:solidFill>
                  <a:srgbClr val="798088"/>
                </a:solidFill>
                <a:latin typeface="HelvNeue Medium for IBM"/>
                <a:ea typeface="HelvNeue Medium for IBM"/>
                <a:cs typeface="HelvNeue Medium for IBM"/>
                <a:sym typeface="HelvNeue Medium for IBM"/>
              </a:defRPr>
            </a:lvl2pPr>
            <a:lvl3pPr defTabSz="914321">
              <a:buFont typeface="Arial"/>
              <a:defRPr sz="2500">
                <a:solidFill>
                  <a:srgbClr val="798088"/>
                </a:solidFill>
                <a:latin typeface="HelvNeue Medium for IBM"/>
                <a:ea typeface="HelvNeue Medium for IBM"/>
                <a:cs typeface="HelvNeue Medium for IBM"/>
                <a:sym typeface="HelvNeue Medium for IBM"/>
              </a:defRPr>
            </a:lvl3pPr>
            <a:lvl4pPr defTabSz="914321">
              <a:buFont typeface="Arial"/>
              <a:defRPr sz="2500">
                <a:solidFill>
                  <a:srgbClr val="798088"/>
                </a:solidFill>
                <a:latin typeface="HelvNeue Medium for IBM"/>
                <a:ea typeface="HelvNeue Medium for IBM"/>
                <a:cs typeface="HelvNeue Medium for IBM"/>
                <a:sym typeface="HelvNeue Medium for IBM"/>
              </a:defRPr>
            </a:lvl4pPr>
            <a:lvl5pPr defTabSz="914321">
              <a:buFont typeface="Arial"/>
              <a:defRPr sz="2500">
                <a:solidFill>
                  <a:srgbClr val="798088"/>
                </a:solidFill>
                <a:latin typeface="HelvNeue Medium for IBM"/>
                <a:ea typeface="HelvNeue Medium for IBM"/>
                <a:cs typeface="HelvNeue Medium for IBM"/>
                <a:sym typeface="HelvNeue Medium for IBM"/>
              </a:defRPr>
            </a:lvl5pPr>
          </a:lstStyle>
          <a:p>
            <a:r>
              <a:t>Body Level One</a:t>
            </a:r>
          </a:p>
          <a:p>
            <a:pPr lvl="1"/>
            <a:r>
              <a:t>Body Level Two</a:t>
            </a:r>
          </a:p>
          <a:p>
            <a:pPr lvl="2"/>
            <a:r>
              <a:t>Body Level Three</a:t>
            </a:r>
          </a:p>
          <a:p>
            <a:pPr lvl="3"/>
            <a:r>
              <a:t>Body Level Four</a:t>
            </a:r>
          </a:p>
          <a:p>
            <a:pPr lvl="4"/>
            <a:r>
              <a:t>Body Level Five</a:t>
            </a:r>
          </a:p>
        </p:txBody>
      </p:sp>
      <p:sp>
        <p:nvSpPr>
          <p:cNvPr id="279" name="Shape 279"/>
          <p:cNvSpPr>
            <a:spLocks noGrp="1"/>
          </p:cNvSpPr>
          <p:nvPr>
            <p:ph type="body" sz="quarter" idx="13"/>
          </p:nvPr>
        </p:nvSpPr>
        <p:spPr>
          <a:xfrm>
            <a:off x="1285875" y="3151354"/>
            <a:ext cx="4137028"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280" name="Shape 280"/>
          <p:cNvSpPr>
            <a:spLocks noGrp="1"/>
          </p:cNvSpPr>
          <p:nvPr>
            <p:ph type="body" sz="quarter" idx="14"/>
          </p:nvPr>
        </p:nvSpPr>
        <p:spPr>
          <a:xfrm>
            <a:off x="10882516" y="4046542"/>
            <a:ext cx="4137027" cy="3144838"/>
          </a:xfrm>
          <a:prstGeom prst="rect">
            <a:avLst/>
          </a:prstGeom>
        </p:spPr>
        <p:txBody>
          <a:bodyPr>
            <a:normAutofit/>
          </a:bodyPr>
          <a:lstStyle/>
          <a:p>
            <a:pPr marL="174610" indent="-174610" defTabSz="914321">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281" name="Shape 281"/>
          <p:cNvSpPr>
            <a:spLocks noGrp="1"/>
          </p:cNvSpPr>
          <p:nvPr>
            <p:ph type="body" sz="quarter" idx="15"/>
          </p:nvPr>
        </p:nvSpPr>
        <p:spPr>
          <a:xfrm>
            <a:off x="10882516" y="3151354"/>
            <a:ext cx="4137027"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282" name="Shape 282"/>
          <p:cNvSpPr>
            <a:spLocks noGrp="1"/>
          </p:cNvSpPr>
          <p:nvPr>
            <p:ph type="body" sz="quarter" idx="16"/>
          </p:nvPr>
        </p:nvSpPr>
        <p:spPr>
          <a:xfrm>
            <a:off x="6064251" y="4046542"/>
            <a:ext cx="4137027" cy="3144838"/>
          </a:xfrm>
          <a:prstGeom prst="rect">
            <a:avLst/>
          </a:prstGeom>
        </p:spPr>
        <p:txBody>
          <a:bodyPr>
            <a:normAutofit/>
          </a:bodyPr>
          <a:lstStyle/>
          <a:p>
            <a:pPr marL="174610" indent="-174610" defTabSz="914321">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283" name="Shape 283"/>
          <p:cNvSpPr>
            <a:spLocks noGrp="1"/>
          </p:cNvSpPr>
          <p:nvPr>
            <p:ph type="body" sz="quarter" idx="17"/>
          </p:nvPr>
        </p:nvSpPr>
        <p:spPr>
          <a:xfrm>
            <a:off x="6064251" y="3151354"/>
            <a:ext cx="4137027"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284" name="Shape 284"/>
          <p:cNvSpPr>
            <a:spLocks noGrp="1"/>
          </p:cNvSpPr>
          <p:nvPr>
            <p:ph type="sldNum" sz="quarter" idx="2"/>
          </p:nvPr>
        </p:nvSpPr>
        <p:spPr>
          <a:xfrm>
            <a:off x="15470200" y="8631238"/>
            <a:ext cx="153976" cy="147321"/>
          </a:xfrm>
          <a:prstGeom prst="rect">
            <a:avLst/>
          </a:prstGeom>
        </p:spPr>
        <p:txBody>
          <a:bodyPr/>
          <a:lstStyle>
            <a:lvl1pPr defTabSz="544467">
              <a:defRPr sz="1200"/>
            </a:lvl1pPr>
          </a:lstStyle>
          <a:p>
            <a:fld id="{86CB4B4D-7CA3-9044-876B-883B54F8677D}" type="slidenum">
              <a:t>‹#›</a:t>
            </a:fld>
            <a:endParaRPr/>
          </a:p>
        </p:txBody>
      </p:sp>
      <p:sp>
        <p:nvSpPr>
          <p:cNvPr id="285" name="Shape 285"/>
          <p:cNvSpPr/>
          <p:nvPr/>
        </p:nvSpPr>
        <p:spPr>
          <a:xfrm>
            <a:off x="1285875" y="2590800"/>
            <a:ext cx="4137025" cy="0"/>
          </a:xfrm>
          <a:prstGeom prst="line">
            <a:avLst/>
          </a:prstGeom>
          <a:ln w="25400">
            <a:solidFill>
              <a:srgbClr val="000000"/>
            </a:solidFill>
            <a:miter lim="400000"/>
          </a:ln>
        </p:spPr>
        <p:txBody>
          <a:bodyPr lIns="45718" tIns="45718" rIns="45718" bIns="45718"/>
          <a:lstStyle/>
          <a:p>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Full Photo w/whie logo">
    <p:spTree>
      <p:nvGrpSpPr>
        <p:cNvPr id="1" name=""/>
        <p:cNvGrpSpPr/>
        <p:nvPr/>
      </p:nvGrpSpPr>
      <p:grpSpPr>
        <a:xfrm>
          <a:off x="0" y="0"/>
          <a:ext cx="0" cy="0"/>
          <a:chOff x="0" y="0"/>
          <a:chExt cx="0" cy="0"/>
        </a:xfrm>
      </p:grpSpPr>
      <p:pic>
        <p:nvPicPr>
          <p:cNvPr id="292" name="image3.pdf" descr="IBM_8bar_neg_w.eps"/>
          <p:cNvPicPr>
            <a:picLocks noChangeAspect="1"/>
          </p:cNvPicPr>
          <p:nvPr/>
        </p:nvPicPr>
        <p:blipFill>
          <a:blip r:embed="rId2">
            <a:extLst/>
          </a:blip>
          <a:stretch>
            <a:fillRect/>
          </a:stretch>
        </p:blipFill>
        <p:spPr>
          <a:xfrm>
            <a:off x="533400" y="8570913"/>
            <a:ext cx="647700" cy="239713"/>
          </a:xfrm>
          <a:prstGeom prst="rect">
            <a:avLst/>
          </a:prstGeom>
          <a:ln w="12700">
            <a:miter lim="400000"/>
          </a:ln>
        </p:spPr>
      </p:pic>
      <p:sp>
        <p:nvSpPr>
          <p:cNvPr id="293" name="Shape 293"/>
          <p:cNvSpPr>
            <a:spLocks noGrp="1"/>
          </p:cNvSpPr>
          <p:nvPr>
            <p:ph type="pic" idx="13"/>
          </p:nvPr>
        </p:nvSpPr>
        <p:spPr>
          <a:xfrm>
            <a:off x="0" y="0"/>
            <a:ext cx="16256000" cy="9144000"/>
          </a:xfrm>
          <a:prstGeom prst="rect">
            <a:avLst/>
          </a:prstGeom>
        </p:spPr>
        <p:txBody>
          <a:bodyPr lIns="91439" rIns="91439"/>
          <a:lstStyle/>
          <a:p>
            <a:endParaRPr/>
          </a:p>
        </p:txBody>
      </p:sp>
      <p:sp>
        <p:nvSpPr>
          <p:cNvPr id="294" name="Shape 294"/>
          <p:cNvSpPr>
            <a:spLocks noGrp="1"/>
          </p:cNvSpPr>
          <p:nvPr>
            <p:ph type="sldNum" sz="quarter" idx="2"/>
          </p:nvPr>
        </p:nvSpPr>
        <p:spPr>
          <a:xfrm>
            <a:off x="15470200" y="8631238"/>
            <a:ext cx="153976" cy="147321"/>
          </a:xfrm>
          <a:prstGeom prst="rect">
            <a:avLst/>
          </a:prstGeom>
        </p:spPr>
        <p:txBody>
          <a:bodyPr/>
          <a:lstStyle>
            <a:lvl1pPr defTabSz="544467">
              <a:defRPr sz="12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Full Photo w/dark logo">
    <p:spTree>
      <p:nvGrpSpPr>
        <p:cNvPr id="1" name=""/>
        <p:cNvGrpSpPr/>
        <p:nvPr/>
      </p:nvGrpSpPr>
      <p:grpSpPr>
        <a:xfrm>
          <a:off x="0" y="0"/>
          <a:ext cx="0" cy="0"/>
          <a:chOff x="0" y="0"/>
          <a:chExt cx="0" cy="0"/>
        </a:xfrm>
      </p:grpSpPr>
      <p:pic>
        <p:nvPicPr>
          <p:cNvPr id="301" name="image7.png"/>
          <p:cNvPicPr>
            <a:picLocks noChangeAspect="1"/>
          </p:cNvPicPr>
          <p:nvPr/>
        </p:nvPicPr>
        <p:blipFill>
          <a:blip r:embed="rId2">
            <a:alphaModFix amt="50000"/>
            <a:extLst/>
          </a:blip>
          <a:stretch>
            <a:fillRect/>
          </a:stretch>
        </p:blipFill>
        <p:spPr>
          <a:xfrm>
            <a:off x="533400" y="8561388"/>
            <a:ext cx="647700" cy="258763"/>
          </a:xfrm>
          <a:prstGeom prst="rect">
            <a:avLst/>
          </a:prstGeom>
          <a:ln w="12700">
            <a:miter lim="400000"/>
          </a:ln>
        </p:spPr>
      </p:pic>
      <p:sp>
        <p:nvSpPr>
          <p:cNvPr id="302" name="Shape 302"/>
          <p:cNvSpPr>
            <a:spLocks noGrp="1"/>
          </p:cNvSpPr>
          <p:nvPr>
            <p:ph type="pic" idx="13"/>
          </p:nvPr>
        </p:nvSpPr>
        <p:spPr>
          <a:xfrm>
            <a:off x="0" y="0"/>
            <a:ext cx="16256000" cy="9144000"/>
          </a:xfrm>
          <a:prstGeom prst="rect">
            <a:avLst/>
          </a:prstGeom>
        </p:spPr>
        <p:txBody>
          <a:bodyPr lIns="91439" rIns="91439"/>
          <a:lstStyle/>
          <a:p>
            <a:endParaRPr/>
          </a:p>
        </p:txBody>
      </p:sp>
      <p:sp>
        <p:nvSpPr>
          <p:cNvPr id="303" name="Shape 303"/>
          <p:cNvSpPr>
            <a:spLocks noGrp="1"/>
          </p:cNvSpPr>
          <p:nvPr>
            <p:ph type="sldNum" sz="quarter" idx="2"/>
          </p:nvPr>
        </p:nvSpPr>
        <p:spPr>
          <a:xfrm>
            <a:off x="15470200" y="8631238"/>
            <a:ext cx="153976" cy="147321"/>
          </a:xfrm>
          <a:prstGeom prst="rect">
            <a:avLst/>
          </a:prstGeom>
        </p:spPr>
        <p:txBody>
          <a:bodyPr/>
          <a:lstStyle>
            <a:lvl1pPr defTabSz="544467">
              <a:defRPr sz="12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Case Study Split Screen">
    <p:spTree>
      <p:nvGrpSpPr>
        <p:cNvPr id="1" name=""/>
        <p:cNvGrpSpPr/>
        <p:nvPr/>
      </p:nvGrpSpPr>
      <p:grpSpPr>
        <a:xfrm>
          <a:off x="0" y="0"/>
          <a:ext cx="0" cy="0"/>
          <a:chOff x="0" y="0"/>
          <a:chExt cx="0" cy="0"/>
        </a:xfrm>
      </p:grpSpPr>
      <p:pic>
        <p:nvPicPr>
          <p:cNvPr id="310" name="image8.png"/>
          <p:cNvPicPr>
            <a:picLocks noChangeAspect="1"/>
          </p:cNvPicPr>
          <p:nvPr/>
        </p:nvPicPr>
        <p:blipFill>
          <a:blip r:embed="rId2">
            <a:extLst/>
          </a:blip>
          <a:stretch>
            <a:fillRect/>
          </a:stretch>
        </p:blipFill>
        <p:spPr>
          <a:xfrm>
            <a:off x="533400" y="8570913"/>
            <a:ext cx="647700" cy="239713"/>
          </a:xfrm>
          <a:prstGeom prst="rect">
            <a:avLst/>
          </a:prstGeom>
          <a:ln w="12700">
            <a:miter lim="400000"/>
          </a:ln>
        </p:spPr>
      </p:pic>
      <p:sp>
        <p:nvSpPr>
          <p:cNvPr id="311" name="Shape 311"/>
          <p:cNvSpPr>
            <a:spLocks noGrp="1"/>
          </p:cNvSpPr>
          <p:nvPr>
            <p:ph type="pic" idx="13"/>
          </p:nvPr>
        </p:nvSpPr>
        <p:spPr>
          <a:xfrm>
            <a:off x="0" y="0"/>
            <a:ext cx="8147539" cy="9144000"/>
          </a:xfrm>
          <a:prstGeom prst="rect">
            <a:avLst/>
          </a:prstGeom>
        </p:spPr>
        <p:txBody>
          <a:bodyPr lIns="91439" rIns="91439"/>
          <a:lstStyle/>
          <a:p>
            <a:endParaRPr/>
          </a:p>
        </p:txBody>
      </p:sp>
      <p:sp>
        <p:nvSpPr>
          <p:cNvPr id="312" name="Shape 312"/>
          <p:cNvSpPr>
            <a:spLocks noGrp="1"/>
          </p:cNvSpPr>
          <p:nvPr>
            <p:ph type="pic" sz="quarter" idx="14"/>
          </p:nvPr>
        </p:nvSpPr>
        <p:spPr>
          <a:xfrm>
            <a:off x="2267989" y="2766219"/>
            <a:ext cx="3611563" cy="3611564"/>
          </a:xfrm>
          <a:prstGeom prst="rect">
            <a:avLst/>
          </a:prstGeom>
        </p:spPr>
        <p:txBody>
          <a:bodyPr lIns="91439" rIns="91439"/>
          <a:lstStyle/>
          <a:p>
            <a:endParaRPr/>
          </a:p>
        </p:txBody>
      </p:sp>
      <p:sp>
        <p:nvSpPr>
          <p:cNvPr id="313" name="Shape 313"/>
          <p:cNvSpPr>
            <a:spLocks noGrp="1"/>
          </p:cNvSpPr>
          <p:nvPr>
            <p:ph type="sldNum" sz="quarter" idx="2"/>
          </p:nvPr>
        </p:nvSpPr>
        <p:spPr>
          <a:xfrm>
            <a:off x="15470200" y="8631238"/>
            <a:ext cx="153976" cy="147321"/>
          </a:xfrm>
          <a:prstGeom prst="rect">
            <a:avLst/>
          </a:prstGeom>
        </p:spPr>
        <p:txBody>
          <a:bodyPr/>
          <a:lstStyle>
            <a:lvl1pPr defTabSz="544467">
              <a:defRPr sz="12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14A3EB"/>
        </a:solidFill>
        <a:effectLst/>
      </p:bgPr>
    </p:bg>
    <p:spTree>
      <p:nvGrpSpPr>
        <p:cNvPr id="1" name=""/>
        <p:cNvGrpSpPr/>
        <p:nvPr/>
      </p:nvGrpSpPr>
      <p:grpSpPr>
        <a:xfrm>
          <a:off x="0" y="0"/>
          <a:ext cx="0" cy="0"/>
          <a:chOff x="0" y="0"/>
          <a:chExt cx="0" cy="0"/>
        </a:xfrm>
      </p:grpSpPr>
      <p:pic>
        <p:nvPicPr>
          <p:cNvPr id="320" name="image9.png" descr="avatar.png"/>
          <p:cNvPicPr>
            <a:picLocks noChangeAspect="1"/>
          </p:cNvPicPr>
          <p:nvPr/>
        </p:nvPicPr>
        <p:blipFill>
          <a:blip r:embed="rId2">
            <a:extLst/>
          </a:blip>
          <a:stretch>
            <a:fillRect/>
          </a:stretch>
        </p:blipFill>
        <p:spPr>
          <a:xfrm>
            <a:off x="9988550" y="434975"/>
            <a:ext cx="6267450" cy="8274050"/>
          </a:xfrm>
          <a:prstGeom prst="rect">
            <a:avLst/>
          </a:prstGeom>
          <a:ln w="12700">
            <a:miter lim="400000"/>
          </a:ln>
        </p:spPr>
      </p:pic>
      <p:pic>
        <p:nvPicPr>
          <p:cNvPr id="321" name="image3.pdf" descr="IBM_8bar_neg_w.eps"/>
          <p:cNvPicPr>
            <a:picLocks noChangeAspect="1"/>
          </p:cNvPicPr>
          <p:nvPr/>
        </p:nvPicPr>
        <p:blipFill>
          <a:blip r:embed="rId3">
            <a:extLst/>
          </a:blip>
          <a:stretch>
            <a:fillRect/>
          </a:stretch>
        </p:blipFill>
        <p:spPr>
          <a:xfrm>
            <a:off x="533400" y="8570913"/>
            <a:ext cx="647700" cy="239713"/>
          </a:xfrm>
          <a:prstGeom prst="rect">
            <a:avLst/>
          </a:prstGeom>
          <a:ln w="12700">
            <a:miter lim="400000"/>
          </a:ln>
        </p:spPr>
      </p:pic>
      <p:sp>
        <p:nvSpPr>
          <p:cNvPr id="322" name="Shape 322"/>
          <p:cNvSpPr>
            <a:spLocks noGrp="1"/>
          </p:cNvSpPr>
          <p:nvPr>
            <p:ph type="body" idx="1"/>
          </p:nvPr>
        </p:nvSpPr>
        <p:spPr>
          <a:xfrm>
            <a:off x="1181103" y="0"/>
            <a:ext cx="8677276" cy="9144000"/>
          </a:xfrm>
          <a:prstGeom prst="rect">
            <a:avLst/>
          </a:prstGeom>
        </p:spPr>
        <p:txBody>
          <a:bodyPr lIns="50793" tIns="50793" rIns="50793" bIns="50793" anchor="ctr">
            <a:normAutofit/>
          </a:bodyPr>
          <a:lstStyle>
            <a:lvl1pPr>
              <a:defRPr sz="6400">
                <a:solidFill>
                  <a:srgbClr val="FFFFFF"/>
                </a:solidFill>
              </a:defRPr>
            </a:lvl1pPr>
            <a:lvl2pPr>
              <a:defRPr sz="6400">
                <a:solidFill>
                  <a:srgbClr val="FFFFFF"/>
                </a:solidFill>
              </a:defRPr>
            </a:lvl2pPr>
            <a:lvl3pPr marL="1481210" indent="-932611">
              <a:defRPr sz="6400">
                <a:solidFill>
                  <a:srgbClr val="FFFFFF"/>
                </a:solidFill>
              </a:defRPr>
            </a:lvl3pPr>
            <a:lvl4pPr marL="1843020" indent="-1065840">
              <a:defRPr sz="6400">
                <a:solidFill>
                  <a:srgbClr val="FFFFFF"/>
                </a:solidFill>
              </a:defRPr>
            </a:lvl4pPr>
            <a:lvl5pPr marL="2249245" indent="-1243484">
              <a:defRPr sz="6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3" name="Shape 323"/>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8_Custom Layout">
    <p:spTree>
      <p:nvGrpSpPr>
        <p:cNvPr id="1" name=""/>
        <p:cNvGrpSpPr/>
        <p:nvPr/>
      </p:nvGrpSpPr>
      <p:grpSpPr>
        <a:xfrm>
          <a:off x="0" y="0"/>
          <a:ext cx="0" cy="0"/>
          <a:chOff x="0" y="0"/>
          <a:chExt cx="0" cy="0"/>
        </a:xfrm>
      </p:grpSpPr>
      <p:pic>
        <p:nvPicPr>
          <p:cNvPr id="348" name="image7.png"/>
          <p:cNvPicPr>
            <a:picLocks noChangeAspect="1"/>
          </p:cNvPicPr>
          <p:nvPr/>
        </p:nvPicPr>
        <p:blipFill>
          <a:blip r:embed="rId2">
            <a:alphaModFix amt="50000"/>
            <a:extLst/>
          </a:blip>
          <a:stretch>
            <a:fillRect/>
          </a:stretch>
        </p:blipFill>
        <p:spPr>
          <a:xfrm>
            <a:off x="533400" y="8561388"/>
            <a:ext cx="647700" cy="258763"/>
          </a:xfrm>
          <a:prstGeom prst="rect">
            <a:avLst/>
          </a:prstGeom>
          <a:ln w="12700">
            <a:miter lim="400000"/>
          </a:ln>
        </p:spPr>
      </p:pic>
      <p:sp>
        <p:nvSpPr>
          <p:cNvPr id="349" name="Shape 349"/>
          <p:cNvSpPr>
            <a:spLocks noGrp="1"/>
          </p:cNvSpPr>
          <p:nvPr>
            <p:ph type="pic" sz="quarter" idx="13"/>
          </p:nvPr>
        </p:nvSpPr>
        <p:spPr>
          <a:xfrm>
            <a:off x="533657" y="2497668"/>
            <a:ext cx="1656812" cy="1654657"/>
          </a:xfrm>
          <a:prstGeom prst="rect">
            <a:avLst/>
          </a:prstGeom>
        </p:spPr>
        <p:txBody>
          <a:bodyPr lIns="91439" rIns="91439"/>
          <a:lstStyle/>
          <a:p>
            <a:endParaRPr/>
          </a:p>
        </p:txBody>
      </p:sp>
      <p:sp>
        <p:nvSpPr>
          <p:cNvPr id="350" name="Shape 350"/>
          <p:cNvSpPr>
            <a:spLocks noGrp="1"/>
          </p:cNvSpPr>
          <p:nvPr>
            <p:ph type="pic" sz="quarter" idx="14"/>
          </p:nvPr>
        </p:nvSpPr>
        <p:spPr>
          <a:xfrm>
            <a:off x="3926082" y="2497668"/>
            <a:ext cx="1656812" cy="1654657"/>
          </a:xfrm>
          <a:prstGeom prst="rect">
            <a:avLst/>
          </a:prstGeom>
        </p:spPr>
        <p:txBody>
          <a:bodyPr lIns="91439" rIns="91439"/>
          <a:lstStyle/>
          <a:p>
            <a:endParaRPr/>
          </a:p>
        </p:txBody>
      </p:sp>
      <p:sp>
        <p:nvSpPr>
          <p:cNvPr id="351" name="Shape 351"/>
          <p:cNvSpPr>
            <a:spLocks noGrp="1"/>
          </p:cNvSpPr>
          <p:nvPr>
            <p:ph type="pic" sz="quarter" idx="15"/>
          </p:nvPr>
        </p:nvSpPr>
        <p:spPr>
          <a:xfrm>
            <a:off x="7318509" y="2497668"/>
            <a:ext cx="1656812" cy="1654657"/>
          </a:xfrm>
          <a:prstGeom prst="rect">
            <a:avLst/>
          </a:prstGeom>
        </p:spPr>
        <p:txBody>
          <a:bodyPr lIns="91439" rIns="91439"/>
          <a:lstStyle/>
          <a:p>
            <a:endParaRPr/>
          </a:p>
        </p:txBody>
      </p:sp>
      <p:sp>
        <p:nvSpPr>
          <p:cNvPr id="352" name="Shape 352"/>
          <p:cNvSpPr>
            <a:spLocks noGrp="1"/>
          </p:cNvSpPr>
          <p:nvPr>
            <p:ph type="pic" sz="quarter" idx="16"/>
          </p:nvPr>
        </p:nvSpPr>
        <p:spPr>
          <a:xfrm>
            <a:off x="10710936" y="2497668"/>
            <a:ext cx="1656812" cy="1654657"/>
          </a:xfrm>
          <a:prstGeom prst="rect">
            <a:avLst/>
          </a:prstGeom>
        </p:spPr>
        <p:txBody>
          <a:bodyPr lIns="91439" rIns="91439"/>
          <a:lstStyle/>
          <a:p>
            <a:endParaRPr/>
          </a:p>
        </p:txBody>
      </p:sp>
      <p:sp>
        <p:nvSpPr>
          <p:cNvPr id="353" name="Shape 353"/>
          <p:cNvSpPr>
            <a:spLocks noGrp="1"/>
          </p:cNvSpPr>
          <p:nvPr>
            <p:ph type="pic" sz="quarter" idx="17"/>
          </p:nvPr>
        </p:nvSpPr>
        <p:spPr>
          <a:xfrm>
            <a:off x="14103365" y="2497668"/>
            <a:ext cx="1656812" cy="1654657"/>
          </a:xfrm>
          <a:prstGeom prst="rect">
            <a:avLst/>
          </a:prstGeom>
        </p:spPr>
        <p:txBody>
          <a:bodyPr lIns="91439" rIns="91439"/>
          <a:lstStyle/>
          <a:p>
            <a:endParaRPr/>
          </a:p>
        </p:txBody>
      </p:sp>
      <p:sp>
        <p:nvSpPr>
          <p:cNvPr id="354" name="Shape 354"/>
          <p:cNvSpPr>
            <a:spLocks noGrp="1"/>
          </p:cNvSpPr>
          <p:nvPr>
            <p:ph type="sldNum" sz="quarter" idx="2"/>
          </p:nvPr>
        </p:nvSpPr>
        <p:spPr>
          <a:xfrm>
            <a:off x="15446654" y="8631238"/>
            <a:ext cx="177522" cy="180341"/>
          </a:xfrm>
          <a:prstGeom prst="rect">
            <a:avLst/>
          </a:prstGeom>
        </p:spPr>
        <p:txBody>
          <a:bodyPr/>
          <a:lstStyle>
            <a:lvl1pPr defTabSz="546057"/>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lack Title">
    <p:spTree>
      <p:nvGrpSpPr>
        <p:cNvPr id="1" name=""/>
        <p:cNvGrpSpPr/>
        <p:nvPr/>
      </p:nvGrpSpPr>
      <p:grpSpPr>
        <a:xfrm>
          <a:off x="0" y="0"/>
          <a:ext cx="0" cy="0"/>
          <a:chOff x="0" y="0"/>
          <a:chExt cx="0" cy="0"/>
        </a:xfrm>
      </p:grpSpPr>
      <p:sp>
        <p:nvSpPr>
          <p:cNvPr id="370" name="Shape 370"/>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pic>
        <p:nvPicPr>
          <p:cNvPr id="371"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372" name="Shape 372"/>
          <p:cNvSpPr>
            <a:spLocks noGrp="1"/>
          </p:cNvSpPr>
          <p:nvPr>
            <p:ph type="body" sz="quarter" idx="1"/>
          </p:nvPr>
        </p:nvSpPr>
        <p:spPr>
          <a:xfrm>
            <a:off x="406400" y="373063"/>
            <a:ext cx="10160000" cy="2381252"/>
          </a:xfrm>
          <a:prstGeom prst="rect">
            <a:avLst/>
          </a:prstGeom>
        </p:spPr>
        <p:txBody>
          <a:bodyPr lIns="45718" tIns="45718" rIns="45718" bIns="45718">
            <a:normAutofit/>
          </a:bodyPr>
          <a:lstStyle>
            <a:lvl1pPr>
              <a:defRPr sz="4100">
                <a:solidFill>
                  <a:srgbClr val="0D0D0D"/>
                </a:solidFill>
              </a:defRPr>
            </a:lvl1pPr>
            <a:lvl2pPr marL="632408" indent="-312394">
              <a:defRPr sz="4100">
                <a:solidFill>
                  <a:srgbClr val="0D0D0D"/>
                </a:solidFill>
              </a:defRPr>
            </a:lvl2pPr>
            <a:lvl3pPr marL="900042" indent="-351443">
              <a:defRPr sz="4100">
                <a:solidFill>
                  <a:srgbClr val="0D0D0D"/>
                </a:solidFill>
              </a:defRPr>
            </a:lvl3pPr>
            <a:lvl4pPr marL="1178829" indent="-401649">
              <a:defRPr sz="4100">
                <a:solidFill>
                  <a:srgbClr val="0D0D0D"/>
                </a:solidFill>
              </a:defRPr>
            </a:lvl4pPr>
            <a:lvl5pPr marL="1474353" indent="-468592">
              <a:defRPr sz="41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Gray Title Slide">
    <p:spTree>
      <p:nvGrpSpPr>
        <p:cNvPr id="1" name=""/>
        <p:cNvGrpSpPr/>
        <p:nvPr/>
      </p:nvGrpSpPr>
      <p:grpSpPr>
        <a:xfrm>
          <a:off x="0" y="0"/>
          <a:ext cx="0" cy="0"/>
          <a:chOff x="0" y="0"/>
          <a:chExt cx="0" cy="0"/>
        </a:xfrm>
      </p:grpSpPr>
      <p:sp>
        <p:nvSpPr>
          <p:cNvPr id="379" name="Shape 379"/>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pic>
        <p:nvPicPr>
          <p:cNvPr id="380"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381" name="Shape 381"/>
          <p:cNvSpPr>
            <a:spLocks noGrp="1"/>
          </p:cNvSpPr>
          <p:nvPr>
            <p:ph type="body" sz="quarter" idx="1"/>
          </p:nvPr>
        </p:nvSpPr>
        <p:spPr>
          <a:xfrm>
            <a:off x="406400" y="431675"/>
            <a:ext cx="10160000" cy="2381253"/>
          </a:xfrm>
          <a:prstGeom prst="rect">
            <a:avLst/>
          </a:prstGeom>
        </p:spPr>
        <p:txBody>
          <a:bodyPr lIns="45718" tIns="45718" rIns="45718" bIns="45718">
            <a:normAutofit/>
          </a:bodyPr>
          <a:lstStyle>
            <a:lvl1pPr>
              <a:defRPr sz="2500">
                <a:solidFill>
                  <a:srgbClr val="798088"/>
                </a:solidFill>
              </a:defRPr>
            </a:lvl1pPr>
            <a:lvl2pPr marL="510498" indent="-190484">
              <a:defRPr sz="2500">
                <a:solidFill>
                  <a:srgbClr val="798088"/>
                </a:solidFill>
              </a:defRPr>
            </a:lvl2pPr>
            <a:lvl3pPr marL="762893" indent="-214294">
              <a:defRPr sz="2500">
                <a:solidFill>
                  <a:srgbClr val="798088"/>
                </a:solidFill>
              </a:defRPr>
            </a:lvl3pPr>
            <a:lvl4pPr marL="1022088" indent="-244908">
              <a:defRPr sz="2500">
                <a:solidFill>
                  <a:srgbClr val="798088"/>
                </a:solidFill>
              </a:defRPr>
            </a:lvl4pPr>
            <a:lvl5pPr marL="1291488" indent="-285727">
              <a:defRPr sz="2500">
                <a:solidFill>
                  <a:srgbClr val="798088"/>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40" name="Shape 40"/>
          <p:cNvSpPr>
            <a:spLocks noGrp="1"/>
          </p:cNvSpPr>
          <p:nvPr>
            <p:ph type="body" sz="quarter" idx="1"/>
          </p:nvPr>
        </p:nvSpPr>
        <p:spPr>
          <a:xfrm>
            <a:off x="1285875" y="4046542"/>
            <a:ext cx="4137028" cy="3144838"/>
          </a:xfrm>
          <a:prstGeom prst="rect">
            <a:avLst/>
          </a:prstGeom>
        </p:spPr>
        <p:txBody>
          <a:bodyPr lIns="45717" tIns="45717" rIns="45717" bIns="45717">
            <a:normAutofit/>
          </a:bodyPr>
          <a:lstStyle>
            <a:lvl1pPr marL="174610" indent="-174610" defTabSz="914316">
              <a:buSzPct val="100000"/>
              <a:buFont typeface="Arial"/>
              <a:buChar char="•"/>
              <a:defRPr sz="2500">
                <a:solidFill>
                  <a:srgbClr val="798088"/>
                </a:solidFill>
                <a:latin typeface="HelvNeue Medium for IBM"/>
                <a:ea typeface="HelvNeue Medium for IBM"/>
                <a:cs typeface="HelvNeue Medium for IBM"/>
                <a:sym typeface="HelvNeue Medium for IBM"/>
              </a:defRPr>
            </a:lvl1pPr>
            <a:lvl2pPr defTabSz="914316">
              <a:buFont typeface="Arial"/>
              <a:defRPr sz="2500">
                <a:solidFill>
                  <a:srgbClr val="798088"/>
                </a:solidFill>
                <a:latin typeface="HelvNeue Medium for IBM"/>
                <a:ea typeface="HelvNeue Medium for IBM"/>
                <a:cs typeface="HelvNeue Medium for IBM"/>
                <a:sym typeface="HelvNeue Medium for IBM"/>
              </a:defRPr>
            </a:lvl2pPr>
            <a:lvl3pPr defTabSz="914316">
              <a:buFont typeface="Arial"/>
              <a:defRPr sz="2500">
                <a:solidFill>
                  <a:srgbClr val="798088"/>
                </a:solidFill>
                <a:latin typeface="HelvNeue Medium for IBM"/>
                <a:ea typeface="HelvNeue Medium for IBM"/>
                <a:cs typeface="HelvNeue Medium for IBM"/>
                <a:sym typeface="HelvNeue Medium for IBM"/>
              </a:defRPr>
            </a:lvl3pPr>
            <a:lvl4pPr defTabSz="914316">
              <a:buFont typeface="Arial"/>
              <a:defRPr sz="2500">
                <a:solidFill>
                  <a:srgbClr val="798088"/>
                </a:solidFill>
                <a:latin typeface="HelvNeue Medium for IBM"/>
                <a:ea typeface="HelvNeue Medium for IBM"/>
                <a:cs typeface="HelvNeue Medium for IBM"/>
                <a:sym typeface="HelvNeue Medium for IBM"/>
              </a:defRPr>
            </a:lvl4pPr>
            <a:lvl5pPr defTabSz="914316">
              <a:buFont typeface="Arial"/>
              <a:defRPr sz="2500">
                <a:solidFill>
                  <a:srgbClr val="798088"/>
                </a:solidFill>
                <a:latin typeface="HelvNeue Medium for IBM"/>
                <a:ea typeface="HelvNeue Medium for IBM"/>
                <a:cs typeface="HelvNeue Medium for IBM"/>
                <a:sym typeface="HelvNeue Medium for IBM"/>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1285875" y="3151354"/>
            <a:ext cx="4137028"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2" name="Shape 42"/>
          <p:cNvSpPr>
            <a:spLocks noGrp="1"/>
          </p:cNvSpPr>
          <p:nvPr>
            <p:ph type="body" sz="quarter" idx="14"/>
          </p:nvPr>
        </p:nvSpPr>
        <p:spPr>
          <a:xfrm>
            <a:off x="10882516" y="4046542"/>
            <a:ext cx="4137027" cy="3144838"/>
          </a:xfrm>
          <a:prstGeom prst="rect">
            <a:avLst/>
          </a:prstGeom>
        </p:spPr>
        <p:txBody>
          <a:bodyPr lIns="45717" tIns="45717" rIns="45717" bIns="45717">
            <a:normAutofit/>
          </a:bodyPr>
          <a:lstStyle/>
          <a:p>
            <a:pPr marL="174610" indent="-174610" defTabSz="914316">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43" name="Shape 43"/>
          <p:cNvSpPr>
            <a:spLocks noGrp="1"/>
          </p:cNvSpPr>
          <p:nvPr>
            <p:ph type="body" sz="quarter" idx="15"/>
          </p:nvPr>
        </p:nvSpPr>
        <p:spPr>
          <a:xfrm>
            <a:off x="10882516" y="3151354"/>
            <a:ext cx="4137027"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4" name="Shape 44"/>
          <p:cNvSpPr>
            <a:spLocks noGrp="1"/>
          </p:cNvSpPr>
          <p:nvPr>
            <p:ph type="body" sz="quarter" idx="16"/>
          </p:nvPr>
        </p:nvSpPr>
        <p:spPr>
          <a:xfrm>
            <a:off x="6064251" y="4046542"/>
            <a:ext cx="4137027" cy="3144838"/>
          </a:xfrm>
          <a:prstGeom prst="rect">
            <a:avLst/>
          </a:prstGeom>
        </p:spPr>
        <p:txBody>
          <a:bodyPr lIns="45717" tIns="45717" rIns="45717" bIns="45717">
            <a:normAutofit/>
          </a:bodyPr>
          <a:lstStyle/>
          <a:p>
            <a:pPr marL="174610" indent="-174610" defTabSz="914316">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45" name="Shape 45"/>
          <p:cNvSpPr>
            <a:spLocks noGrp="1"/>
          </p:cNvSpPr>
          <p:nvPr>
            <p:ph type="body" sz="quarter" idx="17"/>
          </p:nvPr>
        </p:nvSpPr>
        <p:spPr>
          <a:xfrm>
            <a:off x="6064251" y="3151354"/>
            <a:ext cx="4137027"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pic>
        <p:nvPicPr>
          <p:cNvPr id="47"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48" name="Shape 48"/>
          <p:cNvSpPr/>
          <p:nvPr/>
        </p:nvSpPr>
        <p:spPr>
          <a:xfrm>
            <a:off x="1285875" y="3151354"/>
            <a:ext cx="4137028" cy="1"/>
          </a:xfrm>
          <a:prstGeom prst="line">
            <a:avLst/>
          </a:prstGeom>
          <a:ln w="38100">
            <a:solidFill>
              <a:srgbClr val="00B2EF"/>
            </a:solidFill>
            <a:miter lim="400000"/>
          </a:ln>
        </p:spPr>
        <p:txBody>
          <a:bodyPr lIns="45718" tIns="45718" rIns="45718" bIns="45718"/>
          <a:lstStyle/>
          <a:p>
            <a:endParaRPr/>
          </a:p>
        </p:txBody>
      </p:sp>
      <p:sp>
        <p:nvSpPr>
          <p:cNvPr id="49" name="Shape 49"/>
          <p:cNvSpPr/>
          <p:nvPr/>
        </p:nvSpPr>
        <p:spPr>
          <a:xfrm>
            <a:off x="6064251" y="3151354"/>
            <a:ext cx="4137027" cy="1"/>
          </a:xfrm>
          <a:prstGeom prst="line">
            <a:avLst/>
          </a:prstGeom>
          <a:ln w="38100">
            <a:solidFill>
              <a:srgbClr val="00B2EF"/>
            </a:solidFill>
            <a:miter lim="400000"/>
          </a:ln>
        </p:spPr>
        <p:txBody>
          <a:bodyPr lIns="45718" tIns="45718" rIns="45718" bIns="45718"/>
          <a:lstStyle/>
          <a:p>
            <a:endParaRPr/>
          </a:p>
        </p:txBody>
      </p:sp>
      <p:sp>
        <p:nvSpPr>
          <p:cNvPr id="50" name="Shape 50"/>
          <p:cNvSpPr/>
          <p:nvPr/>
        </p:nvSpPr>
        <p:spPr>
          <a:xfrm>
            <a:off x="10882516" y="3151354"/>
            <a:ext cx="4137027" cy="1"/>
          </a:xfrm>
          <a:prstGeom prst="line">
            <a:avLst/>
          </a:prstGeom>
          <a:ln w="38100">
            <a:solidFill>
              <a:srgbClr val="00B2EF"/>
            </a:solidFill>
            <a:miter lim="400000"/>
          </a:ln>
        </p:spPr>
        <p:txBody>
          <a:bodyPr lIns="45718" tIns="45718" rIns="45718" bIns="45718"/>
          <a:lstStyle/>
          <a:p>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Intro Slide">
    <p:spTree>
      <p:nvGrpSpPr>
        <p:cNvPr id="1" name=""/>
        <p:cNvGrpSpPr/>
        <p:nvPr/>
      </p:nvGrpSpPr>
      <p:grpSpPr>
        <a:xfrm>
          <a:off x="0" y="0"/>
          <a:ext cx="0" cy="0"/>
          <a:chOff x="0" y="0"/>
          <a:chExt cx="0" cy="0"/>
        </a:xfrm>
      </p:grpSpPr>
      <p:sp>
        <p:nvSpPr>
          <p:cNvPr id="388" name="Shape 388"/>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pic>
        <p:nvPicPr>
          <p:cNvPr id="389"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390" name="Shape 390"/>
          <p:cNvSpPr>
            <a:spLocks noGrp="1"/>
          </p:cNvSpPr>
          <p:nvPr>
            <p:ph type="body" idx="1"/>
          </p:nvPr>
        </p:nvSpPr>
        <p:spPr>
          <a:xfrm>
            <a:off x="2895600" y="0"/>
            <a:ext cx="10287001" cy="9144000"/>
          </a:xfrm>
          <a:prstGeom prst="rect">
            <a:avLst/>
          </a:prstGeom>
        </p:spPr>
        <p:txBody>
          <a:bodyPr lIns="45718" tIns="45718" rIns="45718" bIns="45718" anchor="ctr">
            <a:normAutofit/>
          </a:bodyPr>
          <a:lstStyle>
            <a:lvl1pPr>
              <a:defRPr sz="5700">
                <a:solidFill>
                  <a:srgbClr val="00B2EF"/>
                </a:solidFill>
              </a:defRPr>
            </a:lvl1pPr>
            <a:lvl2pPr marL="0" indent="320013">
              <a:buSzTx/>
              <a:buNone/>
              <a:defRPr sz="5700">
                <a:solidFill>
                  <a:srgbClr val="00B2EF"/>
                </a:solidFill>
              </a:defRPr>
            </a:lvl2pPr>
            <a:lvl3pPr marL="0" indent="548596">
              <a:buSzTx/>
              <a:buNone/>
              <a:defRPr sz="5700">
                <a:solidFill>
                  <a:srgbClr val="00B2EF"/>
                </a:solidFill>
              </a:defRPr>
            </a:lvl3pPr>
            <a:lvl4pPr marL="0" indent="777179">
              <a:buSzTx/>
              <a:buNone/>
              <a:defRPr sz="5700">
                <a:solidFill>
                  <a:srgbClr val="00B2EF"/>
                </a:solidFill>
              </a:defRPr>
            </a:lvl4pPr>
            <a:lvl5pPr marL="0" indent="1005760">
              <a:buSzTx/>
              <a:buNone/>
              <a:defRPr sz="5700">
                <a:solidFill>
                  <a:srgbClr val="00B2E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397" name="Shape 397"/>
          <p:cNvSpPr>
            <a:spLocks noGrp="1"/>
          </p:cNvSpPr>
          <p:nvPr>
            <p:ph type="body" sz="quarter" idx="1"/>
          </p:nvPr>
        </p:nvSpPr>
        <p:spPr>
          <a:xfrm>
            <a:off x="1285875" y="4046539"/>
            <a:ext cx="4137028" cy="3144838"/>
          </a:xfrm>
          <a:prstGeom prst="rect">
            <a:avLst/>
          </a:prstGeom>
        </p:spPr>
        <p:txBody>
          <a:bodyPr lIns="45718" tIns="45718" rIns="45718" bIns="45718">
            <a:normAutofit/>
          </a:bodyPr>
          <a:lstStyle>
            <a:lvl1pPr marL="174617" indent="-174617" defTabSz="914358">
              <a:buSzPct val="100000"/>
              <a:buFont typeface="Arial"/>
              <a:buChar char="•"/>
              <a:defRPr sz="2500">
                <a:solidFill>
                  <a:srgbClr val="798088"/>
                </a:solidFill>
                <a:latin typeface="HelvNeue Medium for IBM"/>
                <a:ea typeface="HelvNeue Medium for IBM"/>
                <a:cs typeface="HelvNeue Medium for IBM"/>
                <a:sym typeface="HelvNeue Medium for IBM"/>
              </a:defRPr>
            </a:lvl1pPr>
            <a:lvl2pPr defTabSz="914358">
              <a:buFont typeface="Arial"/>
              <a:defRPr sz="2500">
                <a:solidFill>
                  <a:srgbClr val="798088"/>
                </a:solidFill>
                <a:latin typeface="HelvNeue Medium for IBM"/>
                <a:ea typeface="HelvNeue Medium for IBM"/>
                <a:cs typeface="HelvNeue Medium for IBM"/>
                <a:sym typeface="HelvNeue Medium for IBM"/>
              </a:defRPr>
            </a:lvl2pPr>
            <a:lvl3pPr defTabSz="914358">
              <a:buFont typeface="Arial"/>
              <a:defRPr sz="2500">
                <a:solidFill>
                  <a:srgbClr val="798088"/>
                </a:solidFill>
                <a:latin typeface="HelvNeue Medium for IBM"/>
                <a:ea typeface="HelvNeue Medium for IBM"/>
                <a:cs typeface="HelvNeue Medium for IBM"/>
                <a:sym typeface="HelvNeue Medium for IBM"/>
              </a:defRPr>
            </a:lvl3pPr>
            <a:lvl4pPr defTabSz="914358">
              <a:buFont typeface="Arial"/>
              <a:defRPr sz="2500">
                <a:solidFill>
                  <a:srgbClr val="798088"/>
                </a:solidFill>
                <a:latin typeface="HelvNeue Medium for IBM"/>
                <a:ea typeface="HelvNeue Medium for IBM"/>
                <a:cs typeface="HelvNeue Medium for IBM"/>
                <a:sym typeface="HelvNeue Medium for IBM"/>
              </a:defRPr>
            </a:lvl4pPr>
            <a:lvl5pPr defTabSz="914358">
              <a:buFont typeface="Arial"/>
              <a:defRPr sz="2500">
                <a:solidFill>
                  <a:srgbClr val="798088"/>
                </a:solidFill>
                <a:latin typeface="HelvNeue Medium for IBM"/>
                <a:ea typeface="HelvNeue Medium for IBM"/>
                <a:cs typeface="HelvNeue Medium for IBM"/>
                <a:sym typeface="HelvNeue Medium for IBM"/>
              </a:defRP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body" sz="quarter" idx="13"/>
          </p:nvPr>
        </p:nvSpPr>
        <p:spPr>
          <a:xfrm>
            <a:off x="1285875" y="3151354"/>
            <a:ext cx="4137028"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399" name="Shape 399"/>
          <p:cNvSpPr>
            <a:spLocks noGrp="1"/>
          </p:cNvSpPr>
          <p:nvPr>
            <p:ph type="body" sz="quarter" idx="14"/>
          </p:nvPr>
        </p:nvSpPr>
        <p:spPr>
          <a:xfrm>
            <a:off x="10882516" y="4046539"/>
            <a:ext cx="4137027" cy="3144838"/>
          </a:xfrm>
          <a:prstGeom prst="rect">
            <a:avLst/>
          </a:prstGeom>
        </p:spPr>
        <p:txBody>
          <a:bodyPr lIns="45718" tIns="45718" rIns="45718" bIns="45718">
            <a:normAutofit/>
          </a:bodyPr>
          <a:lstStyle/>
          <a:p>
            <a:pPr marL="174617" indent="-174617" defTabSz="914358">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400" name="Shape 400"/>
          <p:cNvSpPr>
            <a:spLocks noGrp="1"/>
          </p:cNvSpPr>
          <p:nvPr>
            <p:ph type="body" sz="quarter" idx="15"/>
          </p:nvPr>
        </p:nvSpPr>
        <p:spPr>
          <a:xfrm>
            <a:off x="10882516" y="3151354"/>
            <a:ext cx="4137027"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01" name="Shape 401"/>
          <p:cNvSpPr>
            <a:spLocks noGrp="1"/>
          </p:cNvSpPr>
          <p:nvPr>
            <p:ph type="body" sz="quarter" idx="16"/>
          </p:nvPr>
        </p:nvSpPr>
        <p:spPr>
          <a:xfrm>
            <a:off x="6064251" y="4046539"/>
            <a:ext cx="4137027" cy="3144838"/>
          </a:xfrm>
          <a:prstGeom prst="rect">
            <a:avLst/>
          </a:prstGeom>
        </p:spPr>
        <p:txBody>
          <a:bodyPr lIns="45718" tIns="45718" rIns="45718" bIns="45718">
            <a:normAutofit/>
          </a:bodyPr>
          <a:lstStyle/>
          <a:p>
            <a:pPr marL="174617" indent="-174617" defTabSz="914358">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402" name="Shape 402"/>
          <p:cNvSpPr>
            <a:spLocks noGrp="1"/>
          </p:cNvSpPr>
          <p:nvPr>
            <p:ph type="body" sz="quarter" idx="17"/>
          </p:nvPr>
        </p:nvSpPr>
        <p:spPr>
          <a:xfrm>
            <a:off x="6064251" y="3151354"/>
            <a:ext cx="4137027"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03" name="Shape 403"/>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pic>
        <p:nvPicPr>
          <p:cNvPr id="404"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405" name="Shape 405"/>
          <p:cNvSpPr/>
          <p:nvPr/>
        </p:nvSpPr>
        <p:spPr>
          <a:xfrm>
            <a:off x="1285875" y="3151354"/>
            <a:ext cx="4137028" cy="1"/>
          </a:xfrm>
          <a:prstGeom prst="line">
            <a:avLst/>
          </a:prstGeom>
          <a:ln w="38100">
            <a:solidFill>
              <a:srgbClr val="00B2EF"/>
            </a:solidFill>
            <a:miter lim="400000"/>
          </a:ln>
        </p:spPr>
        <p:txBody>
          <a:bodyPr lIns="45718" tIns="45718" rIns="45718" bIns="45718"/>
          <a:lstStyle/>
          <a:p>
            <a:endParaRPr/>
          </a:p>
        </p:txBody>
      </p:sp>
      <p:sp>
        <p:nvSpPr>
          <p:cNvPr id="406" name="Shape 406"/>
          <p:cNvSpPr/>
          <p:nvPr/>
        </p:nvSpPr>
        <p:spPr>
          <a:xfrm>
            <a:off x="6064251" y="3151354"/>
            <a:ext cx="4137027" cy="1"/>
          </a:xfrm>
          <a:prstGeom prst="line">
            <a:avLst/>
          </a:prstGeom>
          <a:ln w="38100">
            <a:solidFill>
              <a:srgbClr val="00B2EF"/>
            </a:solidFill>
            <a:miter lim="400000"/>
          </a:ln>
        </p:spPr>
        <p:txBody>
          <a:bodyPr lIns="45718" tIns="45718" rIns="45718" bIns="45718"/>
          <a:lstStyle/>
          <a:p>
            <a:endParaRPr/>
          </a:p>
        </p:txBody>
      </p:sp>
      <p:sp>
        <p:nvSpPr>
          <p:cNvPr id="407" name="Shape 407"/>
          <p:cNvSpPr/>
          <p:nvPr/>
        </p:nvSpPr>
        <p:spPr>
          <a:xfrm>
            <a:off x="10882516" y="3151354"/>
            <a:ext cx="4137027" cy="1"/>
          </a:xfrm>
          <a:prstGeom prst="line">
            <a:avLst/>
          </a:prstGeom>
          <a:ln w="38100">
            <a:solidFill>
              <a:srgbClr val="00B2EF"/>
            </a:solidFill>
            <a:miter lim="400000"/>
          </a:ln>
        </p:spPr>
        <p:txBody>
          <a:bodyPr lIns="45718" tIns="45718" rIns="45718" bIns="45718"/>
          <a:lstStyle/>
          <a:p>
            <a:endParaRPr/>
          </a:p>
        </p:txBody>
      </p:sp>
      <p:sp>
        <p:nvSpPr>
          <p:cNvPr id="408" name="Shape 408"/>
          <p:cNvSpPr/>
          <p:nvPr/>
        </p:nvSpPr>
        <p:spPr>
          <a:xfrm>
            <a:off x="1285875" y="3151354"/>
            <a:ext cx="4137028" cy="1"/>
          </a:xfrm>
          <a:prstGeom prst="line">
            <a:avLst/>
          </a:prstGeom>
          <a:ln w="38100">
            <a:solidFill>
              <a:srgbClr val="00B2EF"/>
            </a:solidFill>
            <a:miter lim="400000"/>
          </a:ln>
        </p:spPr>
        <p:txBody>
          <a:bodyPr lIns="45718" tIns="45718" rIns="45718" bIns="45718"/>
          <a:lstStyle/>
          <a:p>
            <a:endParaRPr/>
          </a:p>
        </p:txBody>
      </p:sp>
      <p:sp>
        <p:nvSpPr>
          <p:cNvPr id="409" name="Shape 409"/>
          <p:cNvSpPr/>
          <p:nvPr/>
        </p:nvSpPr>
        <p:spPr>
          <a:xfrm>
            <a:off x="6064251" y="3151354"/>
            <a:ext cx="4137027" cy="1"/>
          </a:xfrm>
          <a:prstGeom prst="line">
            <a:avLst/>
          </a:prstGeom>
          <a:ln w="38100">
            <a:solidFill>
              <a:srgbClr val="00B2EF"/>
            </a:solidFill>
            <a:miter lim="400000"/>
          </a:ln>
        </p:spPr>
        <p:txBody>
          <a:bodyPr lIns="45718" tIns="45718" rIns="45718" bIns="45718"/>
          <a:lstStyle/>
          <a:p>
            <a:endParaRPr/>
          </a:p>
        </p:txBody>
      </p:sp>
      <p:sp>
        <p:nvSpPr>
          <p:cNvPr id="410" name="Shape 410"/>
          <p:cNvSpPr/>
          <p:nvPr/>
        </p:nvSpPr>
        <p:spPr>
          <a:xfrm>
            <a:off x="10882516" y="3151354"/>
            <a:ext cx="4137027" cy="1"/>
          </a:xfrm>
          <a:prstGeom prst="line">
            <a:avLst/>
          </a:prstGeom>
          <a:ln w="38100">
            <a:solidFill>
              <a:srgbClr val="00B2EF"/>
            </a:solidFill>
            <a:miter lim="400000"/>
          </a:ln>
        </p:spPr>
        <p:txBody>
          <a:bodyPr lIns="45718" tIns="45718" rIns="45718" bIns="45718"/>
          <a:lstStyle/>
          <a:p>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3_Custom Layout">
    <p:spTree>
      <p:nvGrpSpPr>
        <p:cNvPr id="1" name=""/>
        <p:cNvGrpSpPr/>
        <p:nvPr/>
      </p:nvGrpSpPr>
      <p:grpSpPr>
        <a:xfrm>
          <a:off x="0" y="0"/>
          <a:ext cx="0" cy="0"/>
          <a:chOff x="0" y="0"/>
          <a:chExt cx="0" cy="0"/>
        </a:xfrm>
      </p:grpSpPr>
      <p:sp>
        <p:nvSpPr>
          <p:cNvPr id="417" name="Shape 417"/>
          <p:cNvSpPr>
            <a:spLocks noGrp="1"/>
          </p:cNvSpPr>
          <p:nvPr>
            <p:ph type="body" sz="quarter" idx="1"/>
          </p:nvPr>
        </p:nvSpPr>
        <p:spPr>
          <a:xfrm>
            <a:off x="1285875" y="3434731"/>
            <a:ext cx="4137028" cy="3756648"/>
          </a:xfrm>
          <a:prstGeom prst="rect">
            <a:avLst/>
          </a:prstGeom>
        </p:spPr>
        <p:txBody>
          <a:bodyPr lIns="45718" tIns="45718" rIns="45718" bIns="45718">
            <a:normAutofit/>
          </a:bodyPr>
          <a:lstStyle>
            <a:lvl1pPr marL="174617" indent="-174617" defTabSz="914358">
              <a:buSzPct val="100000"/>
              <a:buFont typeface="Arial"/>
              <a:buChar char="•"/>
              <a:defRPr sz="2500">
                <a:solidFill>
                  <a:srgbClr val="798088"/>
                </a:solidFill>
                <a:latin typeface="HelvNeue Medium for IBM"/>
                <a:ea typeface="HelvNeue Medium for IBM"/>
                <a:cs typeface="HelvNeue Medium for IBM"/>
                <a:sym typeface="HelvNeue Medium for IBM"/>
              </a:defRPr>
            </a:lvl1pPr>
            <a:lvl2pPr defTabSz="914358">
              <a:buFont typeface="Arial"/>
              <a:defRPr sz="2500">
                <a:solidFill>
                  <a:srgbClr val="798088"/>
                </a:solidFill>
                <a:latin typeface="HelvNeue Medium for IBM"/>
                <a:ea typeface="HelvNeue Medium for IBM"/>
                <a:cs typeface="HelvNeue Medium for IBM"/>
                <a:sym typeface="HelvNeue Medium for IBM"/>
              </a:defRPr>
            </a:lvl2pPr>
            <a:lvl3pPr defTabSz="914358">
              <a:buFont typeface="Arial"/>
              <a:defRPr sz="2500">
                <a:solidFill>
                  <a:srgbClr val="798088"/>
                </a:solidFill>
                <a:latin typeface="HelvNeue Medium for IBM"/>
                <a:ea typeface="HelvNeue Medium for IBM"/>
                <a:cs typeface="HelvNeue Medium for IBM"/>
                <a:sym typeface="HelvNeue Medium for IBM"/>
              </a:defRPr>
            </a:lvl3pPr>
            <a:lvl4pPr defTabSz="914358">
              <a:buFont typeface="Arial"/>
              <a:defRPr sz="2500">
                <a:solidFill>
                  <a:srgbClr val="798088"/>
                </a:solidFill>
                <a:latin typeface="HelvNeue Medium for IBM"/>
                <a:ea typeface="HelvNeue Medium for IBM"/>
                <a:cs typeface="HelvNeue Medium for IBM"/>
                <a:sym typeface="HelvNeue Medium for IBM"/>
              </a:defRPr>
            </a:lvl4pPr>
            <a:lvl5pPr defTabSz="914358">
              <a:buFont typeface="Arial"/>
              <a:defRPr sz="2500">
                <a:solidFill>
                  <a:srgbClr val="798088"/>
                </a:solidFill>
                <a:latin typeface="HelvNeue Medium for IBM"/>
                <a:ea typeface="HelvNeue Medium for IBM"/>
                <a:cs typeface="HelvNeue Medium for IBM"/>
                <a:sym typeface="HelvNeue Medium for IBM"/>
              </a:defRPr>
            </a:lvl5pPr>
          </a:lstStyle>
          <a:p>
            <a:r>
              <a:t>Body Level One</a:t>
            </a:r>
          </a:p>
          <a:p>
            <a:pPr lvl="1"/>
            <a:r>
              <a:t>Body Level Two</a:t>
            </a:r>
          </a:p>
          <a:p>
            <a:pPr lvl="2"/>
            <a:r>
              <a:t>Body Level Three</a:t>
            </a:r>
          </a:p>
          <a:p>
            <a:pPr lvl="3"/>
            <a:r>
              <a:t>Body Level Four</a:t>
            </a:r>
          </a:p>
          <a:p>
            <a:pPr lvl="4"/>
            <a:r>
              <a:t>Body Level Five</a:t>
            </a:r>
          </a:p>
        </p:txBody>
      </p:sp>
      <p:sp>
        <p:nvSpPr>
          <p:cNvPr id="418" name="Shape 418"/>
          <p:cNvSpPr>
            <a:spLocks noGrp="1"/>
          </p:cNvSpPr>
          <p:nvPr>
            <p:ph type="body" sz="quarter" idx="13"/>
          </p:nvPr>
        </p:nvSpPr>
        <p:spPr>
          <a:xfrm>
            <a:off x="1285875" y="926220"/>
            <a:ext cx="4137028" cy="2083993"/>
          </a:xfrm>
          <a:prstGeom prst="rect">
            <a:avLst/>
          </a:prstGeom>
        </p:spPr>
        <p:txBody>
          <a:bodyPr lIns="45717" tIns="45717" rIns="45717" bIns="45717" anchor="b">
            <a:normAutofit/>
          </a:bodyPr>
          <a:lstStyle/>
          <a:p>
            <a:pPr>
              <a:defRPr sz="4100" b="1">
                <a:latin typeface="+mj-lt"/>
                <a:ea typeface="+mj-ea"/>
                <a:cs typeface="+mj-cs"/>
                <a:sym typeface="Helvetica"/>
              </a:defRPr>
            </a:pPr>
            <a:endParaRPr/>
          </a:p>
        </p:txBody>
      </p:sp>
      <p:sp>
        <p:nvSpPr>
          <p:cNvPr id="419" name="Shape 419"/>
          <p:cNvSpPr>
            <a:spLocks noGrp="1"/>
          </p:cNvSpPr>
          <p:nvPr>
            <p:ph type="body" sz="quarter" idx="14"/>
          </p:nvPr>
        </p:nvSpPr>
        <p:spPr>
          <a:xfrm>
            <a:off x="10882516" y="3434731"/>
            <a:ext cx="4137027" cy="3756648"/>
          </a:xfrm>
          <a:prstGeom prst="rect">
            <a:avLst/>
          </a:prstGeom>
        </p:spPr>
        <p:txBody>
          <a:bodyPr lIns="45718" tIns="45718" rIns="45718" bIns="45718">
            <a:normAutofit/>
          </a:bodyPr>
          <a:lstStyle/>
          <a:p>
            <a:pPr marL="174617" indent="-174617" defTabSz="914358">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420" name="Shape 420"/>
          <p:cNvSpPr>
            <a:spLocks noGrp="1"/>
          </p:cNvSpPr>
          <p:nvPr>
            <p:ph type="body" sz="quarter" idx="15"/>
          </p:nvPr>
        </p:nvSpPr>
        <p:spPr>
          <a:xfrm>
            <a:off x="10882516" y="926220"/>
            <a:ext cx="4137027" cy="2083993"/>
          </a:xfrm>
          <a:prstGeom prst="rect">
            <a:avLst/>
          </a:prstGeom>
        </p:spPr>
        <p:txBody>
          <a:bodyPr lIns="45717" tIns="45717" rIns="45717" bIns="45717" anchor="b">
            <a:normAutofit/>
          </a:bodyPr>
          <a:lstStyle/>
          <a:p>
            <a:pPr>
              <a:defRPr sz="4100" b="1">
                <a:latin typeface="+mj-lt"/>
                <a:ea typeface="+mj-ea"/>
                <a:cs typeface="+mj-cs"/>
                <a:sym typeface="Helvetica"/>
              </a:defRPr>
            </a:pPr>
            <a:endParaRPr/>
          </a:p>
        </p:txBody>
      </p:sp>
      <p:sp>
        <p:nvSpPr>
          <p:cNvPr id="421" name="Shape 421"/>
          <p:cNvSpPr>
            <a:spLocks noGrp="1"/>
          </p:cNvSpPr>
          <p:nvPr>
            <p:ph type="body" sz="quarter" idx="16"/>
          </p:nvPr>
        </p:nvSpPr>
        <p:spPr>
          <a:xfrm>
            <a:off x="6064251" y="3434731"/>
            <a:ext cx="4137027" cy="3756648"/>
          </a:xfrm>
          <a:prstGeom prst="rect">
            <a:avLst/>
          </a:prstGeom>
        </p:spPr>
        <p:txBody>
          <a:bodyPr lIns="45718" tIns="45718" rIns="45718" bIns="45718">
            <a:normAutofit/>
          </a:bodyPr>
          <a:lstStyle/>
          <a:p>
            <a:pPr marL="174617" indent="-174617" defTabSz="914358">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422" name="Shape 422"/>
          <p:cNvSpPr>
            <a:spLocks noGrp="1"/>
          </p:cNvSpPr>
          <p:nvPr>
            <p:ph type="body" sz="quarter" idx="17"/>
          </p:nvPr>
        </p:nvSpPr>
        <p:spPr>
          <a:xfrm>
            <a:off x="6064251" y="926220"/>
            <a:ext cx="4137027" cy="2083993"/>
          </a:xfrm>
          <a:prstGeom prst="rect">
            <a:avLst/>
          </a:prstGeom>
        </p:spPr>
        <p:txBody>
          <a:bodyPr lIns="45717" tIns="45717" rIns="45717" bIns="45717" anchor="b">
            <a:normAutofit/>
          </a:bodyPr>
          <a:lstStyle/>
          <a:p>
            <a:pPr>
              <a:defRPr sz="4100" b="1">
                <a:latin typeface="+mj-lt"/>
                <a:ea typeface="+mj-ea"/>
                <a:cs typeface="+mj-cs"/>
                <a:sym typeface="Helvetica"/>
              </a:defRPr>
            </a:pPr>
            <a:endParaRPr/>
          </a:p>
        </p:txBody>
      </p:sp>
      <p:sp>
        <p:nvSpPr>
          <p:cNvPr id="423" name="Shape 423"/>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pic>
        <p:nvPicPr>
          <p:cNvPr id="424"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425" name="Shape 425"/>
          <p:cNvSpPr/>
          <p:nvPr/>
        </p:nvSpPr>
        <p:spPr>
          <a:xfrm>
            <a:off x="1285875" y="3151354"/>
            <a:ext cx="4137028" cy="1"/>
          </a:xfrm>
          <a:prstGeom prst="line">
            <a:avLst/>
          </a:prstGeom>
          <a:ln w="38100">
            <a:solidFill>
              <a:srgbClr val="00B2EF"/>
            </a:solidFill>
            <a:miter lim="400000"/>
          </a:ln>
        </p:spPr>
        <p:txBody>
          <a:bodyPr lIns="45718" tIns="45718" rIns="45718" bIns="45718"/>
          <a:lstStyle/>
          <a:p>
            <a:endParaRPr/>
          </a:p>
        </p:txBody>
      </p:sp>
      <p:sp>
        <p:nvSpPr>
          <p:cNvPr id="426" name="Shape 426"/>
          <p:cNvSpPr/>
          <p:nvPr/>
        </p:nvSpPr>
        <p:spPr>
          <a:xfrm>
            <a:off x="6064251" y="3151354"/>
            <a:ext cx="4137027" cy="1"/>
          </a:xfrm>
          <a:prstGeom prst="line">
            <a:avLst/>
          </a:prstGeom>
          <a:ln w="38100">
            <a:solidFill>
              <a:srgbClr val="00B2EF"/>
            </a:solidFill>
            <a:miter lim="400000"/>
          </a:ln>
        </p:spPr>
        <p:txBody>
          <a:bodyPr lIns="45718" tIns="45718" rIns="45718" bIns="45718"/>
          <a:lstStyle/>
          <a:p>
            <a:endParaRPr/>
          </a:p>
        </p:txBody>
      </p:sp>
      <p:sp>
        <p:nvSpPr>
          <p:cNvPr id="427" name="Shape 427"/>
          <p:cNvSpPr/>
          <p:nvPr/>
        </p:nvSpPr>
        <p:spPr>
          <a:xfrm>
            <a:off x="10882516" y="3151354"/>
            <a:ext cx="4137027" cy="1"/>
          </a:xfrm>
          <a:prstGeom prst="line">
            <a:avLst/>
          </a:prstGeom>
          <a:ln w="38100">
            <a:solidFill>
              <a:srgbClr val="00B2EF"/>
            </a:solidFill>
            <a:miter lim="400000"/>
          </a:ln>
        </p:spPr>
        <p:txBody>
          <a:bodyPr lIns="45718" tIns="45718" rIns="45718" bIns="45718"/>
          <a:lstStyle/>
          <a:p>
            <a:endParaRPr/>
          </a:p>
        </p:txBody>
      </p:sp>
      <p:sp>
        <p:nvSpPr>
          <p:cNvPr id="428" name="Shape 428"/>
          <p:cNvSpPr>
            <a:spLocks noGrp="1"/>
          </p:cNvSpPr>
          <p:nvPr>
            <p:ph type="body" sz="quarter" idx="18"/>
          </p:nvPr>
        </p:nvSpPr>
        <p:spPr>
          <a:xfrm>
            <a:off x="406400" y="373062"/>
            <a:ext cx="10160000" cy="2381254"/>
          </a:xfrm>
          <a:prstGeom prst="rect">
            <a:avLst/>
          </a:prstGeom>
        </p:spPr>
        <p:txBody>
          <a:bodyPr lIns="45717" tIns="45717" rIns="45717" bIns="45717">
            <a:normAutofit/>
          </a:bodyPr>
          <a:lstStyle/>
          <a:p>
            <a:pPr>
              <a:defRPr sz="4100">
                <a:solidFill>
                  <a:srgbClr val="0D0D0D"/>
                </a:solidFill>
              </a:defRPr>
            </a:pPr>
            <a:endParaRPr/>
          </a:p>
        </p:txBody>
      </p:sp>
      <p:sp>
        <p:nvSpPr>
          <p:cNvPr id="429" name="Shape 429"/>
          <p:cNvSpPr/>
          <p:nvPr/>
        </p:nvSpPr>
        <p:spPr>
          <a:xfrm>
            <a:off x="406400" y="3151354"/>
            <a:ext cx="4445000" cy="1"/>
          </a:xfrm>
          <a:prstGeom prst="line">
            <a:avLst/>
          </a:prstGeom>
          <a:ln w="38100">
            <a:solidFill>
              <a:srgbClr val="00B2EF"/>
            </a:solidFill>
            <a:miter lim="400000"/>
          </a:ln>
        </p:spPr>
        <p:txBody>
          <a:bodyPr lIns="45718" tIns="45718" rIns="45718" bIns="45718"/>
          <a:lstStyle/>
          <a:p>
            <a:endParaRPr/>
          </a:p>
        </p:txBody>
      </p:sp>
      <p:sp>
        <p:nvSpPr>
          <p:cNvPr id="430" name="Shape 430"/>
          <p:cNvSpPr/>
          <p:nvPr/>
        </p:nvSpPr>
        <p:spPr>
          <a:xfrm>
            <a:off x="5384800" y="3151354"/>
            <a:ext cx="4572000" cy="1"/>
          </a:xfrm>
          <a:prstGeom prst="line">
            <a:avLst/>
          </a:prstGeom>
          <a:ln w="38100">
            <a:solidFill>
              <a:srgbClr val="00B2EF"/>
            </a:solidFill>
            <a:miter lim="400000"/>
          </a:ln>
        </p:spPr>
        <p:txBody>
          <a:bodyPr lIns="45718" tIns="45718" rIns="45718" bIns="45718"/>
          <a:lstStyle/>
          <a:p>
            <a:endParaRPr/>
          </a:p>
        </p:txBody>
      </p:sp>
      <p:sp>
        <p:nvSpPr>
          <p:cNvPr id="431" name="Shape 431"/>
          <p:cNvSpPr/>
          <p:nvPr/>
        </p:nvSpPr>
        <p:spPr>
          <a:xfrm>
            <a:off x="10526916" y="3151354"/>
            <a:ext cx="4908156" cy="1"/>
          </a:xfrm>
          <a:prstGeom prst="line">
            <a:avLst/>
          </a:prstGeom>
          <a:ln w="38100">
            <a:solidFill>
              <a:srgbClr val="00B2EF"/>
            </a:solidFill>
            <a:miter lim="400000"/>
          </a:ln>
        </p:spPr>
        <p:txBody>
          <a:bodyPr lIns="45718" tIns="45718" rIns="45718" bIns="45718"/>
          <a:lstStyle/>
          <a:p>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438" name="Shape 438"/>
          <p:cNvSpPr>
            <a:spLocks noGrp="1"/>
          </p:cNvSpPr>
          <p:nvPr>
            <p:ph type="body" sz="quarter" idx="1"/>
          </p:nvPr>
        </p:nvSpPr>
        <p:spPr>
          <a:xfrm>
            <a:off x="468775" y="4046539"/>
            <a:ext cx="3595226" cy="3144838"/>
          </a:xfrm>
          <a:prstGeom prst="rect">
            <a:avLst/>
          </a:prstGeom>
        </p:spPr>
        <p:txBody>
          <a:bodyPr lIns="45718" tIns="45718" rIns="45718" bIns="45718">
            <a:normAutofit/>
          </a:bodyPr>
          <a:lstStyle>
            <a:lvl1pPr marL="174617" indent="-174617" defTabSz="914358">
              <a:buSzPct val="100000"/>
              <a:buFont typeface="Arial"/>
              <a:buChar char="•"/>
              <a:defRPr sz="2500">
                <a:solidFill>
                  <a:srgbClr val="798088"/>
                </a:solidFill>
                <a:latin typeface="HelvNeue Roman for IBM"/>
                <a:ea typeface="HelvNeue Roman for IBM"/>
                <a:cs typeface="HelvNeue Roman for IBM"/>
                <a:sym typeface="HelvNeue Roman for IBM"/>
              </a:defRPr>
            </a:lvl1pPr>
            <a:lvl2pPr defTabSz="914358">
              <a:buFont typeface="Arial"/>
              <a:defRPr sz="2500">
                <a:solidFill>
                  <a:srgbClr val="798088"/>
                </a:solidFill>
                <a:latin typeface="HelvNeue Roman for IBM"/>
                <a:ea typeface="HelvNeue Roman for IBM"/>
                <a:cs typeface="HelvNeue Roman for IBM"/>
                <a:sym typeface="HelvNeue Roman for IBM"/>
              </a:defRPr>
            </a:lvl2pPr>
            <a:lvl3pPr defTabSz="914358">
              <a:buFont typeface="Arial"/>
              <a:defRPr sz="2500">
                <a:solidFill>
                  <a:srgbClr val="798088"/>
                </a:solidFill>
                <a:latin typeface="HelvNeue Roman for IBM"/>
                <a:ea typeface="HelvNeue Roman for IBM"/>
                <a:cs typeface="HelvNeue Roman for IBM"/>
                <a:sym typeface="HelvNeue Roman for IBM"/>
              </a:defRPr>
            </a:lvl3pPr>
            <a:lvl4pPr defTabSz="914358">
              <a:buFont typeface="Arial"/>
              <a:defRPr sz="2500">
                <a:solidFill>
                  <a:srgbClr val="798088"/>
                </a:solidFill>
                <a:latin typeface="HelvNeue Roman for IBM"/>
                <a:ea typeface="HelvNeue Roman for IBM"/>
                <a:cs typeface="HelvNeue Roman for IBM"/>
                <a:sym typeface="HelvNeue Roman for IBM"/>
              </a:defRPr>
            </a:lvl4pPr>
            <a:lvl5pPr defTabSz="914358">
              <a:buFont typeface="Arial"/>
              <a:defRPr sz="2500">
                <a:solidFill>
                  <a:srgbClr val="798088"/>
                </a:solidFill>
                <a:latin typeface="HelvNeue Roman for IBM"/>
                <a:ea typeface="HelvNeue Roman for IBM"/>
                <a:cs typeface="HelvNeue Roman for IBM"/>
                <a:sym typeface="HelvNeue Roman for IBM"/>
              </a:defRPr>
            </a:lvl5pPr>
          </a:lstStyle>
          <a:p>
            <a:r>
              <a:t>Body Level One</a:t>
            </a:r>
          </a:p>
          <a:p>
            <a:pPr lvl="1"/>
            <a:r>
              <a:t>Body Level Two</a:t>
            </a:r>
          </a:p>
          <a:p>
            <a:pPr lvl="2"/>
            <a:r>
              <a:t>Body Level Three</a:t>
            </a:r>
          </a:p>
          <a:p>
            <a:pPr lvl="3"/>
            <a:r>
              <a:t>Body Level Four</a:t>
            </a:r>
          </a:p>
          <a:p>
            <a:pPr lvl="4"/>
            <a:r>
              <a:t>Body Level Five</a:t>
            </a:r>
          </a:p>
        </p:txBody>
      </p:sp>
      <p:sp>
        <p:nvSpPr>
          <p:cNvPr id="439" name="Shape 439"/>
          <p:cNvSpPr>
            <a:spLocks noGrp="1"/>
          </p:cNvSpPr>
          <p:nvPr>
            <p:ph type="body" sz="quarter" idx="13"/>
          </p:nvPr>
        </p:nvSpPr>
        <p:spPr>
          <a:xfrm>
            <a:off x="468775" y="3151354"/>
            <a:ext cx="3595225"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40" name="Shape 440"/>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pic>
        <p:nvPicPr>
          <p:cNvPr id="441"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442" name="Shape 442"/>
          <p:cNvSpPr/>
          <p:nvPr/>
        </p:nvSpPr>
        <p:spPr>
          <a:xfrm>
            <a:off x="468775" y="3667419"/>
            <a:ext cx="3595225" cy="1"/>
          </a:xfrm>
          <a:prstGeom prst="line">
            <a:avLst/>
          </a:prstGeom>
          <a:ln w="38100">
            <a:solidFill>
              <a:srgbClr val="00B2EF"/>
            </a:solidFill>
            <a:miter lim="400000"/>
          </a:ln>
        </p:spPr>
        <p:txBody>
          <a:bodyPr lIns="45718" tIns="45718" rIns="45718" bIns="45718"/>
          <a:lstStyle/>
          <a:p>
            <a:endParaRPr/>
          </a:p>
        </p:txBody>
      </p:sp>
      <p:sp>
        <p:nvSpPr>
          <p:cNvPr id="443" name="Shape 443"/>
          <p:cNvSpPr>
            <a:spLocks noGrp="1"/>
          </p:cNvSpPr>
          <p:nvPr>
            <p:ph type="body" sz="quarter" idx="14"/>
          </p:nvPr>
        </p:nvSpPr>
        <p:spPr>
          <a:xfrm>
            <a:off x="4429538" y="4046539"/>
            <a:ext cx="3595225" cy="3144838"/>
          </a:xfrm>
          <a:prstGeom prst="rect">
            <a:avLst/>
          </a:prstGeom>
        </p:spPr>
        <p:txBody>
          <a:bodyPr lIns="45718" tIns="45718" rIns="45718" bIns="45718">
            <a:normAutofit/>
          </a:bodyPr>
          <a:lstStyle/>
          <a:p>
            <a:pPr marL="174617" indent="-174617" defTabSz="914358">
              <a:buSzPct val="100000"/>
              <a:buFont typeface="Arial"/>
              <a:buChar char="•"/>
              <a:defRPr sz="2500">
                <a:solidFill>
                  <a:srgbClr val="798088"/>
                </a:solidFill>
                <a:latin typeface="HelvNeue Roman for IBM"/>
                <a:ea typeface="HelvNeue Roman for IBM"/>
                <a:cs typeface="HelvNeue Roman for IBM"/>
                <a:sym typeface="HelvNeue Roman for IBM"/>
              </a:defRPr>
            </a:pPr>
            <a:endParaRPr/>
          </a:p>
        </p:txBody>
      </p:sp>
      <p:sp>
        <p:nvSpPr>
          <p:cNvPr id="444" name="Shape 444"/>
          <p:cNvSpPr>
            <a:spLocks noGrp="1"/>
          </p:cNvSpPr>
          <p:nvPr>
            <p:ph type="body" sz="quarter" idx="15"/>
          </p:nvPr>
        </p:nvSpPr>
        <p:spPr>
          <a:xfrm>
            <a:off x="4429538" y="3151354"/>
            <a:ext cx="3595225"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45" name="Shape 445"/>
          <p:cNvSpPr>
            <a:spLocks noGrp="1"/>
          </p:cNvSpPr>
          <p:nvPr>
            <p:ph type="body" sz="quarter" idx="16"/>
          </p:nvPr>
        </p:nvSpPr>
        <p:spPr>
          <a:xfrm>
            <a:off x="8454807" y="4046539"/>
            <a:ext cx="3595225" cy="3144838"/>
          </a:xfrm>
          <a:prstGeom prst="rect">
            <a:avLst/>
          </a:prstGeom>
        </p:spPr>
        <p:txBody>
          <a:bodyPr lIns="45718" tIns="45718" rIns="45718" bIns="45718">
            <a:normAutofit/>
          </a:bodyPr>
          <a:lstStyle/>
          <a:p>
            <a:pPr marL="174617" indent="-174617" defTabSz="914358">
              <a:buSzPct val="100000"/>
              <a:buFont typeface="Arial"/>
              <a:buChar char="•"/>
              <a:defRPr sz="2500">
                <a:solidFill>
                  <a:srgbClr val="798088"/>
                </a:solidFill>
                <a:latin typeface="HelvNeue Roman for IBM"/>
                <a:ea typeface="HelvNeue Roman for IBM"/>
                <a:cs typeface="HelvNeue Roman for IBM"/>
                <a:sym typeface="HelvNeue Roman for IBM"/>
              </a:defRPr>
            </a:pPr>
            <a:endParaRPr/>
          </a:p>
        </p:txBody>
      </p:sp>
      <p:sp>
        <p:nvSpPr>
          <p:cNvPr id="446" name="Shape 446"/>
          <p:cNvSpPr>
            <a:spLocks noGrp="1"/>
          </p:cNvSpPr>
          <p:nvPr>
            <p:ph type="body" sz="quarter" idx="17"/>
          </p:nvPr>
        </p:nvSpPr>
        <p:spPr>
          <a:xfrm>
            <a:off x="8454807" y="3151354"/>
            <a:ext cx="3595225"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47" name="Shape 447"/>
          <p:cNvSpPr>
            <a:spLocks noGrp="1"/>
          </p:cNvSpPr>
          <p:nvPr>
            <p:ph type="body" sz="quarter" idx="18"/>
          </p:nvPr>
        </p:nvSpPr>
        <p:spPr>
          <a:xfrm>
            <a:off x="12273735" y="4046539"/>
            <a:ext cx="3595226" cy="3144838"/>
          </a:xfrm>
          <a:prstGeom prst="rect">
            <a:avLst/>
          </a:prstGeom>
        </p:spPr>
        <p:txBody>
          <a:bodyPr lIns="45718" tIns="45718" rIns="45718" bIns="45718">
            <a:normAutofit/>
          </a:bodyPr>
          <a:lstStyle/>
          <a:p>
            <a:pPr marL="174617" indent="-174617" defTabSz="914358">
              <a:buSzPct val="100000"/>
              <a:buFont typeface="Arial"/>
              <a:buChar char="•"/>
              <a:defRPr sz="2500">
                <a:solidFill>
                  <a:srgbClr val="798088"/>
                </a:solidFill>
                <a:latin typeface="HelvNeue Roman for IBM"/>
                <a:ea typeface="HelvNeue Roman for IBM"/>
                <a:cs typeface="HelvNeue Roman for IBM"/>
                <a:sym typeface="HelvNeue Roman for IBM"/>
              </a:defRPr>
            </a:pPr>
            <a:endParaRPr/>
          </a:p>
        </p:txBody>
      </p:sp>
      <p:sp>
        <p:nvSpPr>
          <p:cNvPr id="448" name="Shape 448"/>
          <p:cNvSpPr>
            <a:spLocks noGrp="1"/>
          </p:cNvSpPr>
          <p:nvPr>
            <p:ph type="body" sz="quarter" idx="19"/>
          </p:nvPr>
        </p:nvSpPr>
        <p:spPr>
          <a:xfrm>
            <a:off x="12273735" y="3151354"/>
            <a:ext cx="3595226"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449" name="Shape 449"/>
          <p:cNvSpPr/>
          <p:nvPr/>
        </p:nvSpPr>
        <p:spPr>
          <a:xfrm>
            <a:off x="4429538" y="3667419"/>
            <a:ext cx="3595225" cy="1"/>
          </a:xfrm>
          <a:prstGeom prst="line">
            <a:avLst/>
          </a:prstGeom>
          <a:ln w="38100">
            <a:solidFill>
              <a:srgbClr val="00B2EF"/>
            </a:solidFill>
            <a:miter lim="400000"/>
          </a:ln>
        </p:spPr>
        <p:txBody>
          <a:bodyPr lIns="45718" tIns="45718" rIns="45718" bIns="45718"/>
          <a:lstStyle/>
          <a:p>
            <a:endParaRPr/>
          </a:p>
        </p:txBody>
      </p:sp>
      <p:sp>
        <p:nvSpPr>
          <p:cNvPr id="450" name="Shape 450"/>
          <p:cNvSpPr/>
          <p:nvPr/>
        </p:nvSpPr>
        <p:spPr>
          <a:xfrm>
            <a:off x="8454807" y="3667419"/>
            <a:ext cx="3595225" cy="1"/>
          </a:xfrm>
          <a:prstGeom prst="line">
            <a:avLst/>
          </a:prstGeom>
          <a:ln w="38100">
            <a:solidFill>
              <a:srgbClr val="00B2EF"/>
            </a:solidFill>
            <a:miter lim="400000"/>
          </a:ln>
        </p:spPr>
        <p:txBody>
          <a:bodyPr lIns="45718" tIns="45718" rIns="45718" bIns="45718"/>
          <a:lstStyle/>
          <a:p>
            <a:endParaRPr/>
          </a:p>
        </p:txBody>
      </p:sp>
      <p:sp>
        <p:nvSpPr>
          <p:cNvPr id="451" name="Shape 451"/>
          <p:cNvSpPr/>
          <p:nvPr/>
        </p:nvSpPr>
        <p:spPr>
          <a:xfrm>
            <a:off x="12273735" y="3667419"/>
            <a:ext cx="3595226" cy="1"/>
          </a:xfrm>
          <a:prstGeom prst="line">
            <a:avLst/>
          </a:prstGeom>
          <a:ln w="38100">
            <a:solidFill>
              <a:srgbClr val="00B2EF"/>
            </a:solidFill>
            <a:miter lim="400000"/>
          </a:ln>
        </p:spPr>
        <p:txBody>
          <a:bodyPr lIns="45718" tIns="45718" rIns="45718" bIns="45718"/>
          <a:lstStyle/>
          <a:p>
            <a:endParaRPr/>
          </a:p>
        </p:txBody>
      </p:sp>
      <p:sp>
        <p:nvSpPr>
          <p:cNvPr id="452" name="Shape 452"/>
          <p:cNvSpPr>
            <a:spLocks noGrp="1"/>
          </p:cNvSpPr>
          <p:nvPr>
            <p:ph type="body" sz="quarter" idx="20"/>
          </p:nvPr>
        </p:nvSpPr>
        <p:spPr>
          <a:xfrm>
            <a:off x="406400" y="373062"/>
            <a:ext cx="10160000" cy="2381254"/>
          </a:xfrm>
          <a:prstGeom prst="rect">
            <a:avLst/>
          </a:prstGeom>
        </p:spPr>
        <p:txBody>
          <a:bodyPr lIns="45717" tIns="45717" rIns="45717" bIns="45717">
            <a:normAutofit/>
          </a:bodyPr>
          <a:lstStyle/>
          <a:p>
            <a:pPr>
              <a:defRPr sz="4100">
                <a:solidFill>
                  <a:srgbClr val="0D0D0D"/>
                </a:solidFill>
              </a:defRPr>
            </a:pPr>
            <a:endParaRPr/>
          </a:p>
        </p:txBody>
      </p:sp>
      <p:sp>
        <p:nvSpPr>
          <p:cNvPr id="453" name="Shape 453"/>
          <p:cNvSpPr/>
          <p:nvPr/>
        </p:nvSpPr>
        <p:spPr>
          <a:xfrm>
            <a:off x="468775" y="3667419"/>
            <a:ext cx="3595225" cy="1"/>
          </a:xfrm>
          <a:prstGeom prst="line">
            <a:avLst/>
          </a:prstGeom>
          <a:ln w="38100">
            <a:solidFill>
              <a:srgbClr val="00B2EF"/>
            </a:solidFill>
            <a:miter lim="400000"/>
          </a:ln>
        </p:spPr>
        <p:txBody>
          <a:bodyPr lIns="45718" tIns="45718" rIns="45718" bIns="45718"/>
          <a:lstStyle/>
          <a:p>
            <a:endParaRPr/>
          </a:p>
        </p:txBody>
      </p:sp>
      <p:sp>
        <p:nvSpPr>
          <p:cNvPr id="454" name="Shape 454"/>
          <p:cNvSpPr/>
          <p:nvPr/>
        </p:nvSpPr>
        <p:spPr>
          <a:xfrm>
            <a:off x="4429538" y="3667419"/>
            <a:ext cx="3595225" cy="1"/>
          </a:xfrm>
          <a:prstGeom prst="line">
            <a:avLst/>
          </a:prstGeom>
          <a:ln w="38100">
            <a:solidFill>
              <a:srgbClr val="00B2EF"/>
            </a:solidFill>
            <a:miter lim="400000"/>
          </a:ln>
        </p:spPr>
        <p:txBody>
          <a:bodyPr lIns="45718" tIns="45718" rIns="45718" bIns="45718"/>
          <a:lstStyle/>
          <a:p>
            <a:endParaRPr/>
          </a:p>
        </p:txBody>
      </p:sp>
      <p:sp>
        <p:nvSpPr>
          <p:cNvPr id="455" name="Shape 455"/>
          <p:cNvSpPr/>
          <p:nvPr/>
        </p:nvSpPr>
        <p:spPr>
          <a:xfrm>
            <a:off x="8454807" y="3667419"/>
            <a:ext cx="3595225" cy="1"/>
          </a:xfrm>
          <a:prstGeom prst="line">
            <a:avLst/>
          </a:prstGeom>
          <a:ln w="38100">
            <a:solidFill>
              <a:srgbClr val="00B2EF"/>
            </a:solidFill>
            <a:miter lim="400000"/>
          </a:ln>
        </p:spPr>
        <p:txBody>
          <a:bodyPr lIns="45718" tIns="45718" rIns="45718" bIns="45718"/>
          <a:lstStyle/>
          <a:p>
            <a:endParaRPr/>
          </a:p>
        </p:txBody>
      </p:sp>
      <p:sp>
        <p:nvSpPr>
          <p:cNvPr id="456" name="Shape 456"/>
          <p:cNvSpPr/>
          <p:nvPr/>
        </p:nvSpPr>
        <p:spPr>
          <a:xfrm>
            <a:off x="12273735" y="3667419"/>
            <a:ext cx="3595226" cy="1"/>
          </a:xfrm>
          <a:prstGeom prst="line">
            <a:avLst/>
          </a:prstGeom>
          <a:ln w="38100">
            <a:solidFill>
              <a:srgbClr val="00B2EF"/>
            </a:solidFill>
            <a:miter lim="400000"/>
          </a:ln>
        </p:spPr>
        <p:txBody>
          <a:bodyPr lIns="45718" tIns="45718" rIns="45718" bIns="45718"/>
          <a:lstStyle/>
          <a:p>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Full Photo w/whie logo">
    <p:spTree>
      <p:nvGrpSpPr>
        <p:cNvPr id="1" name=""/>
        <p:cNvGrpSpPr/>
        <p:nvPr/>
      </p:nvGrpSpPr>
      <p:grpSpPr>
        <a:xfrm>
          <a:off x="0" y="0"/>
          <a:ext cx="0" cy="0"/>
          <a:chOff x="0" y="0"/>
          <a:chExt cx="0" cy="0"/>
        </a:xfrm>
      </p:grpSpPr>
      <p:sp>
        <p:nvSpPr>
          <p:cNvPr id="463" name="Shape 463"/>
          <p:cNvSpPr>
            <a:spLocks noGrp="1"/>
          </p:cNvSpPr>
          <p:nvPr>
            <p:ph type="pic" idx="13"/>
          </p:nvPr>
        </p:nvSpPr>
        <p:spPr>
          <a:xfrm>
            <a:off x="0" y="0"/>
            <a:ext cx="16256000" cy="9144000"/>
          </a:xfrm>
          <a:prstGeom prst="rect">
            <a:avLst/>
          </a:prstGeom>
        </p:spPr>
        <p:txBody>
          <a:bodyPr lIns="91439" rIns="91439"/>
          <a:lstStyle/>
          <a:p>
            <a:endParaRPr/>
          </a:p>
        </p:txBody>
      </p:sp>
      <p:sp>
        <p:nvSpPr>
          <p:cNvPr id="464" name="Shape 464"/>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Full Photo w/dark logo">
    <p:spTree>
      <p:nvGrpSpPr>
        <p:cNvPr id="1" name=""/>
        <p:cNvGrpSpPr/>
        <p:nvPr/>
      </p:nvGrpSpPr>
      <p:grpSpPr>
        <a:xfrm>
          <a:off x="0" y="0"/>
          <a:ext cx="0" cy="0"/>
          <a:chOff x="0" y="0"/>
          <a:chExt cx="0" cy="0"/>
        </a:xfrm>
      </p:grpSpPr>
      <p:sp>
        <p:nvSpPr>
          <p:cNvPr id="471" name="Shape 471"/>
          <p:cNvSpPr>
            <a:spLocks noGrp="1"/>
          </p:cNvSpPr>
          <p:nvPr>
            <p:ph type="pic" idx="13"/>
          </p:nvPr>
        </p:nvSpPr>
        <p:spPr>
          <a:xfrm>
            <a:off x="0" y="0"/>
            <a:ext cx="16256000" cy="9144000"/>
          </a:xfrm>
          <a:prstGeom prst="rect">
            <a:avLst/>
          </a:prstGeom>
        </p:spPr>
        <p:txBody>
          <a:bodyPr lIns="91439" rIns="91439"/>
          <a:lstStyle/>
          <a:p>
            <a:endParaRPr/>
          </a:p>
        </p:txBody>
      </p:sp>
      <p:pic>
        <p:nvPicPr>
          <p:cNvPr id="472"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473" name="Shape 473"/>
          <p:cNvSpPr>
            <a:spLocks noGrp="1"/>
          </p:cNvSpPr>
          <p:nvPr>
            <p:ph type="sldNum" sz="quarter" idx="2"/>
          </p:nvPr>
        </p:nvSpPr>
        <p:spPr>
          <a:prstGeom prst="rect">
            <a:avLst/>
          </a:prstGeom>
        </p:spPr>
        <p:txBody>
          <a:bodyPr/>
          <a:lstStyle>
            <a:lvl1pPr defTabSz="546057"/>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509" name="Shape 509"/>
          <p:cNvSpPr/>
          <p:nvPr/>
        </p:nvSpPr>
        <p:spPr>
          <a:xfrm>
            <a:off x="8142112" y="0"/>
            <a:ext cx="8113888" cy="9144000"/>
          </a:xfrm>
          <a:prstGeom prst="rect">
            <a:avLst/>
          </a:prstGeom>
          <a:solidFill>
            <a:srgbClr val="00B2EF"/>
          </a:solidFill>
          <a:ln w="12700">
            <a:miter lim="400000"/>
          </a:ln>
        </p:spPr>
        <p:txBody>
          <a:bodyPr lIns="50800" tIns="50800" rIns="50800" bIns="50800" anchor="ctr"/>
          <a:lstStyle/>
          <a:p>
            <a:pPr algn="ctr">
              <a:defRPr>
                <a:solidFill>
                  <a:srgbClr val="41A6D9"/>
                </a:solidFill>
              </a:defRPr>
            </a:pPr>
            <a:endParaRPr/>
          </a:p>
        </p:txBody>
      </p:sp>
      <p:sp>
        <p:nvSpPr>
          <p:cNvPr id="510" name="Shape 510"/>
          <p:cNvSpPr>
            <a:spLocks noGrp="1"/>
          </p:cNvSpPr>
          <p:nvPr>
            <p:ph type="body" sz="half" idx="1"/>
          </p:nvPr>
        </p:nvSpPr>
        <p:spPr>
          <a:xfrm>
            <a:off x="1001890" y="0"/>
            <a:ext cx="6285089" cy="9144000"/>
          </a:xfrm>
          <a:prstGeom prst="rect">
            <a:avLst/>
          </a:prstGeom>
        </p:spPr>
        <p:txBody>
          <a:bodyPr lIns="45718" tIns="45718" rIns="45718" bIns="45718" anchor="ctr">
            <a:normAutofit/>
          </a:bodyPr>
          <a:lstStyle>
            <a:lvl1pPr>
              <a:defRPr sz="5700">
                <a:solidFill>
                  <a:srgbClr val="00B2EF"/>
                </a:solidFill>
              </a:defRPr>
            </a:lvl1pPr>
            <a:lvl2pPr marL="0" indent="320013">
              <a:buSzTx/>
              <a:buNone/>
              <a:defRPr sz="5700">
                <a:solidFill>
                  <a:srgbClr val="00B2EF"/>
                </a:solidFill>
              </a:defRPr>
            </a:lvl2pPr>
            <a:lvl3pPr marL="0" indent="548596">
              <a:buSzTx/>
              <a:buNone/>
              <a:defRPr sz="5700">
                <a:solidFill>
                  <a:srgbClr val="00B2EF"/>
                </a:solidFill>
              </a:defRPr>
            </a:lvl3pPr>
            <a:lvl4pPr marL="0" indent="777179">
              <a:buSzTx/>
              <a:buNone/>
              <a:defRPr sz="5700">
                <a:solidFill>
                  <a:srgbClr val="00B2EF"/>
                </a:solidFill>
              </a:defRPr>
            </a:lvl4pPr>
            <a:lvl5pPr marL="0" indent="1005760">
              <a:buSzTx/>
              <a:buNone/>
              <a:defRPr sz="5700">
                <a:solidFill>
                  <a:srgbClr val="00B2EF"/>
                </a:solidFill>
              </a:defRPr>
            </a:lvl5pPr>
          </a:lstStyle>
          <a:p>
            <a:r>
              <a:t>Body Level One</a:t>
            </a:r>
          </a:p>
          <a:p>
            <a:pPr lvl="1"/>
            <a:r>
              <a:t>Body Level Two</a:t>
            </a:r>
          </a:p>
          <a:p>
            <a:pPr lvl="2"/>
            <a:r>
              <a:t>Body Level Three</a:t>
            </a:r>
          </a:p>
          <a:p>
            <a:pPr lvl="3"/>
            <a:r>
              <a:t>Body Level Four</a:t>
            </a:r>
          </a:p>
          <a:p>
            <a:pPr lvl="4"/>
            <a:r>
              <a:t>Body Level Five</a:t>
            </a:r>
          </a:p>
        </p:txBody>
      </p:sp>
      <p:sp>
        <p:nvSpPr>
          <p:cNvPr id="511" name="Shape 511"/>
          <p:cNvSpPr>
            <a:spLocks noGrp="1"/>
          </p:cNvSpPr>
          <p:nvPr>
            <p:ph type="body" idx="13"/>
          </p:nvPr>
        </p:nvSpPr>
        <p:spPr>
          <a:xfrm>
            <a:off x="8969023" y="0"/>
            <a:ext cx="6894691" cy="9144004"/>
          </a:xfrm>
          <a:prstGeom prst="rect">
            <a:avLst/>
          </a:prstGeom>
        </p:spPr>
        <p:txBody>
          <a:bodyPr lIns="81273" tIns="81273" rIns="81273" bIns="81273" anchor="ctr">
            <a:normAutofit/>
          </a:bodyPr>
          <a:lstStyle/>
          <a:p>
            <a:pPr>
              <a:defRPr>
                <a:solidFill>
                  <a:srgbClr val="FFFFFF"/>
                </a:solidFill>
                <a:latin typeface="HelvNeue Roman for IBM"/>
                <a:ea typeface="HelvNeue Roman for IBM"/>
                <a:cs typeface="HelvNeue Roman for IBM"/>
                <a:sym typeface="HelvNeue Roman for IBM"/>
              </a:defRPr>
            </a:pPr>
            <a:endParaRPr/>
          </a:p>
        </p:txBody>
      </p:sp>
      <p:pic>
        <p:nvPicPr>
          <p:cNvPr id="512" name="image2.png"/>
          <p:cNvPicPr>
            <a:picLocks noChangeAspect="1"/>
          </p:cNvPicPr>
          <p:nvPr/>
        </p:nvPicPr>
        <p:blipFill>
          <a:blip r:embed="rId2">
            <a:alphaModFix amt="50000"/>
            <a:extLst/>
          </a:blip>
          <a:stretch>
            <a:fillRect/>
          </a:stretch>
        </p:blipFill>
        <p:spPr>
          <a:xfrm>
            <a:off x="533660" y="8560767"/>
            <a:ext cx="646821" cy="259530"/>
          </a:xfrm>
          <a:prstGeom prst="rect">
            <a:avLst/>
          </a:prstGeom>
          <a:ln w="12700">
            <a:miter lim="400000"/>
          </a:ln>
        </p:spPr>
      </p:pic>
      <p:sp>
        <p:nvSpPr>
          <p:cNvPr id="513" name="Shape 513"/>
          <p:cNvSpPr/>
          <p:nvPr/>
        </p:nvSpPr>
        <p:spPr>
          <a:xfrm>
            <a:off x="8142112" y="0"/>
            <a:ext cx="8113888" cy="9144000"/>
          </a:xfrm>
          <a:prstGeom prst="rect">
            <a:avLst/>
          </a:prstGeom>
          <a:solidFill>
            <a:srgbClr val="00B2EF"/>
          </a:solidFill>
          <a:ln w="12700">
            <a:miter lim="400000"/>
          </a:ln>
        </p:spPr>
        <p:txBody>
          <a:bodyPr lIns="50800" tIns="50800" rIns="50800" bIns="50800" anchor="ctr"/>
          <a:lstStyle/>
          <a:p>
            <a:pPr algn="ctr">
              <a:defRPr>
                <a:solidFill>
                  <a:srgbClr val="41A6D9"/>
                </a:solidFill>
              </a:defRPr>
            </a:pPr>
            <a:endParaRPr/>
          </a:p>
        </p:txBody>
      </p:sp>
      <p:pic>
        <p:nvPicPr>
          <p:cNvPr id="514"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515" name="Shape 515"/>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B2EF"/>
        </a:solidFill>
        <a:effectLst/>
      </p:bgPr>
    </p:bg>
    <p:spTree>
      <p:nvGrpSpPr>
        <p:cNvPr id="1" name=""/>
        <p:cNvGrpSpPr/>
        <p:nvPr/>
      </p:nvGrpSpPr>
      <p:grpSpPr>
        <a:xfrm>
          <a:off x="0" y="0"/>
          <a:ext cx="0" cy="0"/>
          <a:chOff x="0" y="0"/>
          <a:chExt cx="0" cy="0"/>
        </a:xfrm>
      </p:grpSpPr>
      <p:pic>
        <p:nvPicPr>
          <p:cNvPr id="522" name="image6.png" descr="avatar.png"/>
          <p:cNvPicPr>
            <a:picLocks noChangeAspect="1"/>
          </p:cNvPicPr>
          <p:nvPr/>
        </p:nvPicPr>
        <p:blipFill>
          <a:blip r:embed="rId2">
            <a:extLst/>
          </a:blip>
          <a:stretch>
            <a:fillRect/>
          </a:stretch>
        </p:blipFill>
        <p:spPr>
          <a:xfrm>
            <a:off x="9988560" y="434984"/>
            <a:ext cx="6267453" cy="8274051"/>
          </a:xfrm>
          <a:prstGeom prst="rect">
            <a:avLst/>
          </a:prstGeom>
          <a:ln w="12700">
            <a:miter lim="400000"/>
          </a:ln>
        </p:spPr>
      </p:pic>
      <p:pic>
        <p:nvPicPr>
          <p:cNvPr id="523" name="image3.pdf" descr="IBM_8bar_neg_w.eps"/>
          <p:cNvPicPr>
            <a:picLocks noChangeAspect="1"/>
          </p:cNvPicPr>
          <p:nvPr/>
        </p:nvPicPr>
        <p:blipFill>
          <a:blip r:embed="rId3">
            <a:extLst/>
          </a:blip>
          <a:stretch>
            <a:fillRect/>
          </a:stretch>
        </p:blipFill>
        <p:spPr>
          <a:xfrm>
            <a:off x="533409" y="8570914"/>
            <a:ext cx="647701" cy="239713"/>
          </a:xfrm>
          <a:prstGeom prst="rect">
            <a:avLst/>
          </a:prstGeom>
          <a:ln w="12700">
            <a:miter lim="400000"/>
          </a:ln>
        </p:spPr>
      </p:pic>
      <p:sp>
        <p:nvSpPr>
          <p:cNvPr id="524" name="Shape 524"/>
          <p:cNvSpPr>
            <a:spLocks noGrp="1"/>
          </p:cNvSpPr>
          <p:nvPr>
            <p:ph type="body" idx="1"/>
          </p:nvPr>
        </p:nvSpPr>
        <p:spPr>
          <a:xfrm>
            <a:off x="1181115" y="0"/>
            <a:ext cx="8677276" cy="9144000"/>
          </a:xfrm>
          <a:prstGeom prst="rect">
            <a:avLst/>
          </a:prstGeom>
        </p:spPr>
        <p:txBody>
          <a:bodyPr lIns="50788" tIns="50788" rIns="50788" bIns="50788" anchor="ctr">
            <a:normAutofit/>
          </a:bodyPr>
          <a:lstStyle>
            <a:lvl1pPr>
              <a:defRPr sz="6400">
                <a:solidFill>
                  <a:srgbClr val="FFFFFF"/>
                </a:solidFill>
              </a:defRPr>
            </a:lvl1pPr>
            <a:lvl2pPr>
              <a:defRPr sz="6400">
                <a:solidFill>
                  <a:srgbClr val="FFFFFF"/>
                </a:solidFill>
              </a:defRPr>
            </a:lvl2pPr>
            <a:lvl3pPr marL="1481210" indent="-932611">
              <a:defRPr sz="6400">
                <a:solidFill>
                  <a:srgbClr val="FFFFFF"/>
                </a:solidFill>
              </a:defRPr>
            </a:lvl3pPr>
            <a:lvl4pPr marL="1843020" indent="-1065840">
              <a:defRPr sz="6400">
                <a:solidFill>
                  <a:srgbClr val="FFFFFF"/>
                </a:solidFill>
              </a:defRPr>
            </a:lvl4pPr>
            <a:lvl5pPr marL="2249245" indent="-1243484">
              <a:defRPr sz="6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525" name="image6.png" descr="avatar.png"/>
          <p:cNvPicPr>
            <a:picLocks noChangeAspect="1"/>
          </p:cNvPicPr>
          <p:nvPr/>
        </p:nvPicPr>
        <p:blipFill>
          <a:blip r:embed="rId2">
            <a:extLst/>
          </a:blip>
          <a:stretch>
            <a:fillRect/>
          </a:stretch>
        </p:blipFill>
        <p:spPr>
          <a:xfrm>
            <a:off x="9988563" y="434985"/>
            <a:ext cx="6267452" cy="8274051"/>
          </a:xfrm>
          <a:prstGeom prst="rect">
            <a:avLst/>
          </a:prstGeom>
          <a:ln w="12700">
            <a:miter lim="400000"/>
          </a:ln>
        </p:spPr>
      </p:pic>
      <p:pic>
        <p:nvPicPr>
          <p:cNvPr id="526" name="image3.pdf" descr="IBM_8bar_neg_w.eps"/>
          <p:cNvPicPr>
            <a:picLocks noChangeAspect="1"/>
          </p:cNvPicPr>
          <p:nvPr/>
        </p:nvPicPr>
        <p:blipFill>
          <a:blip r:embed="rId3">
            <a:extLst/>
          </a:blip>
          <a:stretch>
            <a:fillRect/>
          </a:stretch>
        </p:blipFill>
        <p:spPr>
          <a:xfrm>
            <a:off x="533409" y="8570914"/>
            <a:ext cx="647701" cy="239713"/>
          </a:xfrm>
          <a:prstGeom prst="rect">
            <a:avLst/>
          </a:prstGeom>
          <a:ln w="12700">
            <a:miter lim="400000"/>
          </a:ln>
        </p:spPr>
      </p:pic>
      <p:sp>
        <p:nvSpPr>
          <p:cNvPr id="527" name="Shape 527"/>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ivider - quote">
    <p:bg>
      <p:bgPr>
        <a:solidFill>
          <a:srgbClr val="0D0D0D"/>
        </a:solidFill>
        <a:effectLst/>
      </p:bgPr>
    </p:bg>
    <p:spTree>
      <p:nvGrpSpPr>
        <p:cNvPr id="1" name=""/>
        <p:cNvGrpSpPr/>
        <p:nvPr/>
      </p:nvGrpSpPr>
      <p:grpSpPr>
        <a:xfrm>
          <a:off x="0" y="0"/>
          <a:ext cx="0" cy="0"/>
          <a:chOff x="0" y="0"/>
          <a:chExt cx="0" cy="0"/>
        </a:xfrm>
      </p:grpSpPr>
      <p:pic>
        <p:nvPicPr>
          <p:cNvPr id="543" name="image3.pdf" descr="IBM_8bar_neg_w.eps"/>
          <p:cNvPicPr>
            <a:picLocks noChangeAspect="1"/>
          </p:cNvPicPr>
          <p:nvPr/>
        </p:nvPicPr>
        <p:blipFill>
          <a:blip r:embed="rId2">
            <a:extLst/>
          </a:blip>
          <a:stretch>
            <a:fillRect/>
          </a:stretch>
        </p:blipFill>
        <p:spPr>
          <a:xfrm>
            <a:off x="533660" y="8570224"/>
            <a:ext cx="646949" cy="240618"/>
          </a:xfrm>
          <a:prstGeom prst="rect">
            <a:avLst/>
          </a:prstGeom>
          <a:ln w="12700">
            <a:miter lim="400000"/>
          </a:ln>
        </p:spPr>
      </p:pic>
      <p:pic>
        <p:nvPicPr>
          <p:cNvPr id="544" name="image3.pdf" descr="IBM_8bar_neg_w.eps"/>
          <p:cNvPicPr>
            <a:picLocks noChangeAspect="1"/>
          </p:cNvPicPr>
          <p:nvPr/>
        </p:nvPicPr>
        <p:blipFill>
          <a:blip r:embed="rId2">
            <a:extLst/>
          </a:blip>
          <a:stretch>
            <a:fillRect/>
          </a:stretch>
        </p:blipFill>
        <p:spPr>
          <a:xfrm>
            <a:off x="533661" y="8570227"/>
            <a:ext cx="646950" cy="240618"/>
          </a:xfrm>
          <a:prstGeom prst="rect">
            <a:avLst/>
          </a:prstGeom>
          <a:ln w="12700">
            <a:miter lim="400000"/>
          </a:ln>
        </p:spPr>
      </p:pic>
      <p:sp>
        <p:nvSpPr>
          <p:cNvPr id="545" name="Shape 545"/>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65" name="Shape 565"/>
          <p:cNvSpPr>
            <a:spLocks noGrp="1"/>
          </p:cNvSpPr>
          <p:nvPr>
            <p:ph type="title"/>
          </p:nvPr>
        </p:nvSpPr>
        <p:spPr>
          <a:xfrm>
            <a:off x="1185334" y="1532467"/>
            <a:ext cx="13885333" cy="3098801"/>
          </a:xfrm>
          <a:prstGeom prst="rect">
            <a:avLst/>
          </a:prstGeom>
        </p:spPr>
        <p:txBody>
          <a:bodyPr lIns="30477" tIns="30477" rIns="30477" bIns="30477" anchor="b">
            <a:normAutofit/>
          </a:bodyPr>
          <a:lstStyle/>
          <a:p>
            <a:r>
              <a:t>Title Text</a:t>
            </a:r>
          </a:p>
        </p:txBody>
      </p:sp>
      <p:sp>
        <p:nvSpPr>
          <p:cNvPr id="566" name="Shape 566"/>
          <p:cNvSpPr>
            <a:spLocks noGrp="1"/>
          </p:cNvSpPr>
          <p:nvPr>
            <p:ph type="body" sz="quarter" idx="1"/>
          </p:nvPr>
        </p:nvSpPr>
        <p:spPr>
          <a:xfrm>
            <a:off x="1185334" y="4715933"/>
            <a:ext cx="13885333" cy="1058334"/>
          </a:xfrm>
          <a:prstGeom prst="rect">
            <a:avLst/>
          </a:prstGeom>
        </p:spPr>
        <p:txBody>
          <a:bodyPr lIns="30477" tIns="30477" rIns="30477" bIns="30477">
            <a:normAutofit/>
          </a:bodyPr>
          <a:lstStyle>
            <a:lvl1pPr algn="ctr">
              <a:spcBef>
                <a:spcPts val="0"/>
              </a:spcBef>
              <a:defRPr sz="2900"/>
            </a:lvl1pPr>
            <a:lvl2pPr marL="0" indent="0" algn="ctr">
              <a:spcBef>
                <a:spcPts val="0"/>
              </a:spcBef>
              <a:buSzTx/>
              <a:buNone/>
              <a:defRPr sz="2900"/>
            </a:lvl2pPr>
            <a:lvl3pPr marL="0" indent="0" algn="ctr">
              <a:spcBef>
                <a:spcPts val="0"/>
              </a:spcBef>
              <a:buSzTx/>
              <a:buNone/>
              <a:defRPr sz="2900"/>
            </a:lvl3pPr>
            <a:lvl4pPr marL="0" indent="0" algn="ctr">
              <a:spcBef>
                <a:spcPts val="0"/>
              </a:spcBef>
              <a:buSzTx/>
              <a:buNone/>
              <a:defRPr sz="2900"/>
            </a:lvl4pPr>
            <a:lvl5pPr marL="0" indent="0" algn="ctr">
              <a:spcBef>
                <a:spcPts val="0"/>
              </a:spcBef>
              <a:buSzTx/>
              <a:buNone/>
              <a:defRPr sz="2900"/>
            </a:lvl5pPr>
          </a:lstStyle>
          <a:p>
            <a:r>
              <a:t>Body Level One</a:t>
            </a:r>
          </a:p>
          <a:p>
            <a:pPr lvl="1"/>
            <a:r>
              <a:t>Body Level Two</a:t>
            </a:r>
          </a:p>
          <a:p>
            <a:pPr lvl="2"/>
            <a:r>
              <a:t>Body Level Three</a:t>
            </a:r>
          </a:p>
          <a:p>
            <a:pPr lvl="3"/>
            <a:r>
              <a:t>Body Level Four</a:t>
            </a:r>
          </a:p>
          <a:p>
            <a:pPr lvl="4"/>
            <a:r>
              <a:t>Body Level Five</a:t>
            </a:r>
          </a:p>
        </p:txBody>
      </p:sp>
      <p:sp>
        <p:nvSpPr>
          <p:cNvPr id="567" name="Shape 567"/>
          <p:cNvSpPr>
            <a:spLocks noGrp="1"/>
          </p:cNvSpPr>
          <p:nvPr>
            <p:ph type="sldNum" sz="quarter" idx="2"/>
          </p:nvPr>
        </p:nvSpPr>
        <p:spPr>
          <a:xfrm>
            <a:off x="7972425" y="8720138"/>
            <a:ext cx="356103" cy="358387"/>
          </a:xfrm>
          <a:prstGeom prst="rect">
            <a:avLst/>
          </a:prstGeom>
        </p:spPr>
        <p:txBody>
          <a:bodyPr lIns="30477" tIns="30477" rIns="30477" bIns="30477"/>
          <a:lstStyle>
            <a:lvl1pPr algn="l" defTabSz="544467">
              <a:defRPr sz="20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3_Custom Layout">
    <p:spTree>
      <p:nvGrpSpPr>
        <p:cNvPr id="1" name=""/>
        <p:cNvGrpSpPr/>
        <p:nvPr/>
      </p:nvGrpSpPr>
      <p:grpSpPr>
        <a:xfrm>
          <a:off x="0" y="0"/>
          <a:ext cx="0" cy="0"/>
          <a:chOff x="0" y="0"/>
          <a:chExt cx="0" cy="0"/>
        </a:xfrm>
      </p:grpSpPr>
      <p:sp>
        <p:nvSpPr>
          <p:cNvPr id="57" name="Shape 57"/>
          <p:cNvSpPr>
            <a:spLocks noGrp="1"/>
          </p:cNvSpPr>
          <p:nvPr>
            <p:ph type="body" sz="quarter" idx="1"/>
          </p:nvPr>
        </p:nvSpPr>
        <p:spPr>
          <a:xfrm>
            <a:off x="406400" y="3434731"/>
            <a:ext cx="4445000" cy="3756648"/>
          </a:xfrm>
          <a:prstGeom prst="rect">
            <a:avLst/>
          </a:prstGeom>
        </p:spPr>
        <p:txBody>
          <a:bodyPr lIns="45717" tIns="45717" rIns="45717" bIns="45717">
            <a:normAutofit/>
          </a:bodyPr>
          <a:lstStyle>
            <a:lvl1pPr marL="174610" indent="-174610" defTabSz="914316">
              <a:buSzPct val="100000"/>
              <a:buFont typeface="Arial"/>
              <a:buChar char="•"/>
              <a:defRPr sz="2500">
                <a:solidFill>
                  <a:srgbClr val="798088"/>
                </a:solidFill>
                <a:latin typeface="HelvNeue Medium for IBM"/>
                <a:ea typeface="HelvNeue Medium for IBM"/>
                <a:cs typeface="HelvNeue Medium for IBM"/>
                <a:sym typeface="HelvNeue Medium for IBM"/>
              </a:defRPr>
            </a:lvl1pPr>
            <a:lvl2pPr defTabSz="914316">
              <a:buFont typeface="Arial"/>
              <a:defRPr sz="2500">
                <a:solidFill>
                  <a:srgbClr val="798088"/>
                </a:solidFill>
                <a:latin typeface="HelvNeue Medium for IBM"/>
                <a:ea typeface="HelvNeue Medium for IBM"/>
                <a:cs typeface="HelvNeue Medium for IBM"/>
                <a:sym typeface="HelvNeue Medium for IBM"/>
              </a:defRPr>
            </a:lvl2pPr>
            <a:lvl3pPr defTabSz="914316">
              <a:buFont typeface="Arial"/>
              <a:defRPr sz="2500">
                <a:solidFill>
                  <a:srgbClr val="798088"/>
                </a:solidFill>
                <a:latin typeface="HelvNeue Medium for IBM"/>
                <a:ea typeface="HelvNeue Medium for IBM"/>
                <a:cs typeface="HelvNeue Medium for IBM"/>
                <a:sym typeface="HelvNeue Medium for IBM"/>
              </a:defRPr>
            </a:lvl3pPr>
            <a:lvl4pPr defTabSz="914316">
              <a:buFont typeface="Arial"/>
              <a:defRPr sz="2500">
                <a:solidFill>
                  <a:srgbClr val="798088"/>
                </a:solidFill>
                <a:latin typeface="HelvNeue Medium for IBM"/>
                <a:ea typeface="HelvNeue Medium for IBM"/>
                <a:cs typeface="HelvNeue Medium for IBM"/>
                <a:sym typeface="HelvNeue Medium for IBM"/>
              </a:defRPr>
            </a:lvl4pPr>
            <a:lvl5pPr defTabSz="914316">
              <a:buFont typeface="Arial"/>
              <a:defRPr sz="2500">
                <a:solidFill>
                  <a:srgbClr val="798088"/>
                </a:solidFill>
                <a:latin typeface="HelvNeue Medium for IBM"/>
                <a:ea typeface="HelvNeue Medium for IBM"/>
                <a:cs typeface="HelvNeue Medium for IBM"/>
                <a:sym typeface="HelvNeue Medium for IBM"/>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body" sz="quarter" idx="13"/>
          </p:nvPr>
        </p:nvSpPr>
        <p:spPr>
          <a:xfrm>
            <a:off x="406400" y="926220"/>
            <a:ext cx="4445000" cy="2083993"/>
          </a:xfrm>
          <a:prstGeom prst="rect">
            <a:avLst/>
          </a:prstGeom>
        </p:spPr>
        <p:txBody>
          <a:bodyPr lIns="45717" tIns="45717" rIns="45717" bIns="45717" anchor="b">
            <a:normAutofit/>
          </a:bodyPr>
          <a:lstStyle/>
          <a:p>
            <a:pPr>
              <a:defRPr sz="4100" b="1">
                <a:latin typeface="+mj-lt"/>
                <a:ea typeface="+mj-ea"/>
                <a:cs typeface="+mj-cs"/>
                <a:sym typeface="Helvetica"/>
              </a:defRPr>
            </a:pPr>
            <a:endParaRPr/>
          </a:p>
        </p:txBody>
      </p:sp>
      <p:sp>
        <p:nvSpPr>
          <p:cNvPr id="59" name="Shape 59"/>
          <p:cNvSpPr>
            <a:spLocks noGrp="1"/>
          </p:cNvSpPr>
          <p:nvPr>
            <p:ph type="body" sz="quarter" idx="14"/>
          </p:nvPr>
        </p:nvSpPr>
        <p:spPr>
          <a:xfrm>
            <a:off x="10526916" y="3434731"/>
            <a:ext cx="4908156" cy="3756648"/>
          </a:xfrm>
          <a:prstGeom prst="rect">
            <a:avLst/>
          </a:prstGeom>
        </p:spPr>
        <p:txBody>
          <a:bodyPr lIns="45717" tIns="45717" rIns="45717" bIns="45717">
            <a:normAutofit/>
          </a:bodyPr>
          <a:lstStyle/>
          <a:p>
            <a:pPr marL="174610" indent="-174610" defTabSz="914316">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60" name="Shape 60"/>
          <p:cNvSpPr>
            <a:spLocks noGrp="1"/>
          </p:cNvSpPr>
          <p:nvPr>
            <p:ph type="body" sz="quarter" idx="15"/>
          </p:nvPr>
        </p:nvSpPr>
        <p:spPr>
          <a:xfrm>
            <a:off x="10526916" y="926220"/>
            <a:ext cx="4908156" cy="2083993"/>
          </a:xfrm>
          <a:prstGeom prst="rect">
            <a:avLst/>
          </a:prstGeom>
        </p:spPr>
        <p:txBody>
          <a:bodyPr lIns="45717" tIns="45717" rIns="45717" bIns="45717" anchor="b">
            <a:normAutofit/>
          </a:bodyPr>
          <a:lstStyle/>
          <a:p>
            <a:pPr>
              <a:defRPr sz="4100" b="1">
                <a:latin typeface="+mj-lt"/>
                <a:ea typeface="+mj-ea"/>
                <a:cs typeface="+mj-cs"/>
                <a:sym typeface="Helvetica"/>
              </a:defRPr>
            </a:pPr>
            <a:endParaRPr/>
          </a:p>
        </p:txBody>
      </p:sp>
      <p:sp>
        <p:nvSpPr>
          <p:cNvPr id="61" name="Shape 61"/>
          <p:cNvSpPr>
            <a:spLocks noGrp="1"/>
          </p:cNvSpPr>
          <p:nvPr>
            <p:ph type="body" sz="quarter" idx="16"/>
          </p:nvPr>
        </p:nvSpPr>
        <p:spPr>
          <a:xfrm>
            <a:off x="5384800" y="3434731"/>
            <a:ext cx="4572000" cy="3756648"/>
          </a:xfrm>
          <a:prstGeom prst="rect">
            <a:avLst/>
          </a:prstGeom>
        </p:spPr>
        <p:txBody>
          <a:bodyPr lIns="45717" tIns="45717" rIns="45717" bIns="45717">
            <a:normAutofit/>
          </a:bodyPr>
          <a:lstStyle/>
          <a:p>
            <a:pPr marL="174610" indent="-174610" defTabSz="914316">
              <a:buSzPct val="100000"/>
              <a:buFont typeface="Arial"/>
              <a:buChar char="•"/>
              <a:defRPr sz="2500">
                <a:solidFill>
                  <a:srgbClr val="798088"/>
                </a:solidFill>
                <a:latin typeface="HelvNeue Medium for IBM"/>
                <a:ea typeface="HelvNeue Medium for IBM"/>
                <a:cs typeface="HelvNeue Medium for IBM"/>
                <a:sym typeface="HelvNeue Medium for IBM"/>
              </a:defRPr>
            </a:pPr>
            <a:endParaRPr/>
          </a:p>
        </p:txBody>
      </p:sp>
      <p:sp>
        <p:nvSpPr>
          <p:cNvPr id="62" name="Shape 62"/>
          <p:cNvSpPr>
            <a:spLocks noGrp="1"/>
          </p:cNvSpPr>
          <p:nvPr>
            <p:ph type="body" sz="quarter" idx="17"/>
          </p:nvPr>
        </p:nvSpPr>
        <p:spPr>
          <a:xfrm>
            <a:off x="5384800" y="926220"/>
            <a:ext cx="4572000" cy="2083993"/>
          </a:xfrm>
          <a:prstGeom prst="rect">
            <a:avLst/>
          </a:prstGeom>
        </p:spPr>
        <p:txBody>
          <a:bodyPr lIns="45717" tIns="45717" rIns="45717" bIns="45717" anchor="b">
            <a:normAutofit/>
          </a:bodyPr>
          <a:lstStyle/>
          <a:p>
            <a:pPr>
              <a:defRPr sz="4100" b="1">
                <a:latin typeface="+mj-lt"/>
                <a:ea typeface="+mj-ea"/>
                <a:cs typeface="+mj-cs"/>
                <a:sym typeface="Helvetica"/>
              </a:defRPr>
            </a:pPr>
            <a:endParaRPr/>
          </a:p>
        </p:txBody>
      </p:sp>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pic>
        <p:nvPicPr>
          <p:cNvPr id="64"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65" name="Shape 65"/>
          <p:cNvSpPr/>
          <p:nvPr/>
        </p:nvSpPr>
        <p:spPr>
          <a:xfrm>
            <a:off x="406400" y="3151354"/>
            <a:ext cx="4445000" cy="1"/>
          </a:xfrm>
          <a:prstGeom prst="line">
            <a:avLst/>
          </a:prstGeom>
          <a:ln w="38100">
            <a:solidFill>
              <a:srgbClr val="00B2EF"/>
            </a:solidFill>
            <a:miter lim="400000"/>
          </a:ln>
        </p:spPr>
        <p:txBody>
          <a:bodyPr lIns="45718" tIns="45718" rIns="45718" bIns="45718"/>
          <a:lstStyle/>
          <a:p>
            <a:endParaRPr/>
          </a:p>
        </p:txBody>
      </p:sp>
      <p:sp>
        <p:nvSpPr>
          <p:cNvPr id="66" name="Shape 66"/>
          <p:cNvSpPr/>
          <p:nvPr/>
        </p:nvSpPr>
        <p:spPr>
          <a:xfrm>
            <a:off x="5384800" y="3151354"/>
            <a:ext cx="4572000" cy="1"/>
          </a:xfrm>
          <a:prstGeom prst="line">
            <a:avLst/>
          </a:prstGeom>
          <a:ln w="38100">
            <a:solidFill>
              <a:srgbClr val="00B2EF"/>
            </a:solidFill>
            <a:miter lim="400000"/>
          </a:ln>
        </p:spPr>
        <p:txBody>
          <a:bodyPr lIns="45718" tIns="45718" rIns="45718" bIns="45718"/>
          <a:lstStyle/>
          <a:p>
            <a:endParaRPr/>
          </a:p>
        </p:txBody>
      </p:sp>
      <p:sp>
        <p:nvSpPr>
          <p:cNvPr id="67" name="Shape 67"/>
          <p:cNvSpPr/>
          <p:nvPr/>
        </p:nvSpPr>
        <p:spPr>
          <a:xfrm>
            <a:off x="10526916" y="3151354"/>
            <a:ext cx="4908156" cy="1"/>
          </a:xfrm>
          <a:prstGeom prst="line">
            <a:avLst/>
          </a:prstGeom>
          <a:ln w="38100">
            <a:solidFill>
              <a:srgbClr val="00B2EF"/>
            </a:solidFill>
            <a:miter lim="400000"/>
          </a:ln>
        </p:spPr>
        <p:txBody>
          <a:bodyPr lIns="45718" tIns="45718" rIns="45718" bIns="45718"/>
          <a:lstStyle/>
          <a:p>
            <a:endParaRPr/>
          </a:p>
        </p:txBody>
      </p:sp>
      <p:sp>
        <p:nvSpPr>
          <p:cNvPr id="68" name="Shape 68"/>
          <p:cNvSpPr>
            <a:spLocks noGrp="1"/>
          </p:cNvSpPr>
          <p:nvPr>
            <p:ph type="body" sz="quarter" idx="18"/>
          </p:nvPr>
        </p:nvSpPr>
        <p:spPr>
          <a:xfrm>
            <a:off x="406400" y="373062"/>
            <a:ext cx="10160000" cy="2381254"/>
          </a:xfrm>
          <a:prstGeom prst="rect">
            <a:avLst/>
          </a:prstGeom>
        </p:spPr>
        <p:txBody>
          <a:bodyPr lIns="45717" tIns="45717" rIns="45717" bIns="45717">
            <a:normAutofit/>
          </a:bodyPr>
          <a:lstStyle/>
          <a:p>
            <a:pPr>
              <a:defRPr sz="4100">
                <a:solidFill>
                  <a:srgbClr val="0D0D0D"/>
                </a:solidFill>
              </a:defRPr>
            </a:pPr>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 Dark">
    <p:spTree>
      <p:nvGrpSpPr>
        <p:cNvPr id="1" name=""/>
        <p:cNvGrpSpPr/>
        <p:nvPr/>
      </p:nvGrpSpPr>
      <p:grpSpPr>
        <a:xfrm>
          <a:off x="0" y="0"/>
          <a:ext cx="0" cy="0"/>
          <a:chOff x="0" y="0"/>
          <a:chExt cx="0" cy="0"/>
        </a:xfrm>
      </p:grpSpPr>
      <p:sp>
        <p:nvSpPr>
          <p:cNvPr id="574" name="Shape 574"/>
          <p:cNvSpPr>
            <a:spLocks noGrp="1"/>
          </p:cNvSpPr>
          <p:nvPr>
            <p:ph type="body" idx="1"/>
          </p:nvPr>
        </p:nvSpPr>
        <p:spPr>
          <a:xfrm>
            <a:off x="815604" y="1864441"/>
            <a:ext cx="14657601" cy="5776744"/>
          </a:xfrm>
          <a:prstGeom prst="rect">
            <a:avLst/>
          </a:prstGeom>
        </p:spPr>
        <p:txBody>
          <a:bodyPr lIns="81275" tIns="81275" rIns="81275" bIns="81275">
            <a:normAutofit/>
          </a:bodyPr>
          <a:lstStyle/>
          <a:p>
            <a:r>
              <a:t>Body Level One</a:t>
            </a:r>
          </a:p>
          <a:p>
            <a:pPr lvl="1"/>
            <a:r>
              <a:t>Body Level Two</a:t>
            </a:r>
          </a:p>
          <a:p>
            <a:pPr lvl="2"/>
            <a:r>
              <a:t>Body Level Three</a:t>
            </a:r>
          </a:p>
          <a:p>
            <a:pPr lvl="3"/>
            <a:r>
              <a:t>Body Level Four</a:t>
            </a:r>
          </a:p>
          <a:p>
            <a:pPr lvl="4"/>
            <a:r>
              <a:t>Body Level Five</a:t>
            </a:r>
          </a:p>
        </p:txBody>
      </p:sp>
      <p:sp>
        <p:nvSpPr>
          <p:cNvPr id="575" name="Shape 575"/>
          <p:cNvSpPr>
            <a:spLocks noGrp="1"/>
          </p:cNvSpPr>
          <p:nvPr>
            <p:ph type="title"/>
          </p:nvPr>
        </p:nvSpPr>
        <p:spPr>
          <a:xfrm>
            <a:off x="812800" y="699911"/>
            <a:ext cx="14630400" cy="547512"/>
          </a:xfrm>
          <a:prstGeom prst="rect">
            <a:avLst/>
          </a:prstGeom>
        </p:spPr>
        <p:txBody>
          <a:bodyPr lIns="81275" tIns="81275" rIns="81275" bIns="81275" anchor="t">
            <a:normAutofit/>
          </a:bodyPr>
          <a:lstStyle/>
          <a:p>
            <a:r>
              <a:t>Title Text</a:t>
            </a:r>
          </a:p>
        </p:txBody>
      </p:sp>
      <p:sp>
        <p:nvSpPr>
          <p:cNvPr id="576" name="Shape 576"/>
          <p:cNvSpPr>
            <a:spLocks noGrp="1"/>
          </p:cNvSpPr>
          <p:nvPr>
            <p:ph type="sldNum" sz="quarter" idx="2"/>
          </p:nvPr>
        </p:nvSpPr>
        <p:spPr>
          <a:xfrm>
            <a:off x="15637935" y="8711689"/>
            <a:ext cx="457701" cy="459986"/>
          </a:xfrm>
          <a:prstGeom prst="rect">
            <a:avLst/>
          </a:prstGeom>
        </p:spPr>
        <p:txBody>
          <a:bodyPr lIns="81275" tIns="81275" rIns="81275" bIns="81275"/>
          <a:lstStyle>
            <a:lvl1pPr algn="l" defTabSz="542925">
              <a:defRPr sz="20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3F69"/>
        </a:solidFill>
        <a:effectLst/>
      </p:bgPr>
    </p:bg>
    <p:spTree>
      <p:nvGrpSpPr>
        <p:cNvPr id="1" name=""/>
        <p:cNvGrpSpPr/>
        <p:nvPr/>
      </p:nvGrpSpPr>
      <p:grpSpPr>
        <a:xfrm>
          <a:off x="0" y="0"/>
          <a:ext cx="0" cy="0"/>
          <a:chOff x="0" y="0"/>
          <a:chExt cx="0" cy="0"/>
        </a:xfrm>
      </p:grpSpPr>
      <p:sp>
        <p:nvSpPr>
          <p:cNvPr id="583" name="Shape 583"/>
          <p:cNvSpPr/>
          <p:nvPr/>
        </p:nvSpPr>
        <p:spPr>
          <a:xfrm flipH="1" flipV="1">
            <a:off x="476955" y="1209613"/>
            <a:ext cx="15327489" cy="1"/>
          </a:xfrm>
          <a:prstGeom prst="line">
            <a:avLst/>
          </a:prstGeom>
          <a:ln w="6350">
            <a:solidFill>
              <a:srgbClr val="FFFFFF"/>
            </a:solidFill>
          </a:ln>
        </p:spPr>
        <p:txBody>
          <a:bodyPr lIns="45718" tIns="45718" rIns="45718" bIns="45718"/>
          <a:lstStyle/>
          <a:p>
            <a:endParaRPr/>
          </a:p>
        </p:txBody>
      </p:sp>
      <p:sp>
        <p:nvSpPr>
          <p:cNvPr id="584" name="Shape 584"/>
          <p:cNvSpPr/>
          <p:nvPr/>
        </p:nvSpPr>
        <p:spPr>
          <a:xfrm>
            <a:off x="333021" y="8642108"/>
            <a:ext cx="5429958" cy="361013"/>
          </a:xfrm>
          <a:prstGeom prst="rect">
            <a:avLst/>
          </a:prstGeom>
          <a:ln w="12700">
            <a:miter lim="400000"/>
          </a:ln>
          <a:extLst>
            <a:ext uri="{C572A759-6A51-4108-AA02-DFA0A04FC94B}">
              <ma14:wrappingTextBoxFlag xmlns:ma14="http://schemas.microsoft.com/office/mac/drawingml/2011/main" val="1"/>
            </a:ext>
          </a:extLst>
        </p:spPr>
        <p:txBody>
          <a:bodyPr lIns="81813" tIns="81813" rIns="81813" bIns="81813">
            <a:spAutoFit/>
          </a:bodyPr>
          <a:lstStyle>
            <a:lvl1pPr defTabSz="914400">
              <a:defRPr sz="1400">
                <a:solidFill>
                  <a:srgbClr val="FFFFFF"/>
                </a:solidFill>
                <a:latin typeface="Arial"/>
                <a:ea typeface="Arial"/>
                <a:cs typeface="Arial"/>
                <a:sym typeface="Arial"/>
              </a:defRPr>
            </a:lvl1pPr>
          </a:lstStyle>
          <a:p>
            <a:r>
              <a:t>© 2016 IBM Corporation</a:t>
            </a:r>
          </a:p>
        </p:txBody>
      </p:sp>
      <p:pic>
        <p:nvPicPr>
          <p:cNvPr id="585" name="image12.pdf" descr="logo white.eps"/>
          <p:cNvPicPr>
            <a:picLocks noChangeAspect="1"/>
          </p:cNvPicPr>
          <p:nvPr/>
        </p:nvPicPr>
        <p:blipFill>
          <a:blip r:embed="rId2">
            <a:extLst/>
          </a:blip>
          <a:stretch>
            <a:fillRect/>
          </a:stretch>
        </p:blipFill>
        <p:spPr>
          <a:xfrm>
            <a:off x="14737644" y="642870"/>
            <a:ext cx="1095023" cy="428582"/>
          </a:xfrm>
          <a:prstGeom prst="rect">
            <a:avLst/>
          </a:prstGeom>
          <a:ln w="12700">
            <a:miter lim="400000"/>
          </a:ln>
        </p:spPr>
      </p:pic>
      <p:pic>
        <p:nvPicPr>
          <p:cNvPr id="586" name="image13.png" descr="breaker-s.png"/>
          <p:cNvPicPr>
            <a:picLocks noChangeAspect="1"/>
          </p:cNvPicPr>
          <p:nvPr/>
        </p:nvPicPr>
        <p:blipFill>
          <a:blip r:embed="rId3">
            <a:extLst/>
          </a:blip>
          <a:stretch>
            <a:fillRect/>
          </a:stretch>
        </p:blipFill>
        <p:spPr>
          <a:xfrm>
            <a:off x="10408356" y="3862866"/>
            <a:ext cx="5847644" cy="4863831"/>
          </a:xfrm>
          <a:prstGeom prst="rect">
            <a:avLst/>
          </a:prstGeom>
          <a:ln w="12700">
            <a:miter lim="400000"/>
          </a:ln>
        </p:spPr>
      </p:pic>
      <p:pic>
        <p:nvPicPr>
          <p:cNvPr id="587" name="image11.png" descr="PWLC content white.png"/>
          <p:cNvPicPr>
            <a:picLocks noChangeAspect="1"/>
          </p:cNvPicPr>
          <p:nvPr/>
        </p:nvPicPr>
        <p:blipFill>
          <a:blip r:embed="rId4">
            <a:extLst/>
          </a:blip>
          <a:stretch>
            <a:fillRect/>
          </a:stretch>
        </p:blipFill>
        <p:spPr>
          <a:xfrm>
            <a:off x="460022" y="820509"/>
            <a:ext cx="5486401" cy="287601"/>
          </a:xfrm>
          <a:prstGeom prst="rect">
            <a:avLst/>
          </a:prstGeom>
          <a:ln w="12700">
            <a:miter lim="400000"/>
          </a:ln>
        </p:spPr>
      </p:pic>
      <p:pic>
        <p:nvPicPr>
          <p:cNvPr id="588" name="image14.png" descr="tagline green.png"/>
          <p:cNvPicPr>
            <a:picLocks noChangeAspect="1"/>
          </p:cNvPicPr>
          <p:nvPr/>
        </p:nvPicPr>
        <p:blipFill>
          <a:blip r:embed="rId5">
            <a:extLst/>
          </a:blip>
          <a:stretch>
            <a:fillRect/>
          </a:stretch>
        </p:blipFill>
        <p:spPr>
          <a:xfrm>
            <a:off x="505178" y="6033968"/>
            <a:ext cx="5379158" cy="1491576"/>
          </a:xfrm>
          <a:prstGeom prst="rect">
            <a:avLst/>
          </a:prstGeom>
          <a:ln w="12700">
            <a:miter lim="400000"/>
          </a:ln>
        </p:spPr>
      </p:pic>
      <p:sp>
        <p:nvSpPr>
          <p:cNvPr id="589" name="Shape 589"/>
          <p:cNvSpPr/>
          <p:nvPr/>
        </p:nvSpPr>
        <p:spPr>
          <a:xfrm>
            <a:off x="428977" y="7483247"/>
            <a:ext cx="2619024" cy="557266"/>
          </a:xfrm>
          <a:prstGeom prst="rect">
            <a:avLst/>
          </a:prstGeom>
          <a:ln w="12700">
            <a:miter lim="400000"/>
          </a:ln>
          <a:extLst>
            <a:ext uri="{C572A759-6A51-4108-AA02-DFA0A04FC94B}">
              <ma14:wrappingTextBoxFlag xmlns:ma14="http://schemas.microsoft.com/office/mac/drawingml/2011/main" val="1"/>
            </a:ext>
          </a:extLst>
        </p:spPr>
        <p:txBody>
          <a:bodyPr lIns="81249" tIns="81249" rIns="81249" bIns="81249">
            <a:spAutoFit/>
          </a:bodyPr>
          <a:lstStyle>
            <a:lvl1pPr defTabSz="914400">
              <a:defRPr sz="2800">
                <a:solidFill>
                  <a:srgbClr val="FFFFFF"/>
                </a:solidFill>
                <a:latin typeface="Arial"/>
                <a:ea typeface="Arial"/>
                <a:cs typeface="Arial"/>
                <a:sym typeface="Arial"/>
              </a:defRPr>
            </a:lvl1pPr>
          </a:lstStyle>
          <a:p>
            <a:r>
              <a:t>@nisford</a:t>
            </a:r>
          </a:p>
        </p:txBody>
      </p:sp>
      <p:sp>
        <p:nvSpPr>
          <p:cNvPr id="590" name="Shape 590"/>
          <p:cNvSpPr>
            <a:spLocks noGrp="1"/>
          </p:cNvSpPr>
          <p:nvPr>
            <p:ph type="body" sz="quarter" idx="1"/>
          </p:nvPr>
        </p:nvSpPr>
        <p:spPr>
          <a:xfrm>
            <a:off x="483058" y="3599479"/>
            <a:ext cx="9101209" cy="600917"/>
          </a:xfrm>
          <a:prstGeom prst="rect">
            <a:avLst/>
          </a:prstGeom>
        </p:spPr>
        <p:txBody>
          <a:bodyPr lIns="0" tIns="0" rIns="0" bIns="0" anchor="b">
            <a:normAutofit/>
          </a:bodyPr>
          <a:lstStyle>
            <a:lvl1pPr>
              <a:spcBef>
                <a:spcPts val="2300"/>
              </a:spcBef>
              <a:defRPr sz="3200">
                <a:solidFill>
                  <a:srgbClr val="FFFFFF"/>
                </a:solidFill>
                <a:latin typeface="Arial"/>
                <a:ea typeface="Arial"/>
                <a:cs typeface="Arial"/>
                <a:sym typeface="Arial"/>
              </a:defRPr>
            </a:lvl1pPr>
            <a:lvl2pPr marL="974101" indent="-457831">
              <a:spcBef>
                <a:spcPts val="2300"/>
              </a:spcBef>
              <a:buSzPct val="100000"/>
              <a:buChar char="−"/>
              <a:defRPr sz="3200">
                <a:solidFill>
                  <a:srgbClr val="FFFFFF"/>
                </a:solidFill>
                <a:latin typeface="Arial"/>
                <a:ea typeface="Arial"/>
                <a:cs typeface="Arial"/>
                <a:sym typeface="Arial"/>
              </a:defRPr>
            </a:lvl2pPr>
            <a:lvl3pPr marL="1473848" indent="-348210">
              <a:spcBef>
                <a:spcPts val="2300"/>
              </a:spcBef>
              <a:buChar char="•"/>
              <a:defRPr sz="3200">
                <a:solidFill>
                  <a:srgbClr val="FFFFFF"/>
                </a:solidFill>
                <a:latin typeface="Arial"/>
                <a:ea typeface="Arial"/>
                <a:cs typeface="Arial"/>
                <a:sym typeface="Arial"/>
              </a:defRPr>
            </a:lvl3pPr>
            <a:lvl4pPr marL="2629535" indent="-400829">
              <a:spcBef>
                <a:spcPts val="2300"/>
              </a:spcBef>
              <a:buSzPct val="100000"/>
              <a:defRPr sz="3200">
                <a:solidFill>
                  <a:srgbClr val="FFFFFF"/>
                </a:solidFill>
                <a:latin typeface="Arial"/>
                <a:ea typeface="Arial"/>
                <a:cs typeface="Arial"/>
                <a:sym typeface="Arial"/>
              </a:defRPr>
            </a:lvl4pPr>
            <a:lvl5pPr marL="0" indent="3041194">
              <a:spcBef>
                <a:spcPts val="2300"/>
              </a:spcBef>
              <a:buSzTx/>
              <a:buNone/>
              <a:defRPr sz="32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91" name="Shape 591"/>
          <p:cNvSpPr>
            <a:spLocks noGrp="1"/>
          </p:cNvSpPr>
          <p:nvPr>
            <p:ph type="title"/>
          </p:nvPr>
        </p:nvSpPr>
        <p:spPr>
          <a:xfrm>
            <a:off x="483058" y="2462522"/>
            <a:ext cx="15344149" cy="1067631"/>
          </a:xfrm>
          <a:prstGeom prst="rect">
            <a:avLst/>
          </a:prstGeom>
        </p:spPr>
        <p:txBody>
          <a:bodyPr lIns="0" tIns="0" rIns="0" bIns="0" anchor="t">
            <a:normAutofit/>
          </a:bodyPr>
          <a:lstStyle>
            <a:lvl1pPr>
              <a:defRPr sz="5700" cap="none">
                <a:solidFill>
                  <a:srgbClr val="00B2EF"/>
                </a:solidFill>
              </a:defRPr>
            </a:lvl1pPr>
          </a:lstStyle>
          <a:p>
            <a:r>
              <a:t>Title Text</a:t>
            </a:r>
          </a:p>
        </p:txBody>
      </p:sp>
      <p:sp>
        <p:nvSpPr>
          <p:cNvPr id="592" name="Shape 592"/>
          <p:cNvSpPr>
            <a:spLocks noGrp="1"/>
          </p:cNvSpPr>
          <p:nvPr>
            <p:ph type="body" sz="quarter" idx="13"/>
          </p:nvPr>
        </p:nvSpPr>
        <p:spPr>
          <a:xfrm>
            <a:off x="477414" y="1206621"/>
            <a:ext cx="15335692" cy="649640"/>
          </a:xfrm>
          <a:prstGeom prst="rect">
            <a:avLst/>
          </a:prstGeom>
        </p:spPr>
        <p:txBody>
          <a:bodyPr lIns="0" tIns="0" rIns="0" bIns="0">
            <a:normAutofit/>
          </a:bodyPr>
          <a:lstStyle/>
          <a:p>
            <a:pPr>
              <a:spcBef>
                <a:spcPts val="0"/>
              </a:spcBef>
              <a:defRPr sz="2000">
                <a:solidFill>
                  <a:srgbClr val="FFFFFF"/>
                </a:solidFill>
                <a:latin typeface="Arial"/>
                <a:ea typeface="Arial"/>
                <a:cs typeface="Arial"/>
                <a:sym typeface="Arial"/>
              </a:defRPr>
            </a:pPr>
            <a:endParaRPr/>
          </a:p>
        </p:txBody>
      </p:sp>
      <p:sp>
        <p:nvSpPr>
          <p:cNvPr id="593" name="Shape 593"/>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3F69"/>
        </a:solidFill>
        <a:effectLst/>
      </p:bgPr>
    </p:bg>
    <p:spTree>
      <p:nvGrpSpPr>
        <p:cNvPr id="1" name=""/>
        <p:cNvGrpSpPr/>
        <p:nvPr/>
      </p:nvGrpSpPr>
      <p:grpSpPr>
        <a:xfrm>
          <a:off x="0" y="0"/>
          <a:ext cx="0" cy="0"/>
          <a:chOff x="0" y="0"/>
          <a:chExt cx="0" cy="0"/>
        </a:xfrm>
      </p:grpSpPr>
      <p:sp>
        <p:nvSpPr>
          <p:cNvPr id="613" name="Shape 613"/>
          <p:cNvSpPr/>
          <p:nvPr/>
        </p:nvSpPr>
        <p:spPr>
          <a:xfrm>
            <a:off x="10588977" y="8642108"/>
            <a:ext cx="5429957" cy="361013"/>
          </a:xfrm>
          <a:prstGeom prst="rect">
            <a:avLst/>
          </a:prstGeom>
          <a:ln w="12700">
            <a:miter lim="400000"/>
          </a:ln>
          <a:extLst>
            <a:ext uri="{C572A759-6A51-4108-AA02-DFA0A04FC94B}">
              <ma14:wrappingTextBoxFlag xmlns:ma14="http://schemas.microsoft.com/office/mac/drawingml/2011/main" val="1"/>
            </a:ext>
          </a:extLst>
        </p:spPr>
        <p:txBody>
          <a:bodyPr lIns="81813" tIns="81813" rIns="81813" bIns="81813">
            <a:spAutoFit/>
          </a:bodyPr>
          <a:lstStyle>
            <a:lvl1pPr algn="r" defTabSz="914400">
              <a:defRPr sz="1400">
                <a:solidFill>
                  <a:srgbClr val="FFFFFF"/>
                </a:solidFill>
                <a:latin typeface="Arial"/>
                <a:ea typeface="Arial"/>
                <a:cs typeface="Arial"/>
                <a:sym typeface="Arial"/>
              </a:defRPr>
            </a:lvl1pPr>
          </a:lstStyle>
          <a:p>
            <a:r>
              <a:t>© 2016 IBM Corporation</a:t>
            </a:r>
          </a:p>
        </p:txBody>
      </p:sp>
      <p:sp>
        <p:nvSpPr>
          <p:cNvPr id="614" name="Shape 614"/>
          <p:cNvSpPr>
            <a:spLocks noGrp="1"/>
          </p:cNvSpPr>
          <p:nvPr>
            <p:ph type="sldNum" sz="quarter" idx="2"/>
          </p:nvPr>
        </p:nvSpPr>
        <p:spPr>
          <a:xfrm>
            <a:off x="304800" y="8608275"/>
            <a:ext cx="401219" cy="384451"/>
          </a:xfrm>
          <a:prstGeom prst="rect">
            <a:avLst/>
          </a:prstGeom>
        </p:spPr>
        <p:txBody>
          <a:bodyPr lIns="81249" tIns="81249" rIns="81249" bIns="81249"/>
          <a:lstStyle>
            <a:lvl1pPr algn="l" defTabSz="914400">
              <a:defRPr sz="1600">
                <a:solidFill>
                  <a:srgbClr val="FFFFFF"/>
                </a:solidFill>
                <a:latin typeface="Arial"/>
                <a:ea typeface="Arial"/>
                <a:cs typeface="Arial"/>
                <a:sym typeface="Arial"/>
              </a:defRPr>
            </a:lvl1pPr>
          </a:lstStyle>
          <a:p>
            <a:fld id="{86CB4B4D-7CA3-9044-876B-883B54F8677D}" type="slidenum">
              <a:t>‹#›</a:t>
            </a:fld>
            <a:endParaRPr/>
          </a:p>
        </p:txBody>
      </p:sp>
      <p:pic>
        <p:nvPicPr>
          <p:cNvPr id="615" name="image10.png" descr="logo white-2.png"/>
          <p:cNvPicPr>
            <a:picLocks noChangeAspect="1"/>
          </p:cNvPicPr>
          <p:nvPr/>
        </p:nvPicPr>
        <p:blipFill>
          <a:blip r:embed="rId2">
            <a:extLst/>
          </a:blip>
          <a:stretch>
            <a:fillRect/>
          </a:stretch>
        </p:blipFill>
        <p:spPr>
          <a:xfrm>
            <a:off x="14943667" y="293239"/>
            <a:ext cx="869245" cy="355272"/>
          </a:xfrm>
          <a:prstGeom prst="rect">
            <a:avLst/>
          </a:prstGeom>
          <a:ln w="12700">
            <a:miter lim="400000"/>
          </a:ln>
        </p:spPr>
      </p:pic>
      <p:sp>
        <p:nvSpPr>
          <p:cNvPr id="616" name="Shape 616"/>
          <p:cNvSpPr/>
          <p:nvPr/>
        </p:nvSpPr>
        <p:spPr>
          <a:xfrm flipH="1">
            <a:off x="491066" y="761295"/>
            <a:ext cx="15341602" cy="8462"/>
          </a:xfrm>
          <a:prstGeom prst="line">
            <a:avLst/>
          </a:prstGeom>
          <a:ln w="6350">
            <a:solidFill>
              <a:srgbClr val="FFFFFF"/>
            </a:solidFill>
          </a:ln>
        </p:spPr>
        <p:txBody>
          <a:bodyPr lIns="45718" tIns="45718" rIns="45718" bIns="45718"/>
          <a:lstStyle/>
          <a:p>
            <a:endParaRPr/>
          </a:p>
        </p:txBody>
      </p:sp>
      <p:pic>
        <p:nvPicPr>
          <p:cNvPr id="617" name="image11.png" descr="PWLC content white.png"/>
          <p:cNvPicPr>
            <a:picLocks noChangeAspect="1"/>
          </p:cNvPicPr>
          <p:nvPr/>
        </p:nvPicPr>
        <p:blipFill>
          <a:blip r:embed="rId3">
            <a:extLst/>
          </a:blip>
          <a:stretch>
            <a:fillRect/>
          </a:stretch>
        </p:blipFill>
        <p:spPr>
          <a:xfrm>
            <a:off x="482601" y="380649"/>
            <a:ext cx="5486401" cy="287601"/>
          </a:xfrm>
          <a:prstGeom prst="rect">
            <a:avLst/>
          </a:prstGeom>
          <a:ln w="12700">
            <a:miter lim="400000"/>
          </a:ln>
        </p:spPr>
      </p:pic>
      <p:sp>
        <p:nvSpPr>
          <p:cNvPr id="618" name="Shape 618"/>
          <p:cNvSpPr>
            <a:spLocks noGrp="1"/>
          </p:cNvSpPr>
          <p:nvPr>
            <p:ph type="title"/>
          </p:nvPr>
        </p:nvSpPr>
        <p:spPr>
          <a:xfrm>
            <a:off x="491067" y="792312"/>
            <a:ext cx="15355713" cy="1522591"/>
          </a:xfrm>
          <a:prstGeom prst="rect">
            <a:avLst/>
          </a:prstGeom>
        </p:spPr>
        <p:txBody>
          <a:bodyPr lIns="0" tIns="0" rIns="0" bIns="0" anchor="t">
            <a:normAutofit/>
          </a:bodyPr>
          <a:lstStyle>
            <a:lvl1pPr>
              <a:defRPr sz="3900" cap="none">
                <a:solidFill>
                  <a:srgbClr val="00B2EF"/>
                </a:solidFill>
              </a:defRPr>
            </a:lvl1pPr>
          </a:lstStyle>
          <a:p>
            <a:r>
              <a:t>Title Text</a:t>
            </a:r>
          </a:p>
        </p:txBody>
      </p:sp>
      <p:sp>
        <p:nvSpPr>
          <p:cNvPr id="619" name="Shape 619"/>
          <p:cNvSpPr>
            <a:spLocks noGrp="1"/>
          </p:cNvSpPr>
          <p:nvPr>
            <p:ph type="body" sz="half" idx="1"/>
          </p:nvPr>
        </p:nvSpPr>
        <p:spPr>
          <a:xfrm>
            <a:off x="493890" y="2498176"/>
            <a:ext cx="7456312" cy="5994494"/>
          </a:xfrm>
          <a:prstGeom prst="rect">
            <a:avLst/>
          </a:prstGeom>
        </p:spPr>
        <p:txBody>
          <a:bodyPr lIns="0" tIns="0" rIns="0" bIns="0">
            <a:normAutofit/>
          </a:bodyPr>
          <a:lstStyle>
            <a:lvl1pPr marL="313147" indent="-313147">
              <a:spcBef>
                <a:spcPts val="600"/>
              </a:spcBef>
              <a:buClr>
                <a:srgbClr val="FFFFFF"/>
              </a:buClr>
              <a:buSzPct val="100000"/>
              <a:buFont typeface="Wingdings"/>
              <a:buChar char="▪"/>
              <a:defRPr sz="2800">
                <a:solidFill>
                  <a:srgbClr val="FFFFFF"/>
                </a:solidFill>
                <a:latin typeface="Arial"/>
                <a:ea typeface="Arial"/>
                <a:cs typeface="Arial"/>
                <a:sym typeface="Arial"/>
              </a:defRPr>
            </a:lvl1pPr>
            <a:lvl2pPr marL="916873" indent="-400602">
              <a:spcBef>
                <a:spcPts val="600"/>
              </a:spcBef>
              <a:buClr>
                <a:srgbClr val="FFFFFF"/>
              </a:buClr>
              <a:buSzPct val="100000"/>
              <a:buFont typeface="Wingdings"/>
              <a:buChar char="−"/>
              <a:defRPr sz="2800">
                <a:solidFill>
                  <a:srgbClr val="FFFFFF"/>
                </a:solidFill>
                <a:latin typeface="Arial"/>
                <a:ea typeface="Arial"/>
                <a:cs typeface="Arial"/>
                <a:sym typeface="Arial"/>
              </a:defRPr>
            </a:lvl2pPr>
            <a:lvl3pPr marL="1430321" indent="-304684">
              <a:spcBef>
                <a:spcPts val="600"/>
              </a:spcBef>
              <a:buClr>
                <a:srgbClr val="FFFFFF"/>
              </a:buClr>
              <a:buFont typeface="Wingdings"/>
              <a:buChar char="•"/>
              <a:defRPr sz="2800">
                <a:solidFill>
                  <a:srgbClr val="FFFFFF"/>
                </a:solidFill>
                <a:latin typeface="Arial"/>
                <a:ea typeface="Arial"/>
                <a:cs typeface="Arial"/>
                <a:sym typeface="Arial"/>
              </a:defRPr>
            </a:lvl3pPr>
            <a:lvl4pPr marL="2541853" indent="-313147">
              <a:spcBef>
                <a:spcPts val="600"/>
              </a:spcBef>
              <a:buClr>
                <a:srgbClr val="FFFFFF"/>
              </a:buClr>
              <a:buSzPct val="100000"/>
              <a:buFont typeface="Wingdings"/>
              <a:defRPr sz="2800">
                <a:solidFill>
                  <a:srgbClr val="FFFFFF"/>
                </a:solidFill>
                <a:latin typeface="Arial"/>
                <a:ea typeface="Arial"/>
                <a:cs typeface="Arial"/>
                <a:sym typeface="Arial"/>
              </a:defRPr>
            </a:lvl4pPr>
            <a:lvl5pPr marL="0" indent="3041194">
              <a:spcBef>
                <a:spcPts val="600"/>
              </a:spcBef>
              <a:buClr>
                <a:srgbClr val="FFFFFF"/>
              </a:buClr>
              <a:buSzTx/>
              <a:buFont typeface="Wingdings"/>
              <a:buNone/>
              <a:defRPr sz="2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reaker">
    <p:bg>
      <p:bgPr>
        <a:solidFill>
          <a:srgbClr val="00B2EF"/>
        </a:solidFill>
        <a:effectLst/>
      </p:bgPr>
    </p:bg>
    <p:spTree>
      <p:nvGrpSpPr>
        <p:cNvPr id="1" name=""/>
        <p:cNvGrpSpPr/>
        <p:nvPr/>
      </p:nvGrpSpPr>
      <p:grpSpPr>
        <a:xfrm>
          <a:off x="0" y="0"/>
          <a:ext cx="0" cy="0"/>
          <a:chOff x="0" y="0"/>
          <a:chExt cx="0" cy="0"/>
        </a:xfrm>
      </p:grpSpPr>
      <p:sp>
        <p:nvSpPr>
          <p:cNvPr id="626" name="Shape 626"/>
          <p:cNvSpPr/>
          <p:nvPr/>
        </p:nvSpPr>
        <p:spPr>
          <a:xfrm>
            <a:off x="10588977" y="8642108"/>
            <a:ext cx="5429957" cy="361013"/>
          </a:xfrm>
          <a:prstGeom prst="rect">
            <a:avLst/>
          </a:prstGeom>
          <a:ln w="12700">
            <a:miter lim="400000"/>
          </a:ln>
          <a:extLst>
            <a:ext uri="{C572A759-6A51-4108-AA02-DFA0A04FC94B}">
              <ma14:wrappingTextBoxFlag xmlns:ma14="http://schemas.microsoft.com/office/mac/drawingml/2011/main" val="1"/>
            </a:ext>
          </a:extLst>
        </p:spPr>
        <p:txBody>
          <a:bodyPr lIns="81813" tIns="81813" rIns="81813" bIns="81813">
            <a:spAutoFit/>
          </a:bodyPr>
          <a:lstStyle>
            <a:lvl1pPr algn="r" defTabSz="914400">
              <a:defRPr sz="1400">
                <a:solidFill>
                  <a:srgbClr val="FFFFFF"/>
                </a:solidFill>
                <a:latin typeface="Arial"/>
                <a:ea typeface="Arial"/>
                <a:cs typeface="Arial"/>
                <a:sym typeface="Arial"/>
              </a:defRPr>
            </a:lvl1pPr>
          </a:lstStyle>
          <a:p>
            <a:r>
              <a:t>© 2016 IBM Corporation</a:t>
            </a:r>
          </a:p>
        </p:txBody>
      </p:sp>
      <p:sp>
        <p:nvSpPr>
          <p:cNvPr id="627" name="Shape 627"/>
          <p:cNvSpPr>
            <a:spLocks noGrp="1"/>
          </p:cNvSpPr>
          <p:nvPr>
            <p:ph type="sldNum" sz="quarter" idx="2"/>
          </p:nvPr>
        </p:nvSpPr>
        <p:spPr>
          <a:xfrm>
            <a:off x="304800" y="8608275"/>
            <a:ext cx="401219" cy="384451"/>
          </a:xfrm>
          <a:prstGeom prst="rect">
            <a:avLst/>
          </a:prstGeom>
        </p:spPr>
        <p:txBody>
          <a:bodyPr lIns="81249" tIns="81249" rIns="81249" bIns="81249"/>
          <a:lstStyle>
            <a:lvl1pPr algn="l" defTabSz="914400">
              <a:defRPr sz="1600">
                <a:solidFill>
                  <a:srgbClr val="FFFFFF"/>
                </a:solidFill>
                <a:latin typeface="Arial"/>
                <a:ea typeface="Arial"/>
                <a:cs typeface="Arial"/>
                <a:sym typeface="Arial"/>
              </a:defRPr>
            </a:lvl1pPr>
          </a:lstStyle>
          <a:p>
            <a:fld id="{86CB4B4D-7CA3-9044-876B-883B54F8677D}" type="slidenum">
              <a:t>‹#›</a:t>
            </a:fld>
            <a:endParaRPr/>
          </a:p>
        </p:txBody>
      </p:sp>
      <p:pic>
        <p:nvPicPr>
          <p:cNvPr id="628" name="image10.png" descr="logo white-2.png"/>
          <p:cNvPicPr>
            <a:picLocks noChangeAspect="1"/>
          </p:cNvPicPr>
          <p:nvPr/>
        </p:nvPicPr>
        <p:blipFill>
          <a:blip r:embed="rId2">
            <a:extLst/>
          </a:blip>
          <a:stretch>
            <a:fillRect/>
          </a:stretch>
        </p:blipFill>
        <p:spPr>
          <a:xfrm>
            <a:off x="14943667" y="293239"/>
            <a:ext cx="869245" cy="355272"/>
          </a:xfrm>
          <a:prstGeom prst="rect">
            <a:avLst/>
          </a:prstGeom>
          <a:ln w="12700">
            <a:miter lim="400000"/>
          </a:ln>
        </p:spPr>
      </p:pic>
      <p:sp>
        <p:nvSpPr>
          <p:cNvPr id="629" name="Shape 629"/>
          <p:cNvSpPr/>
          <p:nvPr/>
        </p:nvSpPr>
        <p:spPr>
          <a:xfrm flipH="1">
            <a:off x="491066" y="761295"/>
            <a:ext cx="15341602" cy="8462"/>
          </a:xfrm>
          <a:prstGeom prst="line">
            <a:avLst/>
          </a:prstGeom>
          <a:ln w="6350">
            <a:solidFill>
              <a:srgbClr val="FFFFFF"/>
            </a:solidFill>
          </a:ln>
        </p:spPr>
        <p:txBody>
          <a:bodyPr lIns="45718" tIns="45718" rIns="45718" bIns="45718"/>
          <a:lstStyle/>
          <a:p>
            <a:endParaRPr/>
          </a:p>
        </p:txBody>
      </p:sp>
      <p:pic>
        <p:nvPicPr>
          <p:cNvPr id="630" name="image11.png" descr="PWLC content white.png"/>
          <p:cNvPicPr>
            <a:picLocks noChangeAspect="1"/>
          </p:cNvPicPr>
          <p:nvPr/>
        </p:nvPicPr>
        <p:blipFill>
          <a:blip r:embed="rId3">
            <a:extLst/>
          </a:blip>
          <a:stretch>
            <a:fillRect/>
          </a:stretch>
        </p:blipFill>
        <p:spPr>
          <a:xfrm>
            <a:off x="482601" y="380649"/>
            <a:ext cx="5486401" cy="287601"/>
          </a:xfrm>
          <a:prstGeom prst="rect">
            <a:avLst/>
          </a:prstGeom>
          <a:ln w="12700">
            <a:miter lim="400000"/>
          </a:ln>
        </p:spPr>
      </p:pic>
      <p:sp>
        <p:nvSpPr>
          <p:cNvPr id="631" name="Shape 631"/>
          <p:cNvSpPr/>
          <p:nvPr/>
        </p:nvSpPr>
        <p:spPr>
          <a:xfrm>
            <a:off x="0" y="1"/>
            <a:ext cx="16256000" cy="9144001"/>
          </a:xfrm>
          <a:prstGeom prst="rect">
            <a:avLst/>
          </a:prstGeom>
          <a:solidFill>
            <a:srgbClr val="00B2EF"/>
          </a:solidFill>
          <a:ln w="12700">
            <a:miter lim="400000"/>
          </a:ln>
          <a:effectLst>
            <a:outerShdw blurRad="38100" dist="23000" dir="5400000" rotWithShape="0">
              <a:srgbClr val="000000">
                <a:alpha val="34998"/>
              </a:srgbClr>
            </a:outerShdw>
          </a:effectLst>
        </p:spPr>
        <p:txBody>
          <a:bodyPr lIns="50800" tIns="50800" rIns="50800" bIns="50800" anchor="ctr"/>
          <a:lstStyle/>
          <a:p>
            <a:pPr algn="ctr" defTabSz="914400">
              <a:defRPr sz="4300">
                <a:solidFill>
                  <a:srgbClr val="FFFFFF"/>
                </a:solidFill>
                <a:latin typeface="Arial"/>
                <a:ea typeface="Arial"/>
                <a:cs typeface="Arial"/>
                <a:sym typeface="Arial"/>
              </a:defRPr>
            </a:pPr>
            <a:endParaRPr/>
          </a:p>
        </p:txBody>
      </p:sp>
      <p:pic>
        <p:nvPicPr>
          <p:cNvPr id="632" name="image15.png" descr="Breaker slide 16x9-light blue.png"/>
          <p:cNvPicPr>
            <a:picLocks noChangeAspect="1"/>
          </p:cNvPicPr>
          <p:nvPr/>
        </p:nvPicPr>
        <p:blipFill>
          <a:blip r:embed="rId4">
            <a:extLst/>
          </a:blip>
          <a:stretch>
            <a:fillRect/>
          </a:stretch>
        </p:blipFill>
        <p:spPr>
          <a:xfrm>
            <a:off x="682978" y="391926"/>
            <a:ext cx="15573023" cy="8752074"/>
          </a:xfrm>
          <a:prstGeom prst="rect">
            <a:avLst/>
          </a:prstGeom>
          <a:ln w="12700">
            <a:miter lim="400000"/>
          </a:ln>
        </p:spPr>
      </p:pic>
      <p:sp>
        <p:nvSpPr>
          <p:cNvPr id="633" name="Shape 633"/>
          <p:cNvSpPr/>
          <p:nvPr/>
        </p:nvSpPr>
        <p:spPr>
          <a:xfrm>
            <a:off x="10588977" y="8642108"/>
            <a:ext cx="5429957" cy="361013"/>
          </a:xfrm>
          <a:prstGeom prst="rect">
            <a:avLst/>
          </a:prstGeom>
          <a:ln w="12700">
            <a:miter lim="400000"/>
          </a:ln>
          <a:extLst>
            <a:ext uri="{C572A759-6A51-4108-AA02-DFA0A04FC94B}">
              <ma14:wrappingTextBoxFlag xmlns:ma14="http://schemas.microsoft.com/office/mac/drawingml/2011/main" val="1"/>
            </a:ext>
          </a:extLst>
        </p:spPr>
        <p:txBody>
          <a:bodyPr lIns="81813" tIns="81813" rIns="81813" bIns="81813">
            <a:spAutoFit/>
          </a:bodyPr>
          <a:lstStyle>
            <a:lvl1pPr algn="r" defTabSz="914400">
              <a:defRPr sz="1400">
                <a:solidFill>
                  <a:srgbClr val="FFFFFF"/>
                </a:solidFill>
                <a:latin typeface="Arial"/>
                <a:ea typeface="Arial"/>
                <a:cs typeface="Arial"/>
                <a:sym typeface="Arial"/>
              </a:defRPr>
            </a:lvl1pPr>
          </a:lstStyle>
          <a:p>
            <a:r>
              <a:t>© 2016 IBM Corporation</a:t>
            </a:r>
          </a:p>
        </p:txBody>
      </p:sp>
      <p:sp>
        <p:nvSpPr>
          <p:cNvPr id="634" name="Shape 634"/>
          <p:cNvSpPr/>
          <p:nvPr/>
        </p:nvSpPr>
        <p:spPr>
          <a:xfrm>
            <a:off x="304800" y="8608275"/>
            <a:ext cx="982133" cy="384451"/>
          </a:xfrm>
          <a:prstGeom prst="rect">
            <a:avLst/>
          </a:prstGeom>
          <a:ln w="12700">
            <a:miter lim="400000"/>
          </a:ln>
        </p:spPr>
        <p:txBody>
          <a:bodyPr lIns="81249" tIns="81249" rIns="81249" bIns="81249">
            <a:spAutoFit/>
          </a:bodyPr>
          <a:lstStyle/>
          <a:p>
            <a:pPr defTabSz="914400">
              <a:defRPr sz="1600">
                <a:solidFill>
                  <a:srgbClr val="FFFFFF"/>
                </a:solidFill>
                <a:latin typeface="Arial"/>
                <a:ea typeface="Arial"/>
                <a:cs typeface="Arial"/>
                <a:sym typeface="Arial"/>
              </a:defRPr>
            </a:pPr>
            <a:endParaRPr/>
          </a:p>
        </p:txBody>
      </p:sp>
      <p:pic>
        <p:nvPicPr>
          <p:cNvPr id="635" name="image10.png" descr="logo white-2.png"/>
          <p:cNvPicPr>
            <a:picLocks noChangeAspect="1"/>
          </p:cNvPicPr>
          <p:nvPr/>
        </p:nvPicPr>
        <p:blipFill>
          <a:blip r:embed="rId2">
            <a:extLst/>
          </a:blip>
          <a:stretch>
            <a:fillRect/>
          </a:stretch>
        </p:blipFill>
        <p:spPr>
          <a:xfrm>
            <a:off x="14943667" y="293239"/>
            <a:ext cx="869245" cy="355272"/>
          </a:xfrm>
          <a:prstGeom prst="rect">
            <a:avLst/>
          </a:prstGeom>
          <a:ln w="12700">
            <a:miter lim="400000"/>
          </a:ln>
        </p:spPr>
      </p:pic>
      <p:sp>
        <p:nvSpPr>
          <p:cNvPr id="636" name="Shape 636"/>
          <p:cNvSpPr/>
          <p:nvPr/>
        </p:nvSpPr>
        <p:spPr>
          <a:xfrm flipH="1">
            <a:off x="491066" y="761295"/>
            <a:ext cx="15341602" cy="8462"/>
          </a:xfrm>
          <a:prstGeom prst="line">
            <a:avLst/>
          </a:prstGeom>
          <a:ln w="6350">
            <a:solidFill>
              <a:srgbClr val="FFFFFF"/>
            </a:solidFill>
          </a:ln>
        </p:spPr>
        <p:txBody>
          <a:bodyPr lIns="45718" tIns="45718" rIns="45718" bIns="45718"/>
          <a:lstStyle/>
          <a:p>
            <a:endParaRPr/>
          </a:p>
        </p:txBody>
      </p:sp>
      <p:pic>
        <p:nvPicPr>
          <p:cNvPr id="637" name="image16.png" descr="PWLC content all white.png"/>
          <p:cNvPicPr>
            <a:picLocks noChangeAspect="1"/>
          </p:cNvPicPr>
          <p:nvPr/>
        </p:nvPicPr>
        <p:blipFill>
          <a:blip r:embed="rId5">
            <a:extLst/>
          </a:blip>
          <a:stretch>
            <a:fillRect/>
          </a:stretch>
        </p:blipFill>
        <p:spPr>
          <a:xfrm>
            <a:off x="485422" y="386288"/>
            <a:ext cx="5480758" cy="284781"/>
          </a:xfrm>
          <a:prstGeom prst="rect">
            <a:avLst/>
          </a:prstGeom>
          <a:ln w="12700">
            <a:miter lim="400000"/>
          </a:ln>
        </p:spPr>
      </p:pic>
      <p:sp>
        <p:nvSpPr>
          <p:cNvPr id="638" name="Shape 638"/>
          <p:cNvSpPr>
            <a:spLocks noGrp="1"/>
          </p:cNvSpPr>
          <p:nvPr>
            <p:ph type="title"/>
          </p:nvPr>
        </p:nvSpPr>
        <p:spPr>
          <a:xfrm>
            <a:off x="466009" y="2207238"/>
            <a:ext cx="15394881" cy="1127471"/>
          </a:xfrm>
          <a:prstGeom prst="rect">
            <a:avLst/>
          </a:prstGeom>
        </p:spPr>
        <p:txBody>
          <a:bodyPr lIns="0" tIns="0" rIns="0" bIns="0" anchor="b">
            <a:normAutofit/>
          </a:bodyPr>
          <a:lstStyle>
            <a:lvl1pPr>
              <a:defRPr sz="5700" cap="none">
                <a:solidFill>
                  <a:srgbClr val="003F69"/>
                </a:solidFill>
              </a:defRPr>
            </a:lvl1pPr>
          </a:lstStyle>
          <a:p>
            <a:r>
              <a:t>Title Text</a:t>
            </a:r>
          </a:p>
        </p:txBody>
      </p:sp>
      <p:sp>
        <p:nvSpPr>
          <p:cNvPr id="639" name="Shape 639"/>
          <p:cNvSpPr>
            <a:spLocks noGrp="1"/>
          </p:cNvSpPr>
          <p:nvPr>
            <p:ph type="body" sz="quarter" idx="1"/>
          </p:nvPr>
        </p:nvSpPr>
        <p:spPr>
          <a:xfrm>
            <a:off x="466007" y="3367189"/>
            <a:ext cx="9377906" cy="600917"/>
          </a:xfrm>
          <a:prstGeom prst="rect">
            <a:avLst/>
          </a:prstGeom>
        </p:spPr>
        <p:txBody>
          <a:bodyPr lIns="0" tIns="0" rIns="0" bIns="0" anchor="b">
            <a:normAutofit/>
          </a:bodyPr>
          <a:lstStyle>
            <a:lvl1pPr marL="313147" indent="-313147">
              <a:spcBef>
                <a:spcPts val="700"/>
              </a:spcBef>
              <a:defRPr sz="3200">
                <a:solidFill>
                  <a:srgbClr val="F2F2F2"/>
                </a:solidFill>
                <a:latin typeface="Arial"/>
                <a:ea typeface="Arial"/>
                <a:cs typeface="Arial"/>
                <a:sym typeface="Arial"/>
              </a:defRPr>
            </a:lvl1pPr>
            <a:lvl2pPr marL="974101" indent="-457831">
              <a:spcBef>
                <a:spcPts val="700"/>
              </a:spcBef>
              <a:buSzPct val="100000"/>
              <a:buChar char="−"/>
              <a:defRPr sz="3200">
                <a:solidFill>
                  <a:srgbClr val="F2F2F2"/>
                </a:solidFill>
                <a:latin typeface="Arial"/>
                <a:ea typeface="Arial"/>
                <a:cs typeface="Arial"/>
                <a:sym typeface="Arial"/>
              </a:defRPr>
            </a:lvl2pPr>
            <a:lvl3pPr marL="1473848" indent="-348210">
              <a:spcBef>
                <a:spcPts val="700"/>
              </a:spcBef>
              <a:buChar char="•"/>
              <a:defRPr sz="3200">
                <a:solidFill>
                  <a:srgbClr val="F2F2F2"/>
                </a:solidFill>
                <a:latin typeface="Arial"/>
                <a:ea typeface="Arial"/>
                <a:cs typeface="Arial"/>
                <a:sym typeface="Arial"/>
              </a:defRPr>
            </a:lvl3pPr>
            <a:lvl4pPr marL="2629535" indent="-400829">
              <a:spcBef>
                <a:spcPts val="700"/>
              </a:spcBef>
              <a:buSzPct val="100000"/>
              <a:defRPr sz="3200">
                <a:solidFill>
                  <a:srgbClr val="F2F2F2"/>
                </a:solidFill>
                <a:latin typeface="Arial"/>
                <a:ea typeface="Arial"/>
                <a:cs typeface="Arial"/>
                <a:sym typeface="Arial"/>
              </a:defRPr>
            </a:lvl4pPr>
            <a:lvl5pPr marL="313147" indent="2728047">
              <a:spcBef>
                <a:spcPts val="700"/>
              </a:spcBef>
              <a:buSzTx/>
              <a:buNone/>
              <a:defRPr sz="3200">
                <a:solidFill>
                  <a:srgbClr val="F2F2F2"/>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3F69"/>
        </a:solidFill>
        <a:effectLst/>
      </p:bgPr>
    </p:bg>
    <p:spTree>
      <p:nvGrpSpPr>
        <p:cNvPr id="1" name=""/>
        <p:cNvGrpSpPr/>
        <p:nvPr/>
      </p:nvGrpSpPr>
      <p:grpSpPr>
        <a:xfrm>
          <a:off x="0" y="0"/>
          <a:ext cx="0" cy="0"/>
          <a:chOff x="0" y="0"/>
          <a:chExt cx="0" cy="0"/>
        </a:xfrm>
      </p:grpSpPr>
      <p:sp>
        <p:nvSpPr>
          <p:cNvPr id="658" name="Shape 658"/>
          <p:cNvSpPr/>
          <p:nvPr/>
        </p:nvSpPr>
        <p:spPr>
          <a:xfrm>
            <a:off x="10588977" y="8642108"/>
            <a:ext cx="5429957" cy="361013"/>
          </a:xfrm>
          <a:prstGeom prst="rect">
            <a:avLst/>
          </a:prstGeom>
          <a:ln w="12700">
            <a:miter lim="400000"/>
          </a:ln>
          <a:extLst>
            <a:ext uri="{C572A759-6A51-4108-AA02-DFA0A04FC94B}">
              <ma14:wrappingTextBoxFlag xmlns:ma14="http://schemas.microsoft.com/office/mac/drawingml/2011/main" val="1"/>
            </a:ext>
          </a:extLst>
        </p:spPr>
        <p:txBody>
          <a:bodyPr lIns="81813" tIns="81813" rIns="81813" bIns="81813">
            <a:spAutoFit/>
          </a:bodyPr>
          <a:lstStyle>
            <a:lvl1pPr algn="r" defTabSz="914400">
              <a:defRPr sz="1400">
                <a:solidFill>
                  <a:srgbClr val="FFFFFF"/>
                </a:solidFill>
                <a:latin typeface="Arial"/>
                <a:ea typeface="Arial"/>
                <a:cs typeface="Arial"/>
                <a:sym typeface="Arial"/>
              </a:defRPr>
            </a:lvl1pPr>
          </a:lstStyle>
          <a:p>
            <a:r>
              <a:t>© 2016 IBM Corporation</a:t>
            </a:r>
          </a:p>
        </p:txBody>
      </p:sp>
      <p:sp>
        <p:nvSpPr>
          <p:cNvPr id="659" name="Shape 659"/>
          <p:cNvSpPr>
            <a:spLocks noGrp="1"/>
          </p:cNvSpPr>
          <p:nvPr>
            <p:ph type="sldNum" sz="quarter" idx="2"/>
          </p:nvPr>
        </p:nvSpPr>
        <p:spPr>
          <a:xfrm>
            <a:off x="304800" y="8608275"/>
            <a:ext cx="401219" cy="384451"/>
          </a:xfrm>
          <a:prstGeom prst="rect">
            <a:avLst/>
          </a:prstGeom>
        </p:spPr>
        <p:txBody>
          <a:bodyPr lIns="81249" tIns="81249" rIns="81249" bIns="81249"/>
          <a:lstStyle>
            <a:lvl1pPr algn="l" defTabSz="914400">
              <a:defRPr sz="1600">
                <a:solidFill>
                  <a:srgbClr val="FFFFFF"/>
                </a:solidFill>
                <a:latin typeface="Arial"/>
                <a:ea typeface="Arial"/>
                <a:cs typeface="Arial"/>
                <a:sym typeface="Arial"/>
              </a:defRPr>
            </a:lvl1pPr>
          </a:lstStyle>
          <a:p>
            <a:fld id="{86CB4B4D-7CA3-9044-876B-883B54F8677D}" type="slidenum">
              <a:t>‹#›</a:t>
            </a:fld>
            <a:endParaRPr/>
          </a:p>
        </p:txBody>
      </p:sp>
      <p:pic>
        <p:nvPicPr>
          <p:cNvPr id="660" name="image10.png" descr="logo white-2.png"/>
          <p:cNvPicPr>
            <a:picLocks noChangeAspect="1"/>
          </p:cNvPicPr>
          <p:nvPr/>
        </p:nvPicPr>
        <p:blipFill>
          <a:blip r:embed="rId2">
            <a:extLst/>
          </a:blip>
          <a:stretch>
            <a:fillRect/>
          </a:stretch>
        </p:blipFill>
        <p:spPr>
          <a:xfrm>
            <a:off x="14943667" y="293239"/>
            <a:ext cx="869245" cy="355272"/>
          </a:xfrm>
          <a:prstGeom prst="rect">
            <a:avLst/>
          </a:prstGeom>
          <a:ln w="12700">
            <a:miter lim="400000"/>
          </a:ln>
        </p:spPr>
      </p:pic>
      <p:sp>
        <p:nvSpPr>
          <p:cNvPr id="661" name="Shape 661"/>
          <p:cNvSpPr/>
          <p:nvPr/>
        </p:nvSpPr>
        <p:spPr>
          <a:xfrm flipH="1">
            <a:off x="491066" y="761295"/>
            <a:ext cx="15341602" cy="8462"/>
          </a:xfrm>
          <a:prstGeom prst="line">
            <a:avLst/>
          </a:prstGeom>
          <a:ln w="6350">
            <a:solidFill>
              <a:srgbClr val="FFFFFF"/>
            </a:solidFill>
          </a:ln>
        </p:spPr>
        <p:txBody>
          <a:bodyPr lIns="45718" tIns="45718" rIns="45718" bIns="45718"/>
          <a:lstStyle/>
          <a:p>
            <a:endParaRPr/>
          </a:p>
        </p:txBody>
      </p:sp>
      <p:pic>
        <p:nvPicPr>
          <p:cNvPr id="662" name="image11.png" descr="PWLC content white.png"/>
          <p:cNvPicPr>
            <a:picLocks noChangeAspect="1"/>
          </p:cNvPicPr>
          <p:nvPr/>
        </p:nvPicPr>
        <p:blipFill>
          <a:blip r:embed="rId3">
            <a:extLst/>
          </a:blip>
          <a:stretch>
            <a:fillRect/>
          </a:stretch>
        </p:blipFill>
        <p:spPr>
          <a:xfrm>
            <a:off x="482601" y="380649"/>
            <a:ext cx="5486401" cy="287601"/>
          </a:xfrm>
          <a:prstGeom prst="rect">
            <a:avLst/>
          </a:prstGeom>
          <a:ln w="12700">
            <a:miter lim="400000"/>
          </a:ln>
        </p:spPr>
      </p:pic>
      <p:sp>
        <p:nvSpPr>
          <p:cNvPr id="663" name="Shape 663"/>
          <p:cNvSpPr>
            <a:spLocks noGrp="1"/>
          </p:cNvSpPr>
          <p:nvPr>
            <p:ph type="title"/>
          </p:nvPr>
        </p:nvSpPr>
        <p:spPr>
          <a:xfrm>
            <a:off x="491067" y="792312"/>
            <a:ext cx="15355713" cy="1522591"/>
          </a:xfrm>
          <a:prstGeom prst="rect">
            <a:avLst/>
          </a:prstGeom>
        </p:spPr>
        <p:txBody>
          <a:bodyPr lIns="0" tIns="0" rIns="0" bIns="0" anchor="t">
            <a:normAutofit/>
          </a:bodyPr>
          <a:lstStyle>
            <a:lvl1pPr>
              <a:defRPr sz="3900" cap="none">
                <a:solidFill>
                  <a:srgbClr val="00B2EF"/>
                </a:solidFill>
              </a:defRPr>
            </a:lvl1pPr>
          </a:lstStyle>
          <a:p>
            <a:r>
              <a:t>Title Text</a:t>
            </a:r>
          </a:p>
        </p:txBody>
      </p:sp>
      <p:sp>
        <p:nvSpPr>
          <p:cNvPr id="664" name="Shape 664"/>
          <p:cNvSpPr>
            <a:spLocks noGrp="1"/>
          </p:cNvSpPr>
          <p:nvPr>
            <p:ph type="body" idx="1"/>
          </p:nvPr>
        </p:nvSpPr>
        <p:spPr>
          <a:xfrm>
            <a:off x="491067" y="2498176"/>
            <a:ext cx="15364179" cy="5994494"/>
          </a:xfrm>
          <a:prstGeom prst="rect">
            <a:avLst/>
          </a:prstGeom>
        </p:spPr>
        <p:txBody>
          <a:bodyPr lIns="0" tIns="0" rIns="0" bIns="0">
            <a:normAutofit/>
          </a:bodyPr>
          <a:lstStyle>
            <a:lvl1pPr marL="313147" indent="-313147">
              <a:spcBef>
                <a:spcPts val="600"/>
              </a:spcBef>
              <a:buClr>
                <a:srgbClr val="FFFFFF"/>
              </a:buClr>
              <a:buSzPct val="100000"/>
              <a:buFont typeface="Wingdings"/>
              <a:buChar char="▪"/>
              <a:defRPr sz="2800">
                <a:solidFill>
                  <a:srgbClr val="FFFFFF"/>
                </a:solidFill>
                <a:latin typeface="Arial"/>
                <a:ea typeface="Arial"/>
                <a:cs typeface="Arial"/>
                <a:sym typeface="Arial"/>
              </a:defRPr>
            </a:lvl1pPr>
            <a:lvl2pPr marL="916873" indent="-400602">
              <a:spcBef>
                <a:spcPts val="600"/>
              </a:spcBef>
              <a:buClr>
                <a:srgbClr val="FFFFFF"/>
              </a:buClr>
              <a:buSzPct val="100000"/>
              <a:buFont typeface="Wingdings"/>
              <a:buChar char="−"/>
              <a:defRPr sz="2800">
                <a:solidFill>
                  <a:srgbClr val="FFFFFF"/>
                </a:solidFill>
                <a:latin typeface="Arial"/>
                <a:ea typeface="Arial"/>
                <a:cs typeface="Arial"/>
                <a:sym typeface="Arial"/>
              </a:defRPr>
            </a:lvl2pPr>
            <a:lvl3pPr marL="1430321" indent="-304684">
              <a:spcBef>
                <a:spcPts val="600"/>
              </a:spcBef>
              <a:buClr>
                <a:srgbClr val="FFFFFF"/>
              </a:buClr>
              <a:buFont typeface="Wingdings"/>
              <a:buChar char="•"/>
              <a:defRPr sz="2800">
                <a:solidFill>
                  <a:srgbClr val="FFFFFF"/>
                </a:solidFill>
                <a:latin typeface="Arial"/>
                <a:ea typeface="Arial"/>
                <a:cs typeface="Arial"/>
                <a:sym typeface="Arial"/>
              </a:defRPr>
            </a:lvl3pPr>
            <a:lvl4pPr marL="2579431" indent="-350725">
              <a:spcBef>
                <a:spcPts val="600"/>
              </a:spcBef>
              <a:buClr>
                <a:srgbClr val="FFFFFF"/>
              </a:buClr>
              <a:buSzPct val="100000"/>
              <a:buFont typeface="Wingdings"/>
              <a:defRPr sz="2800">
                <a:solidFill>
                  <a:srgbClr val="FFFFFF"/>
                </a:solidFill>
                <a:latin typeface="Arial"/>
                <a:ea typeface="Arial"/>
                <a:cs typeface="Arial"/>
                <a:sym typeface="Arial"/>
              </a:defRPr>
            </a:lvl4pPr>
            <a:lvl5pPr marL="0" indent="3041194">
              <a:spcBef>
                <a:spcPts val="600"/>
              </a:spcBef>
              <a:buClr>
                <a:srgbClr val="FFFFFF"/>
              </a:buClr>
              <a:buSzTx/>
              <a:buFont typeface="Wingdings"/>
              <a:buNone/>
              <a:defRPr sz="2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3F69"/>
        </a:solidFill>
        <a:effectLst/>
      </p:bgPr>
    </p:bg>
    <p:spTree>
      <p:nvGrpSpPr>
        <p:cNvPr id="1" name=""/>
        <p:cNvGrpSpPr/>
        <p:nvPr/>
      </p:nvGrpSpPr>
      <p:grpSpPr>
        <a:xfrm>
          <a:off x="0" y="0"/>
          <a:ext cx="0" cy="0"/>
          <a:chOff x="0" y="0"/>
          <a:chExt cx="0" cy="0"/>
        </a:xfrm>
      </p:grpSpPr>
      <p:sp>
        <p:nvSpPr>
          <p:cNvPr id="671" name="Shape 671"/>
          <p:cNvSpPr/>
          <p:nvPr/>
        </p:nvSpPr>
        <p:spPr>
          <a:xfrm>
            <a:off x="10588977" y="8642108"/>
            <a:ext cx="5429957" cy="361013"/>
          </a:xfrm>
          <a:prstGeom prst="rect">
            <a:avLst/>
          </a:prstGeom>
          <a:ln w="12700">
            <a:miter lim="400000"/>
          </a:ln>
          <a:extLst>
            <a:ext uri="{C572A759-6A51-4108-AA02-DFA0A04FC94B}">
              <ma14:wrappingTextBoxFlag xmlns:ma14="http://schemas.microsoft.com/office/mac/drawingml/2011/main" val="1"/>
            </a:ext>
          </a:extLst>
        </p:spPr>
        <p:txBody>
          <a:bodyPr lIns="81813" tIns="81813" rIns="81813" bIns="81813">
            <a:spAutoFit/>
          </a:bodyPr>
          <a:lstStyle>
            <a:lvl1pPr algn="r" defTabSz="914400">
              <a:defRPr sz="1400">
                <a:solidFill>
                  <a:srgbClr val="FFFFFF"/>
                </a:solidFill>
                <a:latin typeface="Arial"/>
                <a:ea typeface="Arial"/>
                <a:cs typeface="Arial"/>
                <a:sym typeface="Arial"/>
              </a:defRPr>
            </a:lvl1pPr>
          </a:lstStyle>
          <a:p>
            <a:r>
              <a:t>© 2016 IBM Corporation</a:t>
            </a:r>
          </a:p>
        </p:txBody>
      </p:sp>
      <p:sp>
        <p:nvSpPr>
          <p:cNvPr id="672" name="Shape 672"/>
          <p:cNvSpPr>
            <a:spLocks noGrp="1"/>
          </p:cNvSpPr>
          <p:nvPr>
            <p:ph type="sldNum" sz="quarter" idx="2"/>
          </p:nvPr>
        </p:nvSpPr>
        <p:spPr>
          <a:xfrm>
            <a:off x="304800" y="8608275"/>
            <a:ext cx="401219" cy="384451"/>
          </a:xfrm>
          <a:prstGeom prst="rect">
            <a:avLst/>
          </a:prstGeom>
        </p:spPr>
        <p:txBody>
          <a:bodyPr lIns="81249" tIns="81249" rIns="81249" bIns="81249"/>
          <a:lstStyle>
            <a:lvl1pPr algn="l" defTabSz="914400">
              <a:defRPr sz="1600">
                <a:solidFill>
                  <a:srgbClr val="FFFFFF"/>
                </a:solidFill>
                <a:latin typeface="Arial"/>
                <a:ea typeface="Arial"/>
                <a:cs typeface="Arial"/>
                <a:sym typeface="Arial"/>
              </a:defRPr>
            </a:lvl1pPr>
          </a:lstStyle>
          <a:p>
            <a:fld id="{86CB4B4D-7CA3-9044-876B-883B54F8677D}" type="slidenum">
              <a:t>‹#›</a:t>
            </a:fld>
            <a:endParaRPr/>
          </a:p>
        </p:txBody>
      </p:sp>
      <p:pic>
        <p:nvPicPr>
          <p:cNvPr id="673" name="image10.png" descr="logo white-2.png"/>
          <p:cNvPicPr>
            <a:picLocks noChangeAspect="1"/>
          </p:cNvPicPr>
          <p:nvPr/>
        </p:nvPicPr>
        <p:blipFill>
          <a:blip r:embed="rId2">
            <a:extLst/>
          </a:blip>
          <a:stretch>
            <a:fillRect/>
          </a:stretch>
        </p:blipFill>
        <p:spPr>
          <a:xfrm>
            <a:off x="14943667" y="293239"/>
            <a:ext cx="869245" cy="355272"/>
          </a:xfrm>
          <a:prstGeom prst="rect">
            <a:avLst/>
          </a:prstGeom>
          <a:ln w="12700">
            <a:miter lim="400000"/>
          </a:ln>
        </p:spPr>
      </p:pic>
      <p:sp>
        <p:nvSpPr>
          <p:cNvPr id="674" name="Shape 674"/>
          <p:cNvSpPr/>
          <p:nvPr/>
        </p:nvSpPr>
        <p:spPr>
          <a:xfrm flipH="1">
            <a:off x="491066" y="761295"/>
            <a:ext cx="15341602" cy="8462"/>
          </a:xfrm>
          <a:prstGeom prst="line">
            <a:avLst/>
          </a:prstGeom>
          <a:ln w="6350">
            <a:solidFill>
              <a:srgbClr val="FFFFFF"/>
            </a:solidFill>
          </a:ln>
        </p:spPr>
        <p:txBody>
          <a:bodyPr lIns="45718" tIns="45718" rIns="45718" bIns="45718"/>
          <a:lstStyle/>
          <a:p>
            <a:endParaRPr/>
          </a:p>
        </p:txBody>
      </p:sp>
      <p:pic>
        <p:nvPicPr>
          <p:cNvPr id="675" name="image11.png" descr="PWLC content white.png"/>
          <p:cNvPicPr>
            <a:picLocks noChangeAspect="1"/>
          </p:cNvPicPr>
          <p:nvPr/>
        </p:nvPicPr>
        <p:blipFill>
          <a:blip r:embed="rId3">
            <a:extLst/>
          </a:blip>
          <a:stretch>
            <a:fillRect/>
          </a:stretch>
        </p:blipFill>
        <p:spPr>
          <a:xfrm>
            <a:off x="482601" y="380649"/>
            <a:ext cx="5486401" cy="287601"/>
          </a:xfrm>
          <a:prstGeom prst="rect">
            <a:avLst/>
          </a:prstGeom>
          <a:ln w="12700">
            <a:miter lim="400000"/>
          </a:ln>
        </p:spPr>
      </p:pic>
      <p:sp>
        <p:nvSpPr>
          <p:cNvPr id="676" name="Shape 676"/>
          <p:cNvSpPr>
            <a:spLocks noGrp="1"/>
          </p:cNvSpPr>
          <p:nvPr>
            <p:ph type="title"/>
          </p:nvPr>
        </p:nvSpPr>
        <p:spPr>
          <a:xfrm>
            <a:off x="11884380" y="792312"/>
            <a:ext cx="3795889" cy="7700358"/>
          </a:xfrm>
          <a:prstGeom prst="rect">
            <a:avLst/>
          </a:prstGeom>
        </p:spPr>
        <p:txBody>
          <a:bodyPr lIns="0" tIns="0" rIns="0" bIns="0" anchor="t">
            <a:normAutofit/>
          </a:bodyPr>
          <a:lstStyle>
            <a:lvl1pPr>
              <a:defRPr sz="3900" cap="none">
                <a:solidFill>
                  <a:srgbClr val="00B2EF"/>
                </a:solidFill>
              </a:defRPr>
            </a:lvl1pPr>
          </a:lstStyle>
          <a:p>
            <a:r>
              <a:t>Title Text</a:t>
            </a:r>
          </a:p>
        </p:txBody>
      </p:sp>
      <p:sp>
        <p:nvSpPr>
          <p:cNvPr id="677" name="Shape 677"/>
          <p:cNvSpPr>
            <a:spLocks noGrp="1"/>
          </p:cNvSpPr>
          <p:nvPr>
            <p:ph type="body" idx="1"/>
          </p:nvPr>
        </p:nvSpPr>
        <p:spPr>
          <a:xfrm>
            <a:off x="493890" y="792312"/>
            <a:ext cx="11119557" cy="7700358"/>
          </a:xfrm>
          <a:prstGeom prst="rect">
            <a:avLst/>
          </a:prstGeom>
        </p:spPr>
        <p:txBody>
          <a:bodyPr lIns="0" tIns="0" rIns="0" bIns="0">
            <a:normAutofit/>
          </a:bodyPr>
          <a:lstStyle>
            <a:lvl1pPr marL="313147" indent="-313147">
              <a:spcBef>
                <a:spcPts val="600"/>
              </a:spcBef>
              <a:buClr>
                <a:srgbClr val="FFFFFF"/>
              </a:buClr>
              <a:buSzPct val="100000"/>
              <a:buFont typeface="Wingdings"/>
              <a:buChar char="▪"/>
              <a:defRPr sz="2800">
                <a:solidFill>
                  <a:srgbClr val="FFFFFF"/>
                </a:solidFill>
                <a:latin typeface="Arial"/>
                <a:ea typeface="Arial"/>
                <a:cs typeface="Arial"/>
                <a:sym typeface="Arial"/>
              </a:defRPr>
            </a:lvl1pPr>
            <a:lvl2pPr marL="916873" indent="-400602">
              <a:spcBef>
                <a:spcPts val="600"/>
              </a:spcBef>
              <a:buClr>
                <a:srgbClr val="FFFFFF"/>
              </a:buClr>
              <a:buSzPct val="100000"/>
              <a:buFont typeface="Wingdings"/>
              <a:buChar char="−"/>
              <a:defRPr sz="2800">
                <a:solidFill>
                  <a:srgbClr val="FFFFFF"/>
                </a:solidFill>
                <a:latin typeface="Arial"/>
                <a:ea typeface="Arial"/>
                <a:cs typeface="Arial"/>
                <a:sym typeface="Arial"/>
              </a:defRPr>
            </a:lvl2pPr>
            <a:lvl3pPr marL="1430321" indent="-304684">
              <a:spcBef>
                <a:spcPts val="600"/>
              </a:spcBef>
              <a:buClr>
                <a:srgbClr val="FFFFFF"/>
              </a:buClr>
              <a:buFont typeface="Wingdings"/>
              <a:buChar char="•"/>
              <a:defRPr sz="2800">
                <a:solidFill>
                  <a:srgbClr val="FFFFFF"/>
                </a:solidFill>
                <a:latin typeface="Arial"/>
                <a:ea typeface="Arial"/>
                <a:cs typeface="Arial"/>
                <a:sym typeface="Arial"/>
              </a:defRPr>
            </a:lvl3pPr>
            <a:lvl4pPr marL="2579431" indent="-350725">
              <a:spcBef>
                <a:spcPts val="600"/>
              </a:spcBef>
              <a:buClr>
                <a:srgbClr val="FFFFFF"/>
              </a:buClr>
              <a:buSzPct val="100000"/>
              <a:buFont typeface="Wingdings"/>
              <a:defRPr sz="2800">
                <a:solidFill>
                  <a:srgbClr val="FFFFFF"/>
                </a:solidFill>
                <a:latin typeface="Arial"/>
                <a:ea typeface="Arial"/>
                <a:cs typeface="Arial"/>
                <a:sym typeface="Arial"/>
              </a:defRPr>
            </a:lvl4pPr>
            <a:lvl5pPr marL="0" indent="3041194">
              <a:spcBef>
                <a:spcPts val="600"/>
              </a:spcBef>
              <a:buClr>
                <a:srgbClr val="FFFFFF"/>
              </a:buClr>
              <a:buSzTx/>
              <a:buFont typeface="Wingdings"/>
              <a:buNone/>
              <a:defRPr sz="2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nd Table">
    <p:bg>
      <p:bgPr>
        <a:solidFill>
          <a:srgbClr val="003F69"/>
        </a:solidFill>
        <a:effectLst/>
      </p:bgPr>
    </p:bg>
    <p:spTree>
      <p:nvGrpSpPr>
        <p:cNvPr id="1" name=""/>
        <p:cNvGrpSpPr/>
        <p:nvPr/>
      </p:nvGrpSpPr>
      <p:grpSpPr>
        <a:xfrm>
          <a:off x="0" y="0"/>
          <a:ext cx="0" cy="0"/>
          <a:chOff x="0" y="0"/>
          <a:chExt cx="0" cy="0"/>
        </a:xfrm>
      </p:grpSpPr>
      <p:sp>
        <p:nvSpPr>
          <p:cNvPr id="695" name="Shape 695"/>
          <p:cNvSpPr/>
          <p:nvPr/>
        </p:nvSpPr>
        <p:spPr>
          <a:xfrm>
            <a:off x="10588977" y="8642108"/>
            <a:ext cx="5429957" cy="361013"/>
          </a:xfrm>
          <a:prstGeom prst="rect">
            <a:avLst/>
          </a:prstGeom>
          <a:ln w="12700">
            <a:miter lim="400000"/>
          </a:ln>
          <a:extLst>
            <a:ext uri="{C572A759-6A51-4108-AA02-DFA0A04FC94B}">
              <ma14:wrappingTextBoxFlag xmlns:ma14="http://schemas.microsoft.com/office/mac/drawingml/2011/main" val="1"/>
            </a:ext>
          </a:extLst>
        </p:spPr>
        <p:txBody>
          <a:bodyPr lIns="81813" tIns="81813" rIns="81813" bIns="81813">
            <a:spAutoFit/>
          </a:bodyPr>
          <a:lstStyle>
            <a:lvl1pPr algn="r" defTabSz="914400">
              <a:defRPr sz="1400">
                <a:solidFill>
                  <a:srgbClr val="FFFFFF"/>
                </a:solidFill>
                <a:latin typeface="Arial"/>
                <a:ea typeface="Arial"/>
                <a:cs typeface="Arial"/>
                <a:sym typeface="Arial"/>
              </a:defRPr>
            </a:lvl1pPr>
          </a:lstStyle>
          <a:p>
            <a:r>
              <a:t>© 2016 IBM Corporation</a:t>
            </a:r>
          </a:p>
        </p:txBody>
      </p:sp>
      <p:sp>
        <p:nvSpPr>
          <p:cNvPr id="696" name="Shape 696"/>
          <p:cNvSpPr>
            <a:spLocks noGrp="1"/>
          </p:cNvSpPr>
          <p:nvPr>
            <p:ph type="sldNum" sz="quarter" idx="2"/>
          </p:nvPr>
        </p:nvSpPr>
        <p:spPr>
          <a:xfrm>
            <a:off x="304800" y="8608275"/>
            <a:ext cx="401219" cy="384451"/>
          </a:xfrm>
          <a:prstGeom prst="rect">
            <a:avLst/>
          </a:prstGeom>
        </p:spPr>
        <p:txBody>
          <a:bodyPr lIns="81249" tIns="81249" rIns="81249" bIns="81249"/>
          <a:lstStyle>
            <a:lvl1pPr algn="l" defTabSz="914400">
              <a:defRPr sz="1600">
                <a:solidFill>
                  <a:srgbClr val="FFFFFF"/>
                </a:solidFill>
                <a:latin typeface="Arial"/>
                <a:ea typeface="Arial"/>
                <a:cs typeface="Arial"/>
                <a:sym typeface="Arial"/>
              </a:defRPr>
            </a:lvl1pPr>
          </a:lstStyle>
          <a:p>
            <a:fld id="{86CB4B4D-7CA3-9044-876B-883B54F8677D}" type="slidenum">
              <a:t>‹#›</a:t>
            </a:fld>
            <a:endParaRPr/>
          </a:p>
        </p:txBody>
      </p:sp>
      <p:pic>
        <p:nvPicPr>
          <p:cNvPr id="697" name="image10.png" descr="logo white-2.png"/>
          <p:cNvPicPr>
            <a:picLocks noChangeAspect="1"/>
          </p:cNvPicPr>
          <p:nvPr/>
        </p:nvPicPr>
        <p:blipFill>
          <a:blip r:embed="rId2">
            <a:extLst/>
          </a:blip>
          <a:stretch>
            <a:fillRect/>
          </a:stretch>
        </p:blipFill>
        <p:spPr>
          <a:xfrm>
            <a:off x="14943667" y="293239"/>
            <a:ext cx="869245" cy="355272"/>
          </a:xfrm>
          <a:prstGeom prst="rect">
            <a:avLst/>
          </a:prstGeom>
          <a:ln w="12700">
            <a:miter lim="400000"/>
          </a:ln>
        </p:spPr>
      </p:pic>
      <p:sp>
        <p:nvSpPr>
          <p:cNvPr id="698" name="Shape 698"/>
          <p:cNvSpPr/>
          <p:nvPr/>
        </p:nvSpPr>
        <p:spPr>
          <a:xfrm flipH="1">
            <a:off x="491066" y="761295"/>
            <a:ext cx="15341602" cy="8462"/>
          </a:xfrm>
          <a:prstGeom prst="line">
            <a:avLst/>
          </a:prstGeom>
          <a:ln w="6350">
            <a:solidFill>
              <a:srgbClr val="FFFFFF"/>
            </a:solidFill>
          </a:ln>
        </p:spPr>
        <p:txBody>
          <a:bodyPr lIns="45718" tIns="45718" rIns="45718" bIns="45718"/>
          <a:lstStyle/>
          <a:p>
            <a:endParaRPr/>
          </a:p>
        </p:txBody>
      </p:sp>
      <p:pic>
        <p:nvPicPr>
          <p:cNvPr id="699" name="image11.png" descr="PWLC content white.png"/>
          <p:cNvPicPr>
            <a:picLocks noChangeAspect="1"/>
          </p:cNvPicPr>
          <p:nvPr/>
        </p:nvPicPr>
        <p:blipFill>
          <a:blip r:embed="rId3">
            <a:extLst/>
          </a:blip>
          <a:stretch>
            <a:fillRect/>
          </a:stretch>
        </p:blipFill>
        <p:spPr>
          <a:xfrm>
            <a:off x="482601" y="380649"/>
            <a:ext cx="5486401" cy="287601"/>
          </a:xfrm>
          <a:prstGeom prst="rect">
            <a:avLst/>
          </a:prstGeom>
          <a:ln w="12700">
            <a:miter lim="400000"/>
          </a:ln>
        </p:spPr>
      </p:pic>
      <p:sp>
        <p:nvSpPr>
          <p:cNvPr id="700" name="Shape 700"/>
          <p:cNvSpPr>
            <a:spLocks noGrp="1"/>
          </p:cNvSpPr>
          <p:nvPr>
            <p:ph type="title"/>
          </p:nvPr>
        </p:nvSpPr>
        <p:spPr>
          <a:xfrm>
            <a:off x="491067" y="792312"/>
            <a:ext cx="15355713" cy="1522591"/>
          </a:xfrm>
          <a:prstGeom prst="rect">
            <a:avLst/>
          </a:prstGeom>
        </p:spPr>
        <p:txBody>
          <a:bodyPr lIns="0" tIns="0" rIns="0" bIns="0" anchor="t">
            <a:normAutofit/>
          </a:bodyPr>
          <a:lstStyle>
            <a:lvl1pPr>
              <a:defRPr sz="3900" cap="none">
                <a:solidFill>
                  <a:srgbClr val="00B2EF"/>
                </a:solidFill>
              </a:defRPr>
            </a:lvl1pPr>
          </a:lstStyle>
          <a:p>
            <a:r>
              <a:t>Title Text</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6ECFFF"/>
        </a:solidFill>
        <a:effectLst/>
      </p:bgPr>
    </p:bg>
    <p:spTree>
      <p:nvGrpSpPr>
        <p:cNvPr id="1" name=""/>
        <p:cNvGrpSpPr/>
        <p:nvPr/>
      </p:nvGrpSpPr>
      <p:grpSpPr>
        <a:xfrm>
          <a:off x="0" y="0"/>
          <a:ext cx="0" cy="0"/>
          <a:chOff x="0" y="0"/>
          <a:chExt cx="0" cy="0"/>
        </a:xfrm>
      </p:grpSpPr>
      <p:pic>
        <p:nvPicPr>
          <p:cNvPr id="707" name="image17.png"/>
          <p:cNvPicPr>
            <a:picLocks noChangeAspect="1"/>
          </p:cNvPicPr>
          <p:nvPr/>
        </p:nvPicPr>
        <p:blipFill>
          <a:blip r:embed="rId2">
            <a:extLst/>
          </a:blip>
          <a:stretch>
            <a:fillRect/>
          </a:stretch>
        </p:blipFill>
        <p:spPr>
          <a:xfrm>
            <a:off x="12863700" y="8043333"/>
            <a:ext cx="2579512" cy="776818"/>
          </a:xfrm>
          <a:prstGeom prst="rect">
            <a:avLst/>
          </a:prstGeom>
          <a:ln w="12700">
            <a:miter lim="400000"/>
          </a:ln>
        </p:spPr>
      </p:pic>
      <p:sp>
        <p:nvSpPr>
          <p:cNvPr id="708" name="Shape 708"/>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FFFFFF"/>
                </a:solidFill>
                <a:latin typeface="Arial"/>
                <a:ea typeface="Arial"/>
                <a:cs typeface="Arial"/>
                <a:sym typeface="Arial"/>
              </a:defRPr>
            </a:lvl1pPr>
          </a:lstStyle>
          <a:p>
            <a:r>
              <a:t>© 2015 INTERNATIONAL BUSINESS MACHINES CORPORATION</a:t>
            </a:r>
          </a:p>
        </p:txBody>
      </p:sp>
      <p:sp>
        <p:nvSpPr>
          <p:cNvPr id="709" name="Shape 709"/>
          <p:cNvSpPr>
            <a:spLocks noGrp="1"/>
          </p:cNvSpPr>
          <p:nvPr>
            <p:ph type="title"/>
          </p:nvPr>
        </p:nvSpPr>
        <p:spPr>
          <a:xfrm>
            <a:off x="812800" y="983664"/>
            <a:ext cx="14630400" cy="1960035"/>
          </a:xfrm>
          <a:prstGeom prst="rect">
            <a:avLst/>
          </a:prstGeom>
        </p:spPr>
        <p:txBody>
          <a:bodyPr lIns="72571" tIns="72571" rIns="72571" bIns="72571" anchor="b">
            <a:normAutofit/>
          </a:bodyPr>
          <a:lstStyle>
            <a:lvl1pPr defTabSz="725713">
              <a:defRPr sz="7600" cap="none"/>
            </a:lvl1pPr>
          </a:lstStyle>
          <a:p>
            <a:r>
              <a:t>Title Text</a:t>
            </a:r>
          </a:p>
        </p:txBody>
      </p:sp>
      <p:sp>
        <p:nvSpPr>
          <p:cNvPr id="710" name="Shape 710"/>
          <p:cNvSpPr>
            <a:spLocks noGrp="1"/>
          </p:cNvSpPr>
          <p:nvPr>
            <p:ph type="body" sz="half" idx="1"/>
          </p:nvPr>
        </p:nvSpPr>
        <p:spPr>
          <a:xfrm>
            <a:off x="812800" y="2913888"/>
            <a:ext cx="14630400" cy="2336801"/>
          </a:xfrm>
          <a:prstGeom prst="rect">
            <a:avLst/>
          </a:prstGeom>
        </p:spPr>
        <p:txBody>
          <a:bodyPr lIns="72571" tIns="72571" rIns="72571" bIns="72571">
            <a:normAutofit/>
          </a:bodyPr>
          <a:lstStyle>
            <a:lvl1pPr defTabSz="725713">
              <a:spcBef>
                <a:spcPts val="2500"/>
              </a:spcBef>
              <a:defRPr sz="10500" b="1">
                <a:solidFill>
                  <a:srgbClr val="FFFFFF"/>
                </a:solidFill>
                <a:latin typeface="Arial"/>
                <a:ea typeface="Arial"/>
                <a:cs typeface="Arial"/>
                <a:sym typeface="Arial"/>
              </a:defRPr>
            </a:lvl1pPr>
            <a:lvl2pPr marL="0" indent="725713" defTabSz="725713">
              <a:spcBef>
                <a:spcPts val="2500"/>
              </a:spcBef>
              <a:buSzTx/>
              <a:buNone/>
              <a:defRPr sz="10500" b="1">
                <a:solidFill>
                  <a:srgbClr val="FFFFFF"/>
                </a:solidFill>
                <a:latin typeface="Arial"/>
                <a:ea typeface="Arial"/>
                <a:cs typeface="Arial"/>
                <a:sym typeface="Arial"/>
              </a:defRPr>
            </a:lvl2pPr>
            <a:lvl3pPr marL="0" indent="1451427" defTabSz="725713">
              <a:spcBef>
                <a:spcPts val="2500"/>
              </a:spcBef>
              <a:buSzTx/>
              <a:buNone/>
              <a:defRPr sz="10500" b="1">
                <a:solidFill>
                  <a:srgbClr val="FFFFFF"/>
                </a:solidFill>
                <a:latin typeface="Arial"/>
                <a:ea typeface="Arial"/>
                <a:cs typeface="Arial"/>
                <a:sym typeface="Arial"/>
              </a:defRPr>
            </a:lvl3pPr>
            <a:lvl4pPr marL="0" indent="2177140" defTabSz="725713">
              <a:spcBef>
                <a:spcPts val="2500"/>
              </a:spcBef>
              <a:buSzTx/>
              <a:buNone/>
              <a:defRPr sz="10500" b="1">
                <a:solidFill>
                  <a:srgbClr val="FFFFFF"/>
                </a:solidFill>
                <a:latin typeface="Arial"/>
                <a:ea typeface="Arial"/>
                <a:cs typeface="Arial"/>
                <a:sym typeface="Arial"/>
              </a:defRPr>
            </a:lvl4pPr>
            <a:lvl5pPr marL="0" indent="2902854" defTabSz="725713">
              <a:spcBef>
                <a:spcPts val="2500"/>
              </a:spcBef>
              <a:buSzTx/>
              <a:buNone/>
              <a:defRPr sz="105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6ECFFF"/>
        </a:solidFill>
        <a:effectLst/>
      </p:bgPr>
    </p:bg>
    <p:spTree>
      <p:nvGrpSpPr>
        <p:cNvPr id="1" name=""/>
        <p:cNvGrpSpPr/>
        <p:nvPr/>
      </p:nvGrpSpPr>
      <p:grpSpPr>
        <a:xfrm>
          <a:off x="0" y="0"/>
          <a:ext cx="0" cy="0"/>
          <a:chOff x="0" y="0"/>
          <a:chExt cx="0" cy="0"/>
        </a:xfrm>
      </p:grpSpPr>
      <p:sp>
        <p:nvSpPr>
          <p:cNvPr id="718" name="Shape 718"/>
          <p:cNvSpPr/>
          <p:nvPr/>
        </p:nvSpPr>
        <p:spPr>
          <a:xfrm>
            <a:off x="812812" y="8696097"/>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FFFFFF"/>
                </a:solidFill>
                <a:latin typeface="Arial"/>
                <a:ea typeface="Arial"/>
                <a:cs typeface="Arial"/>
                <a:sym typeface="Arial"/>
              </a:defRPr>
            </a:lvl1pPr>
          </a:lstStyle>
          <a:p>
            <a:r>
              <a:t>© 2015 INTERNATIONAL BUSINESS MACHINES CORPORATION</a:t>
            </a:r>
          </a:p>
        </p:txBody>
      </p:sp>
      <p:sp>
        <p:nvSpPr>
          <p:cNvPr id="719" name="Shape 719"/>
          <p:cNvSpPr>
            <a:spLocks noGrp="1"/>
          </p:cNvSpPr>
          <p:nvPr>
            <p:ph type="body" idx="1"/>
          </p:nvPr>
        </p:nvSpPr>
        <p:spPr>
          <a:xfrm>
            <a:off x="812800" y="870863"/>
            <a:ext cx="14630400" cy="7297361"/>
          </a:xfrm>
          <a:prstGeom prst="rect">
            <a:avLst/>
          </a:prstGeom>
        </p:spPr>
        <p:txBody>
          <a:bodyPr lIns="72571" tIns="72571" rIns="72571" bIns="72571">
            <a:normAutofit/>
          </a:bodyPr>
          <a:lstStyle>
            <a:lvl1pPr defTabSz="725713">
              <a:spcBef>
                <a:spcPts val="900"/>
              </a:spcBef>
              <a:defRPr sz="3800">
                <a:solidFill>
                  <a:srgbClr val="FFFFFF"/>
                </a:solidFill>
                <a:latin typeface="Arial"/>
                <a:ea typeface="Arial"/>
                <a:cs typeface="Arial"/>
                <a:sym typeface="Arial"/>
              </a:defRPr>
            </a:lvl1pPr>
            <a:lvl2pPr marL="1117434" indent="-391720" defTabSz="725713">
              <a:spcBef>
                <a:spcPts val="900"/>
              </a:spcBef>
              <a:buSzPct val="100000"/>
              <a:buChar char="–"/>
              <a:defRPr sz="3800">
                <a:solidFill>
                  <a:srgbClr val="FFFFFF"/>
                </a:solidFill>
                <a:latin typeface="Arial"/>
                <a:ea typeface="Arial"/>
                <a:cs typeface="Arial"/>
                <a:sym typeface="Arial"/>
              </a:defRPr>
            </a:lvl2pPr>
            <a:lvl3pPr marL="1814284" indent="-362857" defTabSz="725713">
              <a:spcBef>
                <a:spcPts val="900"/>
              </a:spcBef>
              <a:buChar char="•"/>
              <a:defRPr sz="3800">
                <a:solidFill>
                  <a:srgbClr val="FFFFFF"/>
                </a:solidFill>
                <a:latin typeface="Arial"/>
                <a:ea typeface="Arial"/>
                <a:cs typeface="Arial"/>
                <a:sym typeface="Arial"/>
              </a:defRPr>
            </a:lvl3pPr>
            <a:lvl4pPr marL="2608032" indent="-430892" defTabSz="725713">
              <a:spcBef>
                <a:spcPts val="900"/>
              </a:spcBef>
              <a:buSzPct val="100000"/>
              <a:buChar char="–"/>
              <a:defRPr sz="3800">
                <a:solidFill>
                  <a:srgbClr val="FFFFFF"/>
                </a:solidFill>
                <a:latin typeface="Arial"/>
                <a:ea typeface="Arial"/>
                <a:cs typeface="Arial"/>
                <a:sym typeface="Arial"/>
              </a:defRPr>
            </a:lvl4pPr>
            <a:lvl5pPr marL="3333746" indent="-430892" defTabSz="725713">
              <a:spcBef>
                <a:spcPts val="900"/>
              </a:spcBef>
              <a:defRPr sz="3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0" name="Shape 720"/>
          <p:cNvSpPr>
            <a:spLocks noGrp="1"/>
          </p:cNvSpPr>
          <p:nvPr>
            <p:ph type="sldNum" sz="quarter" idx="2"/>
          </p:nvPr>
        </p:nvSpPr>
        <p:spPr>
          <a:xfrm>
            <a:off x="15640716" y="8619672"/>
            <a:ext cx="383863" cy="367096"/>
          </a:xfrm>
          <a:prstGeom prst="rect">
            <a:avLst/>
          </a:prstGeom>
        </p:spPr>
        <p:txBody>
          <a:bodyPr lIns="72571" tIns="72571" rIns="72571" bIns="72571" anchor="ctr"/>
          <a:lstStyle>
            <a:lvl1pPr defTabSz="542925">
              <a:defRPr sz="16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727" name="Shape 727"/>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7F7F7F"/>
                </a:solidFill>
                <a:latin typeface="Arial"/>
                <a:ea typeface="Arial"/>
                <a:cs typeface="Arial"/>
                <a:sym typeface="Arial"/>
              </a:defRPr>
            </a:lvl1pPr>
          </a:lstStyle>
          <a:p>
            <a:r>
              <a:t>© 2015 INTERNATIONAL BUSINESS MACHINES CORPORATION</a:t>
            </a:r>
          </a:p>
        </p:txBody>
      </p:sp>
      <p:sp>
        <p:nvSpPr>
          <p:cNvPr id="728" name="Shape 728"/>
          <p:cNvSpPr>
            <a:spLocks noGrp="1"/>
          </p:cNvSpPr>
          <p:nvPr>
            <p:ph type="body" idx="1"/>
          </p:nvPr>
        </p:nvSpPr>
        <p:spPr>
          <a:xfrm>
            <a:off x="812800" y="1874764"/>
            <a:ext cx="14630400" cy="6293457"/>
          </a:xfrm>
          <a:prstGeom prst="rect">
            <a:avLst/>
          </a:prstGeom>
        </p:spPr>
        <p:txBody>
          <a:bodyPr lIns="72571" tIns="72571" rIns="72571" bIns="72571">
            <a:normAutofit/>
          </a:bodyPr>
          <a:lstStyle>
            <a:lvl1pPr defTabSz="725713">
              <a:spcBef>
                <a:spcPts val="900"/>
              </a:spcBef>
              <a:defRPr sz="3800">
                <a:solidFill>
                  <a:srgbClr val="FFFFFF"/>
                </a:solidFill>
                <a:latin typeface="Arial"/>
                <a:ea typeface="Arial"/>
                <a:cs typeface="Arial"/>
                <a:sym typeface="Arial"/>
              </a:defRPr>
            </a:lvl1pPr>
            <a:lvl2pPr marL="1117434" indent="-391720" defTabSz="725713">
              <a:spcBef>
                <a:spcPts val="900"/>
              </a:spcBef>
              <a:buSzPct val="100000"/>
              <a:buChar char="–"/>
              <a:defRPr sz="3800">
                <a:solidFill>
                  <a:srgbClr val="FFFFFF"/>
                </a:solidFill>
                <a:latin typeface="Arial"/>
                <a:ea typeface="Arial"/>
                <a:cs typeface="Arial"/>
                <a:sym typeface="Arial"/>
              </a:defRPr>
            </a:lvl2pPr>
            <a:lvl3pPr marL="1814284" indent="-362857" defTabSz="725713">
              <a:spcBef>
                <a:spcPts val="900"/>
              </a:spcBef>
              <a:buChar char="•"/>
              <a:defRPr sz="3800">
                <a:solidFill>
                  <a:srgbClr val="FFFFFF"/>
                </a:solidFill>
                <a:latin typeface="Arial"/>
                <a:ea typeface="Arial"/>
                <a:cs typeface="Arial"/>
                <a:sym typeface="Arial"/>
              </a:defRPr>
            </a:lvl3pPr>
            <a:lvl4pPr marL="2608032" indent="-430892" defTabSz="725713">
              <a:spcBef>
                <a:spcPts val="900"/>
              </a:spcBef>
              <a:buSzPct val="100000"/>
              <a:buChar char="–"/>
              <a:defRPr sz="3800">
                <a:solidFill>
                  <a:srgbClr val="FFFFFF"/>
                </a:solidFill>
                <a:latin typeface="Arial"/>
                <a:ea typeface="Arial"/>
                <a:cs typeface="Arial"/>
                <a:sym typeface="Arial"/>
              </a:defRPr>
            </a:lvl4pPr>
            <a:lvl5pPr marL="3333746" indent="-430892" defTabSz="725713">
              <a:spcBef>
                <a:spcPts val="900"/>
              </a:spcBef>
              <a:defRPr sz="3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9" name="Shape 729"/>
          <p:cNvSpPr>
            <a:spLocks noGrp="1"/>
          </p:cNvSpPr>
          <p:nvPr>
            <p:ph type="title"/>
          </p:nvPr>
        </p:nvSpPr>
        <p:spPr>
          <a:xfrm>
            <a:off x="-9635" y="597152"/>
            <a:ext cx="8406949" cy="639003"/>
          </a:xfrm>
          <a:prstGeom prst="rect">
            <a:avLst/>
          </a:prstGeom>
          <a:solidFill>
            <a:srgbClr val="6ECFFF"/>
          </a:solidFill>
          <a:ln w="9525">
            <a:solidFill>
              <a:srgbClr val="6ECFFF"/>
            </a:solidFill>
            <a:round/>
          </a:ln>
        </p:spPr>
        <p:txBody>
          <a:bodyPr lIns="72571" tIns="72571" rIns="72571" bIns="72571" anchor="b">
            <a:normAutofit/>
          </a:bodyPr>
          <a:lstStyle>
            <a:lvl1pPr defTabSz="725713">
              <a:defRPr sz="3200">
                <a:solidFill>
                  <a:srgbClr val="FFFFFF"/>
                </a:solidFill>
              </a:defRPr>
            </a:lvl1pPr>
          </a:lstStyle>
          <a:p>
            <a:r>
              <a:t>Title Text</a:t>
            </a:r>
          </a:p>
        </p:txBody>
      </p:sp>
      <p:sp>
        <p:nvSpPr>
          <p:cNvPr id="730" name="Shape 730"/>
          <p:cNvSpPr>
            <a:spLocks noGrp="1"/>
          </p:cNvSpPr>
          <p:nvPr>
            <p:ph type="sldNum" sz="quarter" idx="2"/>
          </p:nvPr>
        </p:nvSpPr>
        <p:spPr>
          <a:xfrm>
            <a:off x="15635071" y="8619672"/>
            <a:ext cx="383863" cy="367096"/>
          </a:xfrm>
          <a:prstGeom prst="rect">
            <a:avLst/>
          </a:prstGeom>
        </p:spPr>
        <p:txBody>
          <a:bodyPr lIns="72571" tIns="72571" rIns="72571" bIns="72571" anchor="ctr"/>
          <a:lstStyle>
            <a:lvl1pPr defTabSz="542925">
              <a:defRPr sz="1600">
                <a:solidFill>
                  <a:srgbClr val="7F7F7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0_Custom Layout">
    <p:bg>
      <p:bgPr>
        <a:solidFill>
          <a:srgbClr val="00B2EF"/>
        </a:solidFill>
        <a:effectLst/>
      </p:bgPr>
    </p:bg>
    <p:spTree>
      <p:nvGrpSpPr>
        <p:cNvPr id="1" name=""/>
        <p:cNvGrpSpPr/>
        <p:nvPr/>
      </p:nvGrpSpPr>
      <p:grpSpPr>
        <a:xfrm>
          <a:off x="0" y="0"/>
          <a:ext cx="0" cy="0"/>
          <a:chOff x="0" y="0"/>
          <a:chExt cx="0" cy="0"/>
        </a:xfrm>
      </p:grpSpPr>
      <p:sp>
        <p:nvSpPr>
          <p:cNvPr id="75" name="Shape 75"/>
          <p:cNvSpPr>
            <a:spLocks noGrp="1"/>
          </p:cNvSpPr>
          <p:nvPr>
            <p:ph type="body" sz="quarter" idx="1"/>
          </p:nvPr>
        </p:nvSpPr>
        <p:spPr>
          <a:xfrm>
            <a:off x="406400" y="5302250"/>
            <a:ext cx="4445000" cy="2536025"/>
          </a:xfrm>
          <a:prstGeom prst="rect">
            <a:avLst/>
          </a:prstGeom>
        </p:spPr>
        <p:txBody>
          <a:bodyPr lIns="45717" tIns="45717" rIns="45717" bIns="45717">
            <a:normAutofit/>
          </a:bodyPr>
          <a:lstStyle>
            <a:lvl1pPr defTabSz="914316">
              <a:defRPr sz="3200">
                <a:solidFill>
                  <a:srgbClr val="FFFFFF"/>
                </a:solidFill>
                <a:latin typeface="HelvNeue Medium for IBM"/>
                <a:ea typeface="HelvNeue Medium for IBM"/>
                <a:cs typeface="HelvNeue Medium for IBM"/>
                <a:sym typeface="HelvNeue Medium for IBM"/>
              </a:defRPr>
            </a:lvl1pPr>
            <a:lvl2pPr marL="651609" indent="-331595" defTabSz="914316">
              <a:defRPr sz="3200">
                <a:solidFill>
                  <a:srgbClr val="FFFFFF"/>
                </a:solidFill>
                <a:latin typeface="HelvNeue Medium for IBM"/>
                <a:ea typeface="HelvNeue Medium for IBM"/>
                <a:cs typeface="HelvNeue Medium for IBM"/>
                <a:sym typeface="HelvNeue Medium for IBM"/>
              </a:defRPr>
            </a:lvl2pPr>
            <a:lvl3pPr marL="921643" indent="-373044" defTabSz="914316">
              <a:defRPr sz="3200">
                <a:solidFill>
                  <a:srgbClr val="FFFFFF"/>
                </a:solidFill>
                <a:latin typeface="HelvNeue Medium for IBM"/>
                <a:ea typeface="HelvNeue Medium for IBM"/>
                <a:cs typeface="HelvNeue Medium for IBM"/>
                <a:sym typeface="HelvNeue Medium for IBM"/>
              </a:defRPr>
            </a:lvl3pPr>
            <a:lvl4pPr marL="1203516" indent="-426336" defTabSz="914316">
              <a:defRPr sz="3200">
                <a:solidFill>
                  <a:srgbClr val="FFFFFF"/>
                </a:solidFill>
                <a:latin typeface="HelvNeue Medium for IBM"/>
                <a:ea typeface="HelvNeue Medium for IBM"/>
                <a:cs typeface="HelvNeue Medium for IBM"/>
                <a:sym typeface="HelvNeue Medium for IBM"/>
              </a:defRPr>
            </a:lvl4pPr>
            <a:lvl5pPr marL="1503154" indent="-497393" defTabSz="914316">
              <a:defRPr sz="3200">
                <a:solidFill>
                  <a:srgbClr val="FFFFFF"/>
                </a:solidFill>
                <a:latin typeface="HelvNeue Medium for IBM"/>
                <a:ea typeface="HelvNeue Medium for IBM"/>
                <a:cs typeface="HelvNeue Medium for IBM"/>
                <a:sym typeface="HelvNeue Medium for IBM"/>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body" sz="quarter" idx="13"/>
          </p:nvPr>
        </p:nvSpPr>
        <p:spPr>
          <a:xfrm>
            <a:off x="10526916" y="5302250"/>
            <a:ext cx="4908156" cy="2536025"/>
          </a:xfrm>
          <a:prstGeom prst="rect">
            <a:avLst/>
          </a:prstGeom>
        </p:spPr>
        <p:txBody>
          <a:bodyPr lIns="45717" tIns="45717" rIns="45717" bIns="45717">
            <a:normAutofit/>
          </a:bodyPr>
          <a:lstStyle/>
          <a:p>
            <a:pPr defTabSz="914316">
              <a:defRPr sz="3200">
                <a:solidFill>
                  <a:srgbClr val="FFFFFF"/>
                </a:solidFill>
                <a:latin typeface="HelvNeue Medium for IBM"/>
                <a:ea typeface="HelvNeue Medium for IBM"/>
                <a:cs typeface="HelvNeue Medium for IBM"/>
                <a:sym typeface="HelvNeue Medium for IBM"/>
              </a:defRPr>
            </a:pPr>
            <a:endParaRPr/>
          </a:p>
        </p:txBody>
      </p:sp>
      <p:sp>
        <p:nvSpPr>
          <p:cNvPr id="77" name="Shape 77"/>
          <p:cNvSpPr>
            <a:spLocks noGrp="1"/>
          </p:cNvSpPr>
          <p:nvPr>
            <p:ph type="body" sz="quarter" idx="14"/>
          </p:nvPr>
        </p:nvSpPr>
        <p:spPr>
          <a:xfrm>
            <a:off x="5384800" y="5302250"/>
            <a:ext cx="4572000" cy="2536025"/>
          </a:xfrm>
          <a:prstGeom prst="rect">
            <a:avLst/>
          </a:prstGeom>
        </p:spPr>
        <p:txBody>
          <a:bodyPr lIns="45717" tIns="45717" rIns="45717" bIns="45717">
            <a:normAutofit/>
          </a:bodyPr>
          <a:lstStyle/>
          <a:p>
            <a:pPr defTabSz="914316">
              <a:defRPr sz="3200">
                <a:solidFill>
                  <a:srgbClr val="FFFFFF"/>
                </a:solidFill>
                <a:latin typeface="HelvNeue Medium for IBM"/>
                <a:ea typeface="HelvNeue Medium for IBM"/>
                <a:cs typeface="HelvNeue Medium for IBM"/>
                <a:sym typeface="HelvNeue Medium for IBM"/>
              </a:defRPr>
            </a:pPr>
            <a:endParaRPr/>
          </a:p>
        </p:txBody>
      </p:sp>
      <p:sp>
        <p:nvSpPr>
          <p:cNvPr id="78" name="Shape 78"/>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79"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80" name="Shape 80"/>
          <p:cNvSpPr/>
          <p:nvPr/>
        </p:nvSpPr>
        <p:spPr>
          <a:xfrm>
            <a:off x="406400" y="5018873"/>
            <a:ext cx="4445000" cy="1"/>
          </a:xfrm>
          <a:prstGeom prst="line">
            <a:avLst/>
          </a:prstGeom>
          <a:ln w="76200">
            <a:solidFill>
              <a:srgbClr val="FFFFFF"/>
            </a:solidFill>
            <a:miter lim="400000"/>
          </a:ln>
        </p:spPr>
        <p:txBody>
          <a:bodyPr lIns="45718" tIns="45718" rIns="45718" bIns="45718"/>
          <a:lstStyle/>
          <a:p>
            <a:endParaRPr/>
          </a:p>
        </p:txBody>
      </p:sp>
      <p:sp>
        <p:nvSpPr>
          <p:cNvPr id="81" name="Shape 81"/>
          <p:cNvSpPr/>
          <p:nvPr/>
        </p:nvSpPr>
        <p:spPr>
          <a:xfrm>
            <a:off x="5384800" y="5018873"/>
            <a:ext cx="4572000" cy="1"/>
          </a:xfrm>
          <a:prstGeom prst="line">
            <a:avLst/>
          </a:prstGeom>
          <a:ln w="76200">
            <a:solidFill>
              <a:srgbClr val="FFFFFF"/>
            </a:solidFill>
            <a:miter lim="400000"/>
          </a:ln>
        </p:spPr>
        <p:txBody>
          <a:bodyPr lIns="45718" tIns="45718" rIns="45718" bIns="45718"/>
          <a:lstStyle/>
          <a:p>
            <a:endParaRPr/>
          </a:p>
        </p:txBody>
      </p:sp>
      <p:sp>
        <p:nvSpPr>
          <p:cNvPr id="82" name="Shape 82"/>
          <p:cNvSpPr/>
          <p:nvPr/>
        </p:nvSpPr>
        <p:spPr>
          <a:xfrm>
            <a:off x="10526916" y="5018873"/>
            <a:ext cx="4908156" cy="1"/>
          </a:xfrm>
          <a:prstGeom prst="line">
            <a:avLst/>
          </a:prstGeom>
          <a:ln w="76200">
            <a:solidFill>
              <a:srgbClr val="FFFFFF"/>
            </a:solidFill>
            <a:miter lim="400000"/>
          </a:ln>
        </p:spPr>
        <p:txBody>
          <a:bodyPr lIns="45718" tIns="45718" rIns="45718" bIns="45718"/>
          <a:lstStyle/>
          <a:p>
            <a:endParaRPr/>
          </a:p>
        </p:txBody>
      </p:sp>
      <p:sp>
        <p:nvSpPr>
          <p:cNvPr id="83" name="Shape 83"/>
          <p:cNvSpPr>
            <a:spLocks noGrp="1"/>
          </p:cNvSpPr>
          <p:nvPr>
            <p:ph type="body" sz="quarter" idx="15"/>
          </p:nvPr>
        </p:nvSpPr>
        <p:spPr>
          <a:xfrm>
            <a:off x="406401" y="373062"/>
            <a:ext cx="10160001" cy="2381254"/>
          </a:xfrm>
          <a:prstGeom prst="rect">
            <a:avLst/>
          </a:prstGeom>
        </p:spPr>
        <p:txBody>
          <a:bodyPr lIns="45717" tIns="45717" rIns="45717" bIns="45717">
            <a:normAutofit/>
          </a:bodyPr>
          <a:lstStyle/>
          <a:p>
            <a:pPr>
              <a:defRPr sz="4800">
                <a:solidFill>
                  <a:srgbClr val="FFFFFF"/>
                </a:solidFill>
              </a:defRPr>
            </a:pPr>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24BFBA"/>
        </a:solidFill>
        <a:effectLst/>
      </p:bgPr>
    </p:bg>
    <p:spTree>
      <p:nvGrpSpPr>
        <p:cNvPr id="1" name=""/>
        <p:cNvGrpSpPr/>
        <p:nvPr/>
      </p:nvGrpSpPr>
      <p:grpSpPr>
        <a:xfrm>
          <a:off x="0" y="0"/>
          <a:ext cx="0" cy="0"/>
          <a:chOff x="0" y="0"/>
          <a:chExt cx="0" cy="0"/>
        </a:xfrm>
      </p:grpSpPr>
      <p:sp>
        <p:nvSpPr>
          <p:cNvPr id="737" name="Shape 737"/>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FFFFFF"/>
                </a:solidFill>
                <a:latin typeface="Arial"/>
                <a:ea typeface="Arial"/>
                <a:cs typeface="Arial"/>
                <a:sym typeface="Arial"/>
              </a:defRPr>
            </a:lvl1pPr>
          </a:lstStyle>
          <a:p>
            <a:r>
              <a:t>© 2015 INTERNATIONAL BUSINESS MACHINES CORPORATION</a:t>
            </a:r>
          </a:p>
        </p:txBody>
      </p:sp>
      <p:pic>
        <p:nvPicPr>
          <p:cNvPr id="738" name="image17.tif"/>
          <p:cNvPicPr>
            <a:picLocks noChangeAspect="1"/>
          </p:cNvPicPr>
          <p:nvPr/>
        </p:nvPicPr>
        <p:blipFill>
          <a:blip r:embed="rId2">
            <a:extLst/>
          </a:blip>
          <a:stretch>
            <a:fillRect/>
          </a:stretch>
        </p:blipFill>
        <p:spPr>
          <a:xfrm>
            <a:off x="12863700" y="8043333"/>
            <a:ext cx="2579512" cy="776818"/>
          </a:xfrm>
          <a:prstGeom prst="rect">
            <a:avLst/>
          </a:prstGeom>
          <a:ln w="12700">
            <a:miter lim="400000"/>
          </a:ln>
        </p:spPr>
      </p:pic>
      <p:sp>
        <p:nvSpPr>
          <p:cNvPr id="739" name="Shape 739"/>
          <p:cNvSpPr>
            <a:spLocks noGrp="1"/>
          </p:cNvSpPr>
          <p:nvPr>
            <p:ph type="title"/>
          </p:nvPr>
        </p:nvSpPr>
        <p:spPr>
          <a:xfrm>
            <a:off x="812800" y="983664"/>
            <a:ext cx="14630400" cy="1960035"/>
          </a:xfrm>
          <a:prstGeom prst="rect">
            <a:avLst/>
          </a:prstGeom>
        </p:spPr>
        <p:txBody>
          <a:bodyPr lIns="72571" tIns="72571" rIns="72571" bIns="72571" anchor="b">
            <a:normAutofit/>
          </a:bodyPr>
          <a:lstStyle>
            <a:lvl1pPr defTabSz="725713">
              <a:defRPr sz="7600" cap="none"/>
            </a:lvl1pPr>
          </a:lstStyle>
          <a:p>
            <a:r>
              <a:t>Title Text</a:t>
            </a:r>
          </a:p>
        </p:txBody>
      </p:sp>
      <p:sp>
        <p:nvSpPr>
          <p:cNvPr id="740" name="Shape 740"/>
          <p:cNvSpPr>
            <a:spLocks noGrp="1"/>
          </p:cNvSpPr>
          <p:nvPr>
            <p:ph type="body" sz="half" idx="1"/>
          </p:nvPr>
        </p:nvSpPr>
        <p:spPr>
          <a:xfrm>
            <a:off x="812800" y="2913888"/>
            <a:ext cx="14630400" cy="2336801"/>
          </a:xfrm>
          <a:prstGeom prst="rect">
            <a:avLst/>
          </a:prstGeom>
        </p:spPr>
        <p:txBody>
          <a:bodyPr lIns="72571" tIns="72571" rIns="72571" bIns="72571">
            <a:normAutofit/>
          </a:bodyPr>
          <a:lstStyle>
            <a:lvl1pPr defTabSz="725713">
              <a:spcBef>
                <a:spcPts val="2500"/>
              </a:spcBef>
              <a:defRPr sz="10500" b="1">
                <a:solidFill>
                  <a:srgbClr val="FFFFFF"/>
                </a:solidFill>
                <a:latin typeface="Arial"/>
                <a:ea typeface="Arial"/>
                <a:cs typeface="Arial"/>
                <a:sym typeface="Arial"/>
              </a:defRPr>
            </a:lvl1pPr>
            <a:lvl2pPr marL="0" indent="725713" defTabSz="725713">
              <a:spcBef>
                <a:spcPts val="2500"/>
              </a:spcBef>
              <a:buSzTx/>
              <a:buNone/>
              <a:defRPr sz="10500" b="1">
                <a:solidFill>
                  <a:srgbClr val="FFFFFF"/>
                </a:solidFill>
                <a:latin typeface="Arial"/>
                <a:ea typeface="Arial"/>
                <a:cs typeface="Arial"/>
                <a:sym typeface="Arial"/>
              </a:defRPr>
            </a:lvl2pPr>
            <a:lvl3pPr marL="0" indent="1451427" defTabSz="725713">
              <a:spcBef>
                <a:spcPts val="2500"/>
              </a:spcBef>
              <a:buSzTx/>
              <a:buNone/>
              <a:defRPr sz="10500" b="1">
                <a:solidFill>
                  <a:srgbClr val="FFFFFF"/>
                </a:solidFill>
                <a:latin typeface="Arial"/>
                <a:ea typeface="Arial"/>
                <a:cs typeface="Arial"/>
                <a:sym typeface="Arial"/>
              </a:defRPr>
            </a:lvl3pPr>
            <a:lvl4pPr marL="0" indent="2177140" defTabSz="725713">
              <a:spcBef>
                <a:spcPts val="2500"/>
              </a:spcBef>
              <a:buSzTx/>
              <a:buNone/>
              <a:defRPr sz="10500" b="1">
                <a:solidFill>
                  <a:srgbClr val="FFFFFF"/>
                </a:solidFill>
                <a:latin typeface="Arial"/>
                <a:ea typeface="Arial"/>
                <a:cs typeface="Arial"/>
                <a:sym typeface="Arial"/>
              </a:defRPr>
            </a:lvl4pPr>
            <a:lvl5pPr marL="0" indent="2902854" defTabSz="725713">
              <a:spcBef>
                <a:spcPts val="2500"/>
              </a:spcBef>
              <a:buSzTx/>
              <a:buNone/>
              <a:defRPr sz="105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hape 741"/>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757" name="Shape 757"/>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7F7F7F"/>
                </a:solidFill>
                <a:latin typeface="Arial"/>
                <a:ea typeface="Arial"/>
                <a:cs typeface="Arial"/>
                <a:sym typeface="Arial"/>
              </a:defRPr>
            </a:lvl1pPr>
          </a:lstStyle>
          <a:p>
            <a:r>
              <a:t>© 2015 INTERNATIONAL BUSINESS MACHINES CORPORATION</a:t>
            </a:r>
          </a:p>
        </p:txBody>
      </p:sp>
      <p:sp>
        <p:nvSpPr>
          <p:cNvPr id="758" name="Shape 758"/>
          <p:cNvSpPr>
            <a:spLocks noGrp="1"/>
          </p:cNvSpPr>
          <p:nvPr>
            <p:ph type="body" idx="1"/>
          </p:nvPr>
        </p:nvSpPr>
        <p:spPr>
          <a:xfrm>
            <a:off x="812800" y="1874764"/>
            <a:ext cx="14630400" cy="6293457"/>
          </a:xfrm>
          <a:prstGeom prst="rect">
            <a:avLst/>
          </a:prstGeom>
        </p:spPr>
        <p:txBody>
          <a:bodyPr lIns="72571" tIns="72571" rIns="72571" bIns="72571">
            <a:normAutofit/>
          </a:bodyPr>
          <a:lstStyle>
            <a:lvl1pPr defTabSz="725713">
              <a:spcBef>
                <a:spcPts val="900"/>
              </a:spcBef>
              <a:defRPr sz="3800">
                <a:solidFill>
                  <a:srgbClr val="FFFFFF"/>
                </a:solidFill>
                <a:latin typeface="Arial"/>
                <a:ea typeface="Arial"/>
                <a:cs typeface="Arial"/>
                <a:sym typeface="Arial"/>
              </a:defRPr>
            </a:lvl1pPr>
            <a:lvl2pPr marL="1117434" indent="-391720" defTabSz="725713">
              <a:spcBef>
                <a:spcPts val="900"/>
              </a:spcBef>
              <a:buSzPct val="100000"/>
              <a:buChar char="–"/>
              <a:defRPr sz="3800">
                <a:solidFill>
                  <a:srgbClr val="FFFFFF"/>
                </a:solidFill>
                <a:latin typeface="Arial"/>
                <a:ea typeface="Arial"/>
                <a:cs typeface="Arial"/>
                <a:sym typeface="Arial"/>
              </a:defRPr>
            </a:lvl2pPr>
            <a:lvl3pPr marL="1814284" indent="-362857" defTabSz="725713">
              <a:spcBef>
                <a:spcPts val="900"/>
              </a:spcBef>
              <a:buChar char="•"/>
              <a:defRPr sz="3800">
                <a:solidFill>
                  <a:srgbClr val="FFFFFF"/>
                </a:solidFill>
                <a:latin typeface="Arial"/>
                <a:ea typeface="Arial"/>
                <a:cs typeface="Arial"/>
                <a:sym typeface="Arial"/>
              </a:defRPr>
            </a:lvl3pPr>
            <a:lvl4pPr marL="2608032" indent="-430892" defTabSz="725713">
              <a:spcBef>
                <a:spcPts val="900"/>
              </a:spcBef>
              <a:buSzPct val="100000"/>
              <a:buChar char="–"/>
              <a:defRPr sz="3800">
                <a:solidFill>
                  <a:srgbClr val="FFFFFF"/>
                </a:solidFill>
                <a:latin typeface="Arial"/>
                <a:ea typeface="Arial"/>
                <a:cs typeface="Arial"/>
                <a:sym typeface="Arial"/>
              </a:defRPr>
            </a:lvl4pPr>
            <a:lvl5pPr marL="3333746" indent="-430892" defTabSz="725713">
              <a:spcBef>
                <a:spcPts val="900"/>
              </a:spcBef>
              <a:defRPr sz="3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hape 759"/>
          <p:cNvSpPr>
            <a:spLocks noGrp="1"/>
          </p:cNvSpPr>
          <p:nvPr>
            <p:ph type="title"/>
          </p:nvPr>
        </p:nvSpPr>
        <p:spPr>
          <a:xfrm>
            <a:off x="-9635" y="597152"/>
            <a:ext cx="8406949" cy="639003"/>
          </a:xfrm>
          <a:prstGeom prst="rect">
            <a:avLst/>
          </a:prstGeom>
          <a:solidFill>
            <a:srgbClr val="24BFBA"/>
          </a:solidFill>
        </p:spPr>
        <p:txBody>
          <a:bodyPr lIns="72571" tIns="72571" rIns="72571" bIns="72571" anchor="b">
            <a:normAutofit/>
          </a:bodyPr>
          <a:lstStyle>
            <a:lvl1pPr defTabSz="725713">
              <a:defRPr sz="3200">
                <a:solidFill>
                  <a:srgbClr val="FFFFFF"/>
                </a:solidFill>
              </a:defRPr>
            </a:lvl1pPr>
          </a:lstStyle>
          <a:p>
            <a:r>
              <a:t>Title Text</a:t>
            </a:r>
          </a:p>
        </p:txBody>
      </p:sp>
      <p:sp>
        <p:nvSpPr>
          <p:cNvPr id="760" name="Shape 760"/>
          <p:cNvSpPr>
            <a:spLocks noGrp="1"/>
          </p:cNvSpPr>
          <p:nvPr>
            <p:ph type="sldNum" sz="quarter" idx="2"/>
          </p:nvPr>
        </p:nvSpPr>
        <p:spPr>
          <a:xfrm>
            <a:off x="15635071" y="8619672"/>
            <a:ext cx="383863" cy="367096"/>
          </a:xfrm>
          <a:prstGeom prst="rect">
            <a:avLst/>
          </a:prstGeom>
        </p:spPr>
        <p:txBody>
          <a:bodyPr lIns="72571" tIns="72571" rIns="72571" bIns="72571" anchor="ctr"/>
          <a:lstStyle>
            <a:lvl1pPr defTabSz="542925">
              <a:defRPr sz="1600">
                <a:solidFill>
                  <a:srgbClr val="7F7F7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767" name="Shape 767"/>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7F7F7F"/>
                </a:solidFill>
                <a:latin typeface="Arial"/>
                <a:ea typeface="Arial"/>
                <a:cs typeface="Arial"/>
                <a:sym typeface="Arial"/>
              </a:defRPr>
            </a:lvl1pPr>
          </a:lstStyle>
          <a:p>
            <a:r>
              <a:t>© 2015 INTERNATIONAL BUSINESS MACHINES CORPORATION</a:t>
            </a:r>
          </a:p>
        </p:txBody>
      </p:sp>
      <p:sp>
        <p:nvSpPr>
          <p:cNvPr id="768" name="Shape 768"/>
          <p:cNvSpPr>
            <a:spLocks noGrp="1"/>
          </p:cNvSpPr>
          <p:nvPr>
            <p:ph type="body" idx="1"/>
          </p:nvPr>
        </p:nvSpPr>
        <p:spPr>
          <a:xfrm>
            <a:off x="812800" y="1874764"/>
            <a:ext cx="14630400" cy="6293457"/>
          </a:xfrm>
          <a:prstGeom prst="rect">
            <a:avLst/>
          </a:prstGeom>
        </p:spPr>
        <p:txBody>
          <a:bodyPr lIns="72571" tIns="72571" rIns="72571" bIns="72571">
            <a:normAutofit/>
          </a:bodyPr>
          <a:lstStyle>
            <a:lvl1pPr defTabSz="725713">
              <a:spcBef>
                <a:spcPts val="900"/>
              </a:spcBef>
              <a:defRPr sz="3800">
                <a:solidFill>
                  <a:srgbClr val="FFFFFF"/>
                </a:solidFill>
                <a:latin typeface="Arial"/>
                <a:ea typeface="Arial"/>
                <a:cs typeface="Arial"/>
                <a:sym typeface="Arial"/>
              </a:defRPr>
            </a:lvl1pPr>
            <a:lvl2pPr marL="1117434" indent="-391720" defTabSz="725713">
              <a:spcBef>
                <a:spcPts val="900"/>
              </a:spcBef>
              <a:buSzPct val="100000"/>
              <a:buChar char="–"/>
              <a:defRPr sz="3800">
                <a:solidFill>
                  <a:srgbClr val="FFFFFF"/>
                </a:solidFill>
                <a:latin typeface="Arial"/>
                <a:ea typeface="Arial"/>
                <a:cs typeface="Arial"/>
                <a:sym typeface="Arial"/>
              </a:defRPr>
            </a:lvl2pPr>
            <a:lvl3pPr marL="1814284" indent="-362857" defTabSz="725713">
              <a:spcBef>
                <a:spcPts val="900"/>
              </a:spcBef>
              <a:buChar char="•"/>
              <a:defRPr sz="3800">
                <a:solidFill>
                  <a:srgbClr val="FFFFFF"/>
                </a:solidFill>
                <a:latin typeface="Arial"/>
                <a:ea typeface="Arial"/>
                <a:cs typeface="Arial"/>
                <a:sym typeface="Arial"/>
              </a:defRPr>
            </a:lvl3pPr>
            <a:lvl4pPr marL="2608032" indent="-430892" defTabSz="725713">
              <a:spcBef>
                <a:spcPts val="900"/>
              </a:spcBef>
              <a:buSzPct val="100000"/>
              <a:buChar char="–"/>
              <a:defRPr sz="3800">
                <a:solidFill>
                  <a:srgbClr val="FFFFFF"/>
                </a:solidFill>
                <a:latin typeface="Arial"/>
                <a:ea typeface="Arial"/>
                <a:cs typeface="Arial"/>
                <a:sym typeface="Arial"/>
              </a:defRPr>
            </a:lvl4pPr>
            <a:lvl5pPr marL="3333746" indent="-430892" defTabSz="725713">
              <a:spcBef>
                <a:spcPts val="900"/>
              </a:spcBef>
              <a:defRPr sz="3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9" name="Shape 769"/>
          <p:cNvSpPr>
            <a:spLocks noGrp="1"/>
          </p:cNvSpPr>
          <p:nvPr>
            <p:ph type="title"/>
          </p:nvPr>
        </p:nvSpPr>
        <p:spPr>
          <a:xfrm>
            <a:off x="812800" y="366184"/>
            <a:ext cx="14630400" cy="1219201"/>
          </a:xfrm>
          <a:prstGeom prst="rect">
            <a:avLst/>
          </a:prstGeom>
        </p:spPr>
        <p:txBody>
          <a:bodyPr lIns="72571" tIns="72571" rIns="72571" bIns="72571" anchor="b">
            <a:normAutofit/>
          </a:bodyPr>
          <a:lstStyle>
            <a:lvl1pPr defTabSz="725713">
              <a:defRPr sz="6300" cap="none"/>
            </a:lvl1pPr>
          </a:lstStyle>
          <a:p>
            <a:r>
              <a:t>Title Text</a:t>
            </a:r>
          </a:p>
        </p:txBody>
      </p:sp>
      <p:sp>
        <p:nvSpPr>
          <p:cNvPr id="770" name="Shape 770"/>
          <p:cNvSpPr>
            <a:spLocks noGrp="1"/>
          </p:cNvSpPr>
          <p:nvPr>
            <p:ph type="sldNum" sz="quarter" idx="2"/>
          </p:nvPr>
        </p:nvSpPr>
        <p:spPr>
          <a:xfrm>
            <a:off x="15635071" y="8619672"/>
            <a:ext cx="383863" cy="367096"/>
          </a:xfrm>
          <a:prstGeom prst="rect">
            <a:avLst/>
          </a:prstGeom>
        </p:spPr>
        <p:txBody>
          <a:bodyPr lIns="72571" tIns="72571" rIns="72571" bIns="72571" anchor="ctr"/>
          <a:lstStyle>
            <a:lvl1pPr defTabSz="542925">
              <a:defRPr sz="1600">
                <a:solidFill>
                  <a:srgbClr val="7F7F7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777" name="Shape 777"/>
          <p:cNvSpPr/>
          <p:nvPr/>
        </p:nvSpPr>
        <p:spPr>
          <a:xfrm>
            <a:off x="0" y="0"/>
            <a:ext cx="16256000" cy="9144000"/>
          </a:xfrm>
          <a:prstGeom prst="rect">
            <a:avLst/>
          </a:prstGeom>
          <a:solidFill>
            <a:srgbClr val="00568F"/>
          </a:solidFill>
          <a:ln w="12700">
            <a:miter lim="400000"/>
          </a:ln>
        </p:spPr>
        <p:txBody>
          <a:bodyPr lIns="50800" tIns="50800" rIns="50800" bIns="50800" anchor="ctr"/>
          <a:lstStyle/>
          <a:p>
            <a:pPr algn="ctr" defTabSz="725713">
              <a:defRPr sz="1800">
                <a:solidFill>
                  <a:srgbClr val="FFFFFF"/>
                </a:solidFill>
                <a:latin typeface="Arial"/>
                <a:ea typeface="Arial"/>
                <a:cs typeface="Arial"/>
                <a:sym typeface="Arial"/>
              </a:defRPr>
            </a:pPr>
            <a:endParaRPr/>
          </a:p>
        </p:txBody>
      </p:sp>
      <p:sp>
        <p:nvSpPr>
          <p:cNvPr id="778" name="Shape 778"/>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FFFFFF"/>
                </a:solidFill>
                <a:latin typeface="Arial"/>
                <a:ea typeface="Arial"/>
                <a:cs typeface="Arial"/>
                <a:sym typeface="Arial"/>
              </a:defRPr>
            </a:lvl1pPr>
          </a:lstStyle>
          <a:p>
            <a:r>
              <a:t>© 2015 INTERNATIONAL BUSINESS MACHINES CORPORATION</a:t>
            </a:r>
          </a:p>
        </p:txBody>
      </p:sp>
      <p:pic>
        <p:nvPicPr>
          <p:cNvPr id="779" name="image17.tif"/>
          <p:cNvPicPr>
            <a:picLocks noChangeAspect="1"/>
          </p:cNvPicPr>
          <p:nvPr/>
        </p:nvPicPr>
        <p:blipFill>
          <a:blip r:embed="rId2">
            <a:extLst/>
          </a:blip>
          <a:stretch>
            <a:fillRect/>
          </a:stretch>
        </p:blipFill>
        <p:spPr>
          <a:xfrm>
            <a:off x="12863700" y="8043333"/>
            <a:ext cx="2579512" cy="776818"/>
          </a:xfrm>
          <a:prstGeom prst="rect">
            <a:avLst/>
          </a:prstGeom>
          <a:ln w="12700">
            <a:miter lim="400000"/>
          </a:ln>
        </p:spPr>
      </p:pic>
      <p:sp>
        <p:nvSpPr>
          <p:cNvPr id="780" name="Shape 780"/>
          <p:cNvSpPr>
            <a:spLocks noGrp="1"/>
          </p:cNvSpPr>
          <p:nvPr>
            <p:ph type="title"/>
          </p:nvPr>
        </p:nvSpPr>
        <p:spPr>
          <a:xfrm>
            <a:off x="812800" y="983664"/>
            <a:ext cx="14630400" cy="1960035"/>
          </a:xfrm>
          <a:prstGeom prst="rect">
            <a:avLst/>
          </a:prstGeom>
        </p:spPr>
        <p:txBody>
          <a:bodyPr lIns="72571" tIns="72571" rIns="72571" bIns="72571" anchor="b">
            <a:normAutofit/>
          </a:bodyPr>
          <a:lstStyle>
            <a:lvl1pPr defTabSz="725713">
              <a:defRPr sz="7600" cap="none"/>
            </a:lvl1pPr>
          </a:lstStyle>
          <a:p>
            <a:r>
              <a:t>Title Text</a:t>
            </a:r>
          </a:p>
        </p:txBody>
      </p:sp>
      <p:sp>
        <p:nvSpPr>
          <p:cNvPr id="781" name="Shape 781"/>
          <p:cNvSpPr>
            <a:spLocks noGrp="1"/>
          </p:cNvSpPr>
          <p:nvPr>
            <p:ph type="body" sz="half" idx="1"/>
          </p:nvPr>
        </p:nvSpPr>
        <p:spPr>
          <a:xfrm>
            <a:off x="812800" y="2913888"/>
            <a:ext cx="14630400" cy="2336801"/>
          </a:xfrm>
          <a:prstGeom prst="rect">
            <a:avLst/>
          </a:prstGeom>
        </p:spPr>
        <p:txBody>
          <a:bodyPr lIns="72571" tIns="72571" rIns="72571" bIns="72571">
            <a:normAutofit/>
          </a:bodyPr>
          <a:lstStyle>
            <a:lvl1pPr defTabSz="725713">
              <a:spcBef>
                <a:spcPts val="2500"/>
              </a:spcBef>
              <a:defRPr sz="10500" b="1">
                <a:solidFill>
                  <a:srgbClr val="FFFFFF"/>
                </a:solidFill>
                <a:latin typeface="Arial"/>
                <a:ea typeface="Arial"/>
                <a:cs typeface="Arial"/>
                <a:sym typeface="Arial"/>
              </a:defRPr>
            </a:lvl1pPr>
            <a:lvl2pPr marL="0" indent="725713" defTabSz="725713">
              <a:spcBef>
                <a:spcPts val="2500"/>
              </a:spcBef>
              <a:buSzTx/>
              <a:buNone/>
              <a:defRPr sz="10500" b="1">
                <a:solidFill>
                  <a:srgbClr val="FFFFFF"/>
                </a:solidFill>
                <a:latin typeface="Arial"/>
                <a:ea typeface="Arial"/>
                <a:cs typeface="Arial"/>
                <a:sym typeface="Arial"/>
              </a:defRPr>
            </a:lvl2pPr>
            <a:lvl3pPr marL="0" indent="1451427" defTabSz="725713">
              <a:spcBef>
                <a:spcPts val="2500"/>
              </a:spcBef>
              <a:buSzTx/>
              <a:buNone/>
              <a:defRPr sz="10500" b="1">
                <a:solidFill>
                  <a:srgbClr val="FFFFFF"/>
                </a:solidFill>
                <a:latin typeface="Arial"/>
                <a:ea typeface="Arial"/>
                <a:cs typeface="Arial"/>
                <a:sym typeface="Arial"/>
              </a:defRPr>
            </a:lvl3pPr>
            <a:lvl4pPr marL="0" indent="2177140" defTabSz="725713">
              <a:spcBef>
                <a:spcPts val="2500"/>
              </a:spcBef>
              <a:buSzTx/>
              <a:buNone/>
              <a:defRPr sz="10500" b="1">
                <a:solidFill>
                  <a:srgbClr val="FFFFFF"/>
                </a:solidFill>
                <a:latin typeface="Arial"/>
                <a:ea typeface="Arial"/>
                <a:cs typeface="Arial"/>
                <a:sym typeface="Arial"/>
              </a:defRPr>
            </a:lvl4pPr>
            <a:lvl5pPr marL="0" indent="2902854" defTabSz="725713">
              <a:spcBef>
                <a:spcPts val="2500"/>
              </a:spcBef>
              <a:buSzTx/>
              <a:buNone/>
              <a:defRPr sz="105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2" name="Shape 782"/>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sp>
        <p:nvSpPr>
          <p:cNvPr id="789" name="Shape 789"/>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7F7F7F"/>
                </a:solidFill>
                <a:latin typeface="Arial"/>
                <a:ea typeface="Arial"/>
                <a:cs typeface="Arial"/>
                <a:sym typeface="Arial"/>
              </a:defRPr>
            </a:lvl1pPr>
          </a:lstStyle>
          <a:p>
            <a:r>
              <a:t>© 2015 INTERNATIONAL BUSINESS MACHINES CORPORATION</a:t>
            </a:r>
          </a:p>
        </p:txBody>
      </p:sp>
      <p:sp>
        <p:nvSpPr>
          <p:cNvPr id="790" name="Shape 790"/>
          <p:cNvSpPr>
            <a:spLocks noGrp="1"/>
          </p:cNvSpPr>
          <p:nvPr>
            <p:ph type="body" idx="1"/>
          </p:nvPr>
        </p:nvSpPr>
        <p:spPr>
          <a:xfrm>
            <a:off x="812800" y="1874764"/>
            <a:ext cx="14630400" cy="6293457"/>
          </a:xfrm>
          <a:prstGeom prst="rect">
            <a:avLst/>
          </a:prstGeom>
        </p:spPr>
        <p:txBody>
          <a:bodyPr lIns="72571" tIns="72571" rIns="72571" bIns="72571">
            <a:normAutofit/>
          </a:bodyPr>
          <a:lstStyle>
            <a:lvl1pPr defTabSz="725713">
              <a:spcBef>
                <a:spcPts val="900"/>
              </a:spcBef>
              <a:defRPr sz="3800">
                <a:solidFill>
                  <a:srgbClr val="FFFFFF"/>
                </a:solidFill>
                <a:latin typeface="Arial"/>
                <a:ea typeface="Arial"/>
                <a:cs typeface="Arial"/>
                <a:sym typeface="Arial"/>
              </a:defRPr>
            </a:lvl1pPr>
            <a:lvl2pPr marL="1117434" indent="-391720" defTabSz="725713">
              <a:spcBef>
                <a:spcPts val="900"/>
              </a:spcBef>
              <a:buSzPct val="100000"/>
              <a:buChar char="–"/>
              <a:defRPr sz="3800">
                <a:solidFill>
                  <a:srgbClr val="FFFFFF"/>
                </a:solidFill>
                <a:latin typeface="Arial"/>
                <a:ea typeface="Arial"/>
                <a:cs typeface="Arial"/>
                <a:sym typeface="Arial"/>
              </a:defRPr>
            </a:lvl2pPr>
            <a:lvl3pPr marL="1814284" indent="-362857" defTabSz="725713">
              <a:spcBef>
                <a:spcPts val="900"/>
              </a:spcBef>
              <a:buChar char="•"/>
              <a:defRPr sz="3800">
                <a:solidFill>
                  <a:srgbClr val="FFFFFF"/>
                </a:solidFill>
                <a:latin typeface="Arial"/>
                <a:ea typeface="Arial"/>
                <a:cs typeface="Arial"/>
                <a:sym typeface="Arial"/>
              </a:defRPr>
            </a:lvl3pPr>
            <a:lvl4pPr marL="2608032" indent="-430892" defTabSz="725713">
              <a:spcBef>
                <a:spcPts val="900"/>
              </a:spcBef>
              <a:buSzPct val="100000"/>
              <a:buChar char="–"/>
              <a:defRPr sz="3800">
                <a:solidFill>
                  <a:srgbClr val="FFFFFF"/>
                </a:solidFill>
                <a:latin typeface="Arial"/>
                <a:ea typeface="Arial"/>
                <a:cs typeface="Arial"/>
                <a:sym typeface="Arial"/>
              </a:defRPr>
            </a:lvl4pPr>
            <a:lvl5pPr marL="3333746" indent="-430892" defTabSz="725713">
              <a:spcBef>
                <a:spcPts val="900"/>
              </a:spcBef>
              <a:defRPr sz="3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91" name="Shape 791"/>
          <p:cNvSpPr>
            <a:spLocks noGrp="1"/>
          </p:cNvSpPr>
          <p:nvPr>
            <p:ph type="title"/>
          </p:nvPr>
        </p:nvSpPr>
        <p:spPr>
          <a:xfrm>
            <a:off x="-9635" y="597152"/>
            <a:ext cx="8406949" cy="639003"/>
          </a:xfrm>
          <a:prstGeom prst="rect">
            <a:avLst/>
          </a:prstGeom>
          <a:solidFill>
            <a:srgbClr val="00568F"/>
          </a:solidFill>
        </p:spPr>
        <p:txBody>
          <a:bodyPr lIns="72571" tIns="72571" rIns="72571" bIns="72571" anchor="b">
            <a:normAutofit/>
          </a:bodyPr>
          <a:lstStyle>
            <a:lvl1pPr defTabSz="725713">
              <a:defRPr sz="3200">
                <a:solidFill>
                  <a:srgbClr val="FFFFFF"/>
                </a:solidFill>
              </a:defRPr>
            </a:lvl1pPr>
          </a:lstStyle>
          <a:p>
            <a:r>
              <a:t>Title Text</a:t>
            </a:r>
          </a:p>
        </p:txBody>
      </p:sp>
      <p:sp>
        <p:nvSpPr>
          <p:cNvPr id="792" name="Shape 792"/>
          <p:cNvSpPr>
            <a:spLocks noGrp="1"/>
          </p:cNvSpPr>
          <p:nvPr>
            <p:ph type="sldNum" sz="quarter" idx="2"/>
          </p:nvPr>
        </p:nvSpPr>
        <p:spPr>
          <a:xfrm>
            <a:off x="15635071" y="8619672"/>
            <a:ext cx="383863" cy="367096"/>
          </a:xfrm>
          <a:prstGeom prst="rect">
            <a:avLst/>
          </a:prstGeom>
        </p:spPr>
        <p:txBody>
          <a:bodyPr lIns="72571" tIns="72571" rIns="72571" bIns="72571" anchor="ctr"/>
          <a:lstStyle>
            <a:lvl1pPr defTabSz="542925">
              <a:defRPr sz="1600">
                <a:solidFill>
                  <a:srgbClr val="7F7F7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785E94"/>
        </a:solidFill>
        <a:effectLst/>
      </p:bgPr>
    </p:bg>
    <p:spTree>
      <p:nvGrpSpPr>
        <p:cNvPr id="1" name=""/>
        <p:cNvGrpSpPr/>
        <p:nvPr/>
      </p:nvGrpSpPr>
      <p:grpSpPr>
        <a:xfrm>
          <a:off x="0" y="0"/>
          <a:ext cx="0" cy="0"/>
          <a:chOff x="0" y="0"/>
          <a:chExt cx="0" cy="0"/>
        </a:xfrm>
      </p:grpSpPr>
      <p:sp>
        <p:nvSpPr>
          <p:cNvPr id="799" name="Shape 799"/>
          <p:cNvSpPr/>
          <p:nvPr/>
        </p:nvSpPr>
        <p:spPr>
          <a:xfrm>
            <a:off x="812812" y="8696097"/>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FFFFFF"/>
                </a:solidFill>
                <a:latin typeface="Arial"/>
                <a:ea typeface="Arial"/>
                <a:cs typeface="Arial"/>
                <a:sym typeface="Arial"/>
              </a:defRPr>
            </a:lvl1pPr>
          </a:lstStyle>
          <a:p>
            <a:r>
              <a:t>© 2015 INTERNATIONAL BUSINESS MACHINES CORPORATION</a:t>
            </a:r>
          </a:p>
        </p:txBody>
      </p:sp>
      <p:sp>
        <p:nvSpPr>
          <p:cNvPr id="800" name="Shape 800"/>
          <p:cNvSpPr>
            <a:spLocks noGrp="1"/>
          </p:cNvSpPr>
          <p:nvPr>
            <p:ph type="body" idx="1"/>
          </p:nvPr>
        </p:nvSpPr>
        <p:spPr>
          <a:xfrm>
            <a:off x="812800" y="870863"/>
            <a:ext cx="14630400" cy="7297361"/>
          </a:xfrm>
          <a:prstGeom prst="rect">
            <a:avLst/>
          </a:prstGeom>
        </p:spPr>
        <p:txBody>
          <a:bodyPr lIns="72571" tIns="72571" rIns="72571" bIns="72571">
            <a:normAutofit/>
          </a:bodyPr>
          <a:lstStyle>
            <a:lvl1pPr defTabSz="725713">
              <a:spcBef>
                <a:spcPts val="900"/>
              </a:spcBef>
              <a:defRPr sz="3800">
                <a:solidFill>
                  <a:srgbClr val="FFFFFF"/>
                </a:solidFill>
                <a:latin typeface="Arial"/>
                <a:ea typeface="Arial"/>
                <a:cs typeface="Arial"/>
                <a:sym typeface="Arial"/>
              </a:defRPr>
            </a:lvl1pPr>
            <a:lvl2pPr marL="1117434" indent="-391720" defTabSz="725713">
              <a:spcBef>
                <a:spcPts val="900"/>
              </a:spcBef>
              <a:buSzPct val="100000"/>
              <a:buChar char="–"/>
              <a:defRPr sz="3800">
                <a:solidFill>
                  <a:srgbClr val="FFFFFF"/>
                </a:solidFill>
                <a:latin typeface="Arial"/>
                <a:ea typeface="Arial"/>
                <a:cs typeface="Arial"/>
                <a:sym typeface="Arial"/>
              </a:defRPr>
            </a:lvl2pPr>
            <a:lvl3pPr marL="1814284" indent="-362857" defTabSz="725713">
              <a:spcBef>
                <a:spcPts val="900"/>
              </a:spcBef>
              <a:buChar char="•"/>
              <a:defRPr sz="3800">
                <a:solidFill>
                  <a:srgbClr val="FFFFFF"/>
                </a:solidFill>
                <a:latin typeface="Arial"/>
                <a:ea typeface="Arial"/>
                <a:cs typeface="Arial"/>
                <a:sym typeface="Arial"/>
              </a:defRPr>
            </a:lvl3pPr>
            <a:lvl4pPr marL="2608032" indent="-430892" defTabSz="725713">
              <a:spcBef>
                <a:spcPts val="900"/>
              </a:spcBef>
              <a:buSzPct val="100000"/>
              <a:buChar char="–"/>
              <a:defRPr sz="3800">
                <a:solidFill>
                  <a:srgbClr val="FFFFFF"/>
                </a:solidFill>
                <a:latin typeface="Arial"/>
                <a:ea typeface="Arial"/>
                <a:cs typeface="Arial"/>
                <a:sym typeface="Arial"/>
              </a:defRPr>
            </a:lvl4pPr>
            <a:lvl5pPr marL="3333746" indent="-430892" defTabSz="725713">
              <a:spcBef>
                <a:spcPts val="900"/>
              </a:spcBef>
              <a:defRPr sz="3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1" name="Shape 801"/>
          <p:cNvSpPr>
            <a:spLocks noGrp="1"/>
          </p:cNvSpPr>
          <p:nvPr>
            <p:ph type="sldNum" sz="quarter" idx="2"/>
          </p:nvPr>
        </p:nvSpPr>
        <p:spPr>
          <a:xfrm>
            <a:off x="15635071" y="8619672"/>
            <a:ext cx="383863" cy="367096"/>
          </a:xfrm>
          <a:prstGeom prst="rect">
            <a:avLst/>
          </a:prstGeom>
        </p:spPr>
        <p:txBody>
          <a:bodyPr lIns="72571" tIns="72571" rIns="72571" bIns="72571" anchor="ctr"/>
          <a:lstStyle>
            <a:lvl1pPr defTabSz="542925">
              <a:defRPr sz="16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817" name="Shape 817"/>
          <p:cNvSpPr>
            <a:spLocks noGrp="1"/>
          </p:cNvSpPr>
          <p:nvPr>
            <p:ph type="title"/>
          </p:nvPr>
        </p:nvSpPr>
        <p:spPr>
          <a:xfrm>
            <a:off x="1284112" y="5875868"/>
            <a:ext cx="13817601" cy="1816101"/>
          </a:xfrm>
          <a:prstGeom prst="rect">
            <a:avLst/>
          </a:prstGeom>
        </p:spPr>
        <p:txBody>
          <a:bodyPr lIns="72571" tIns="72571" rIns="72571" bIns="72571" anchor="t">
            <a:normAutofit/>
          </a:bodyPr>
          <a:lstStyle>
            <a:lvl1pPr defTabSz="725713">
              <a:defRPr sz="6300" b="1"/>
            </a:lvl1pPr>
          </a:lstStyle>
          <a:p>
            <a:r>
              <a:t>Title Text</a:t>
            </a:r>
          </a:p>
        </p:txBody>
      </p:sp>
      <p:sp>
        <p:nvSpPr>
          <p:cNvPr id="818" name="Shape 818"/>
          <p:cNvSpPr>
            <a:spLocks noGrp="1"/>
          </p:cNvSpPr>
          <p:nvPr>
            <p:ph type="body" sz="quarter" idx="1"/>
          </p:nvPr>
        </p:nvSpPr>
        <p:spPr>
          <a:xfrm>
            <a:off x="1284112" y="3875618"/>
            <a:ext cx="13817601" cy="2000250"/>
          </a:xfrm>
          <a:prstGeom prst="rect">
            <a:avLst/>
          </a:prstGeom>
        </p:spPr>
        <p:txBody>
          <a:bodyPr lIns="72571" tIns="72571" rIns="72571" bIns="72571" anchor="b">
            <a:normAutofit/>
          </a:bodyPr>
          <a:lstStyle>
            <a:lvl1pPr defTabSz="725713">
              <a:spcBef>
                <a:spcPts val="700"/>
              </a:spcBef>
              <a:defRPr sz="3200">
                <a:solidFill>
                  <a:srgbClr val="888888"/>
                </a:solidFill>
                <a:latin typeface="Arial"/>
                <a:ea typeface="Arial"/>
                <a:cs typeface="Arial"/>
                <a:sym typeface="Arial"/>
              </a:defRPr>
            </a:lvl1pPr>
            <a:lvl2pPr marL="0" indent="725713" defTabSz="725713">
              <a:spcBef>
                <a:spcPts val="700"/>
              </a:spcBef>
              <a:buSzTx/>
              <a:buNone/>
              <a:defRPr sz="3200">
                <a:solidFill>
                  <a:srgbClr val="888888"/>
                </a:solidFill>
                <a:latin typeface="Arial"/>
                <a:ea typeface="Arial"/>
                <a:cs typeface="Arial"/>
                <a:sym typeface="Arial"/>
              </a:defRPr>
            </a:lvl2pPr>
            <a:lvl3pPr marL="0" indent="1451427" defTabSz="725713">
              <a:spcBef>
                <a:spcPts val="700"/>
              </a:spcBef>
              <a:buSzTx/>
              <a:buNone/>
              <a:defRPr sz="3200">
                <a:solidFill>
                  <a:srgbClr val="888888"/>
                </a:solidFill>
                <a:latin typeface="Arial"/>
                <a:ea typeface="Arial"/>
                <a:cs typeface="Arial"/>
                <a:sym typeface="Arial"/>
              </a:defRPr>
            </a:lvl3pPr>
            <a:lvl4pPr marL="0" indent="2177140" defTabSz="725713">
              <a:spcBef>
                <a:spcPts val="700"/>
              </a:spcBef>
              <a:buSzTx/>
              <a:buNone/>
              <a:defRPr sz="3200">
                <a:solidFill>
                  <a:srgbClr val="888888"/>
                </a:solidFill>
                <a:latin typeface="Arial"/>
                <a:ea typeface="Arial"/>
                <a:cs typeface="Arial"/>
                <a:sym typeface="Arial"/>
              </a:defRPr>
            </a:lvl4pPr>
            <a:lvl5pPr marL="0" indent="2902854" defTabSz="725713">
              <a:spcBef>
                <a:spcPts val="700"/>
              </a:spcBef>
              <a:buSzTx/>
              <a:buNone/>
              <a:defRPr sz="32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9" name="Shape 819"/>
          <p:cNvSpPr>
            <a:spLocks noGrp="1"/>
          </p:cNvSpPr>
          <p:nvPr>
            <p:ph type="sldNum" sz="quarter" idx="2"/>
          </p:nvPr>
        </p:nvSpPr>
        <p:spPr>
          <a:xfrm>
            <a:off x="15598337" y="8582196"/>
            <a:ext cx="426242" cy="416649"/>
          </a:xfrm>
          <a:prstGeom prst="rect">
            <a:avLst/>
          </a:prstGeom>
        </p:spPr>
        <p:txBody>
          <a:bodyPr lIns="72571" tIns="72571" rIns="72571" bIns="72571" anchor="ctr"/>
          <a:lstStyle>
            <a:lvl1pPr defTabSz="542925">
              <a:defRPr sz="19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826" name="Shape 826"/>
          <p:cNvSpPr>
            <a:spLocks noGrp="1"/>
          </p:cNvSpPr>
          <p:nvPr>
            <p:ph type="title"/>
          </p:nvPr>
        </p:nvSpPr>
        <p:spPr>
          <a:xfrm>
            <a:off x="812800" y="366183"/>
            <a:ext cx="14630400" cy="1524001"/>
          </a:xfrm>
          <a:prstGeom prst="rect">
            <a:avLst/>
          </a:prstGeom>
        </p:spPr>
        <p:txBody>
          <a:bodyPr lIns="72571" tIns="72571" rIns="72571" bIns="72571">
            <a:normAutofit/>
          </a:bodyPr>
          <a:lstStyle>
            <a:lvl1pPr defTabSz="725713">
              <a:defRPr sz="7000" cap="none"/>
            </a:lvl1pPr>
          </a:lstStyle>
          <a:p>
            <a:r>
              <a:t>Title Text</a:t>
            </a:r>
          </a:p>
        </p:txBody>
      </p:sp>
      <p:sp>
        <p:nvSpPr>
          <p:cNvPr id="827" name="Shape 827"/>
          <p:cNvSpPr>
            <a:spLocks noGrp="1"/>
          </p:cNvSpPr>
          <p:nvPr>
            <p:ph type="body" sz="half" idx="1"/>
          </p:nvPr>
        </p:nvSpPr>
        <p:spPr>
          <a:xfrm>
            <a:off x="812800" y="2133601"/>
            <a:ext cx="7179734" cy="6034618"/>
          </a:xfrm>
          <a:prstGeom prst="rect">
            <a:avLst/>
          </a:prstGeom>
        </p:spPr>
        <p:txBody>
          <a:bodyPr lIns="72571" tIns="72571" rIns="72571" bIns="72571">
            <a:normAutofit/>
          </a:bodyPr>
          <a:lstStyle>
            <a:lvl1pPr marL="544284" indent="-544284" defTabSz="725713">
              <a:spcBef>
                <a:spcPts val="1000"/>
              </a:spcBef>
              <a:buSzPct val="100000"/>
              <a:buFont typeface="Arial"/>
              <a:buChar char="•"/>
              <a:defRPr sz="4400">
                <a:latin typeface="Arial"/>
                <a:ea typeface="Arial"/>
                <a:cs typeface="Arial"/>
                <a:sym typeface="Arial"/>
              </a:defRPr>
            </a:lvl1pPr>
            <a:lvl2pPr marL="1250901" indent="-525187" defTabSz="725713">
              <a:spcBef>
                <a:spcPts val="1000"/>
              </a:spcBef>
              <a:buSzPct val="100000"/>
              <a:buFont typeface="Arial"/>
              <a:buChar char="–"/>
              <a:defRPr sz="4400">
                <a:latin typeface="Arial"/>
                <a:ea typeface="Arial"/>
                <a:cs typeface="Arial"/>
                <a:sym typeface="Arial"/>
              </a:defRPr>
            </a:lvl2pPr>
            <a:lvl3pPr marL="1950355" indent="-498928" defTabSz="725713">
              <a:spcBef>
                <a:spcPts val="1000"/>
              </a:spcBef>
              <a:buFont typeface="Arial"/>
              <a:buChar char="•"/>
              <a:defRPr sz="4400">
                <a:latin typeface="Arial"/>
                <a:ea typeface="Arial"/>
                <a:cs typeface="Arial"/>
                <a:sym typeface="Arial"/>
              </a:defRPr>
            </a:lvl3pPr>
            <a:lvl4pPr marL="2727681" indent="-550541" defTabSz="725713">
              <a:spcBef>
                <a:spcPts val="1000"/>
              </a:spcBef>
              <a:buSzPct val="100000"/>
              <a:buFont typeface="Arial"/>
              <a:buChar char="–"/>
              <a:defRPr sz="4400">
                <a:latin typeface="Arial"/>
                <a:ea typeface="Arial"/>
                <a:cs typeface="Arial"/>
                <a:sym typeface="Arial"/>
              </a:defRPr>
            </a:lvl4pPr>
            <a:lvl5pPr marL="3453395" indent="-550541" defTabSz="725713">
              <a:spcBef>
                <a:spcPts val="1000"/>
              </a:spcBef>
              <a:buFont typeface="Arial"/>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8" name="Shape 828"/>
          <p:cNvSpPr>
            <a:spLocks noGrp="1"/>
          </p:cNvSpPr>
          <p:nvPr>
            <p:ph type="sldNum" sz="quarter" idx="2"/>
          </p:nvPr>
        </p:nvSpPr>
        <p:spPr>
          <a:xfrm>
            <a:off x="15598337" y="8582196"/>
            <a:ext cx="426242" cy="416649"/>
          </a:xfrm>
          <a:prstGeom prst="rect">
            <a:avLst/>
          </a:prstGeom>
        </p:spPr>
        <p:txBody>
          <a:bodyPr lIns="72571" tIns="72571" rIns="72571" bIns="72571" anchor="ctr"/>
          <a:lstStyle>
            <a:lvl1pPr defTabSz="542925">
              <a:defRPr sz="19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835" name="Shape 835"/>
          <p:cNvSpPr>
            <a:spLocks noGrp="1"/>
          </p:cNvSpPr>
          <p:nvPr>
            <p:ph type="title"/>
          </p:nvPr>
        </p:nvSpPr>
        <p:spPr>
          <a:xfrm>
            <a:off x="812800" y="366183"/>
            <a:ext cx="14630400" cy="1524001"/>
          </a:xfrm>
          <a:prstGeom prst="rect">
            <a:avLst/>
          </a:prstGeom>
        </p:spPr>
        <p:txBody>
          <a:bodyPr lIns="72571" tIns="72571" rIns="72571" bIns="72571">
            <a:normAutofit/>
          </a:bodyPr>
          <a:lstStyle>
            <a:lvl1pPr defTabSz="725713">
              <a:defRPr sz="7000" cap="none"/>
            </a:lvl1pPr>
          </a:lstStyle>
          <a:p>
            <a:r>
              <a:t>Title Text</a:t>
            </a:r>
          </a:p>
        </p:txBody>
      </p:sp>
      <p:sp>
        <p:nvSpPr>
          <p:cNvPr id="836" name="Shape 836"/>
          <p:cNvSpPr>
            <a:spLocks noGrp="1"/>
          </p:cNvSpPr>
          <p:nvPr>
            <p:ph type="body" sz="quarter" idx="1"/>
          </p:nvPr>
        </p:nvSpPr>
        <p:spPr>
          <a:xfrm>
            <a:off x="812800" y="2046818"/>
            <a:ext cx="7182557" cy="853018"/>
          </a:xfrm>
          <a:prstGeom prst="rect">
            <a:avLst/>
          </a:prstGeom>
        </p:spPr>
        <p:txBody>
          <a:bodyPr lIns="72571" tIns="72571" rIns="72571" bIns="72571" anchor="b">
            <a:normAutofit/>
          </a:bodyPr>
          <a:lstStyle>
            <a:lvl1pPr defTabSz="725713">
              <a:spcBef>
                <a:spcPts val="900"/>
              </a:spcBef>
              <a:defRPr sz="3800" b="1">
                <a:latin typeface="Arial"/>
                <a:ea typeface="Arial"/>
                <a:cs typeface="Arial"/>
                <a:sym typeface="Arial"/>
              </a:defRPr>
            </a:lvl1pPr>
            <a:lvl2pPr marL="0" indent="725713" defTabSz="725713">
              <a:spcBef>
                <a:spcPts val="900"/>
              </a:spcBef>
              <a:buSzTx/>
              <a:buNone/>
              <a:defRPr sz="3800" b="1">
                <a:latin typeface="Arial"/>
                <a:ea typeface="Arial"/>
                <a:cs typeface="Arial"/>
                <a:sym typeface="Arial"/>
              </a:defRPr>
            </a:lvl2pPr>
            <a:lvl3pPr marL="0" indent="1451427" defTabSz="725713">
              <a:spcBef>
                <a:spcPts val="900"/>
              </a:spcBef>
              <a:buSzTx/>
              <a:buNone/>
              <a:defRPr sz="3800" b="1">
                <a:latin typeface="Arial"/>
                <a:ea typeface="Arial"/>
                <a:cs typeface="Arial"/>
                <a:sym typeface="Arial"/>
              </a:defRPr>
            </a:lvl3pPr>
            <a:lvl4pPr marL="0" indent="2177140" defTabSz="725713">
              <a:spcBef>
                <a:spcPts val="900"/>
              </a:spcBef>
              <a:buSzTx/>
              <a:buNone/>
              <a:defRPr sz="3800" b="1">
                <a:latin typeface="Arial"/>
                <a:ea typeface="Arial"/>
                <a:cs typeface="Arial"/>
                <a:sym typeface="Arial"/>
              </a:defRPr>
            </a:lvl4pPr>
            <a:lvl5pPr marL="0" indent="2902854" defTabSz="725713">
              <a:spcBef>
                <a:spcPts val="900"/>
              </a:spcBef>
              <a:buSzTx/>
              <a:buNone/>
              <a:defRPr sz="38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7" name="Shape 837"/>
          <p:cNvSpPr>
            <a:spLocks noGrp="1"/>
          </p:cNvSpPr>
          <p:nvPr>
            <p:ph type="body" sz="quarter" idx="13"/>
          </p:nvPr>
        </p:nvSpPr>
        <p:spPr>
          <a:xfrm>
            <a:off x="8257833" y="2046818"/>
            <a:ext cx="7185378" cy="853018"/>
          </a:xfrm>
          <a:prstGeom prst="rect">
            <a:avLst/>
          </a:prstGeom>
        </p:spPr>
        <p:txBody>
          <a:bodyPr lIns="72571" tIns="72571" rIns="72571" bIns="72571" anchor="b">
            <a:normAutofit/>
          </a:bodyPr>
          <a:lstStyle/>
          <a:p>
            <a:pPr defTabSz="725713">
              <a:spcBef>
                <a:spcPts val="900"/>
              </a:spcBef>
              <a:defRPr sz="3800" b="1">
                <a:latin typeface="Arial"/>
                <a:ea typeface="Arial"/>
                <a:cs typeface="Arial"/>
                <a:sym typeface="Arial"/>
              </a:defRPr>
            </a:pPr>
            <a:endParaRPr/>
          </a:p>
        </p:txBody>
      </p:sp>
      <p:sp>
        <p:nvSpPr>
          <p:cNvPr id="838" name="Shape 838"/>
          <p:cNvSpPr>
            <a:spLocks noGrp="1"/>
          </p:cNvSpPr>
          <p:nvPr>
            <p:ph type="sldNum" sz="quarter" idx="2"/>
          </p:nvPr>
        </p:nvSpPr>
        <p:spPr>
          <a:xfrm>
            <a:off x="15598337" y="8582196"/>
            <a:ext cx="426242" cy="416649"/>
          </a:xfrm>
          <a:prstGeom prst="rect">
            <a:avLst/>
          </a:prstGeom>
        </p:spPr>
        <p:txBody>
          <a:bodyPr lIns="72571" tIns="72571" rIns="72571" bIns="72571" anchor="ctr"/>
          <a:lstStyle>
            <a:lvl1pPr defTabSz="542925">
              <a:defRPr sz="19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860" name="Shape 860"/>
          <p:cNvSpPr>
            <a:spLocks noGrp="1"/>
          </p:cNvSpPr>
          <p:nvPr>
            <p:ph type="title"/>
          </p:nvPr>
        </p:nvSpPr>
        <p:spPr>
          <a:xfrm>
            <a:off x="812812" y="364066"/>
            <a:ext cx="5348112" cy="1549401"/>
          </a:xfrm>
          <a:prstGeom prst="rect">
            <a:avLst/>
          </a:prstGeom>
        </p:spPr>
        <p:txBody>
          <a:bodyPr lIns="72571" tIns="72571" rIns="72571" bIns="72571" anchor="b">
            <a:normAutofit/>
          </a:bodyPr>
          <a:lstStyle>
            <a:lvl1pPr defTabSz="725713">
              <a:defRPr sz="3200" b="1" cap="none"/>
            </a:lvl1pPr>
          </a:lstStyle>
          <a:p>
            <a:r>
              <a:t>Title Text</a:t>
            </a:r>
          </a:p>
        </p:txBody>
      </p:sp>
      <p:sp>
        <p:nvSpPr>
          <p:cNvPr id="861" name="Shape 861"/>
          <p:cNvSpPr>
            <a:spLocks noGrp="1"/>
          </p:cNvSpPr>
          <p:nvPr>
            <p:ph type="body" idx="1"/>
          </p:nvPr>
        </p:nvSpPr>
        <p:spPr>
          <a:xfrm>
            <a:off x="6355643" y="364073"/>
            <a:ext cx="9087557" cy="7804151"/>
          </a:xfrm>
          <a:prstGeom prst="rect">
            <a:avLst/>
          </a:prstGeom>
        </p:spPr>
        <p:txBody>
          <a:bodyPr lIns="72571" tIns="72571" rIns="72571" bIns="72571">
            <a:normAutofit/>
          </a:bodyPr>
          <a:lstStyle>
            <a:lvl1pPr marL="544284" indent="-544284" defTabSz="725713">
              <a:spcBef>
                <a:spcPts val="1200"/>
              </a:spcBef>
              <a:buSzPct val="100000"/>
              <a:buFont typeface="Arial"/>
              <a:buChar char="•"/>
              <a:defRPr sz="5100">
                <a:latin typeface="Arial"/>
                <a:ea typeface="Arial"/>
                <a:cs typeface="Arial"/>
                <a:sym typeface="Arial"/>
              </a:defRPr>
            </a:lvl1pPr>
            <a:lvl2pPr marL="1251443" indent="-525729" defTabSz="725713">
              <a:spcBef>
                <a:spcPts val="1200"/>
              </a:spcBef>
              <a:buSzPct val="100000"/>
              <a:buFont typeface="Arial"/>
              <a:buChar char="–"/>
              <a:defRPr sz="5100">
                <a:latin typeface="Arial"/>
                <a:ea typeface="Arial"/>
                <a:cs typeface="Arial"/>
                <a:sym typeface="Arial"/>
              </a:defRPr>
            </a:lvl2pPr>
            <a:lvl3pPr marL="1938419" indent="-486992" defTabSz="725713">
              <a:spcBef>
                <a:spcPts val="1200"/>
              </a:spcBef>
              <a:buFont typeface="Arial"/>
              <a:buChar char="•"/>
              <a:defRPr sz="5100">
                <a:latin typeface="Arial"/>
                <a:ea typeface="Arial"/>
                <a:cs typeface="Arial"/>
                <a:sym typeface="Arial"/>
              </a:defRPr>
            </a:lvl3pPr>
            <a:lvl4pPr marL="2755443" indent="-578303" defTabSz="725713">
              <a:spcBef>
                <a:spcPts val="1200"/>
              </a:spcBef>
              <a:buSzPct val="100000"/>
              <a:buFont typeface="Arial"/>
              <a:buChar char="–"/>
              <a:defRPr sz="5100">
                <a:latin typeface="Arial"/>
                <a:ea typeface="Arial"/>
                <a:cs typeface="Arial"/>
                <a:sym typeface="Arial"/>
              </a:defRPr>
            </a:lvl4pPr>
            <a:lvl5pPr marL="3481157" indent="-578303" defTabSz="725713">
              <a:spcBef>
                <a:spcPts val="1200"/>
              </a:spcBef>
              <a:buFont typeface="Arial"/>
              <a:defRPr sz="5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2" name="Shape 862"/>
          <p:cNvSpPr>
            <a:spLocks noGrp="1"/>
          </p:cNvSpPr>
          <p:nvPr>
            <p:ph type="body" sz="half" idx="13"/>
          </p:nvPr>
        </p:nvSpPr>
        <p:spPr>
          <a:xfrm>
            <a:off x="812812" y="1913472"/>
            <a:ext cx="5348112" cy="6254753"/>
          </a:xfrm>
          <a:prstGeom prst="rect">
            <a:avLst/>
          </a:prstGeom>
        </p:spPr>
        <p:txBody>
          <a:bodyPr lIns="72571" tIns="72571" rIns="72571" bIns="72571">
            <a:normAutofit/>
          </a:bodyPr>
          <a:lstStyle/>
          <a:p>
            <a:pPr defTabSz="725713">
              <a:spcBef>
                <a:spcPts val="500"/>
              </a:spcBef>
              <a:defRPr sz="2200">
                <a:latin typeface="Arial"/>
                <a:ea typeface="Arial"/>
                <a:cs typeface="Arial"/>
                <a:sym typeface="Arial"/>
              </a:defRPr>
            </a:pPr>
            <a:endParaRPr/>
          </a:p>
        </p:txBody>
      </p:sp>
      <p:sp>
        <p:nvSpPr>
          <p:cNvPr id="863" name="Shape 863"/>
          <p:cNvSpPr>
            <a:spLocks noGrp="1"/>
          </p:cNvSpPr>
          <p:nvPr>
            <p:ph type="sldNum" sz="quarter" idx="2"/>
          </p:nvPr>
        </p:nvSpPr>
        <p:spPr>
          <a:xfrm>
            <a:off x="15598337" y="8582196"/>
            <a:ext cx="426242" cy="416649"/>
          </a:xfrm>
          <a:prstGeom prst="rect">
            <a:avLst/>
          </a:prstGeom>
        </p:spPr>
        <p:txBody>
          <a:bodyPr lIns="72571" tIns="72571" rIns="72571" bIns="72571" anchor="ctr"/>
          <a:lstStyle>
            <a:lvl1pPr defTabSz="542925">
              <a:defRPr sz="19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9_Custom Layout">
    <p:spTree>
      <p:nvGrpSpPr>
        <p:cNvPr id="1" name=""/>
        <p:cNvGrpSpPr/>
        <p:nvPr/>
      </p:nvGrpSpPr>
      <p:grpSpPr>
        <a:xfrm>
          <a:off x="0" y="0"/>
          <a:ext cx="0" cy="0"/>
          <a:chOff x="0" y="0"/>
          <a:chExt cx="0" cy="0"/>
        </a:xfrm>
      </p:grpSpPr>
      <p:sp>
        <p:nvSpPr>
          <p:cNvPr id="90" name="Shape 90"/>
          <p:cNvSpPr>
            <a:spLocks noGrp="1"/>
          </p:cNvSpPr>
          <p:nvPr>
            <p:ph type="body" sz="quarter" idx="1"/>
          </p:nvPr>
        </p:nvSpPr>
        <p:spPr>
          <a:xfrm>
            <a:off x="406400" y="4702976"/>
            <a:ext cx="4445000" cy="3756648"/>
          </a:xfrm>
          <a:prstGeom prst="rect">
            <a:avLst/>
          </a:prstGeom>
        </p:spPr>
        <p:txBody>
          <a:bodyPr lIns="45717" tIns="45717" rIns="45717" bIns="45717">
            <a:normAutofit/>
          </a:bodyPr>
          <a:lstStyle>
            <a:lvl1pPr defTabSz="914316">
              <a:defRPr sz="3200">
                <a:solidFill>
                  <a:srgbClr val="798088"/>
                </a:solidFill>
                <a:latin typeface="HelvNeue Medium for IBM"/>
                <a:ea typeface="HelvNeue Medium for IBM"/>
                <a:cs typeface="HelvNeue Medium for IBM"/>
                <a:sym typeface="HelvNeue Medium for IBM"/>
              </a:defRPr>
            </a:lvl1pPr>
            <a:lvl2pPr marL="651609" indent="-331595" defTabSz="914316">
              <a:defRPr sz="3200">
                <a:solidFill>
                  <a:srgbClr val="798088"/>
                </a:solidFill>
                <a:latin typeface="HelvNeue Medium for IBM"/>
                <a:ea typeface="HelvNeue Medium for IBM"/>
                <a:cs typeface="HelvNeue Medium for IBM"/>
                <a:sym typeface="HelvNeue Medium for IBM"/>
              </a:defRPr>
            </a:lvl2pPr>
            <a:lvl3pPr marL="921643" indent="-373044" defTabSz="914316">
              <a:defRPr sz="3200">
                <a:solidFill>
                  <a:srgbClr val="798088"/>
                </a:solidFill>
                <a:latin typeface="HelvNeue Medium for IBM"/>
                <a:ea typeface="HelvNeue Medium for IBM"/>
                <a:cs typeface="HelvNeue Medium for IBM"/>
                <a:sym typeface="HelvNeue Medium for IBM"/>
              </a:defRPr>
            </a:lvl3pPr>
            <a:lvl4pPr marL="1203516" indent="-426336" defTabSz="914316">
              <a:defRPr sz="3200">
                <a:solidFill>
                  <a:srgbClr val="798088"/>
                </a:solidFill>
                <a:latin typeface="HelvNeue Medium for IBM"/>
                <a:ea typeface="HelvNeue Medium for IBM"/>
                <a:cs typeface="HelvNeue Medium for IBM"/>
                <a:sym typeface="HelvNeue Medium for IBM"/>
              </a:defRPr>
            </a:lvl4pPr>
            <a:lvl5pPr marL="1503154" indent="-497393" defTabSz="914316">
              <a:defRPr sz="3200">
                <a:solidFill>
                  <a:srgbClr val="798088"/>
                </a:solidFill>
                <a:latin typeface="HelvNeue Medium for IBM"/>
                <a:ea typeface="HelvNeue Medium for IBM"/>
                <a:cs typeface="HelvNeue Medium for IBM"/>
                <a:sym typeface="HelvNeue Medium for IBM"/>
              </a:defRPr>
            </a:lvl5pPr>
          </a:lstStyle>
          <a:p>
            <a:r>
              <a:t>Body Level One</a:t>
            </a:r>
          </a:p>
          <a:p>
            <a:pPr lvl="1"/>
            <a:r>
              <a:t>Body Level Two</a:t>
            </a:r>
          </a:p>
          <a:p>
            <a:pPr lvl="2"/>
            <a:r>
              <a:t>Body Level Three</a:t>
            </a:r>
          </a:p>
          <a:p>
            <a:pPr lvl="3"/>
            <a:r>
              <a:t>Body Level Four</a:t>
            </a:r>
          </a:p>
          <a:p>
            <a:pPr lvl="4"/>
            <a:r>
              <a:t>Body Level Five</a:t>
            </a:r>
          </a:p>
        </p:txBody>
      </p:sp>
      <p:sp>
        <p:nvSpPr>
          <p:cNvPr id="91" name="Shape 91"/>
          <p:cNvSpPr>
            <a:spLocks noGrp="1"/>
          </p:cNvSpPr>
          <p:nvPr>
            <p:ph type="body" sz="quarter" idx="13"/>
          </p:nvPr>
        </p:nvSpPr>
        <p:spPr>
          <a:xfrm>
            <a:off x="10526916" y="4702976"/>
            <a:ext cx="4908156" cy="3756648"/>
          </a:xfrm>
          <a:prstGeom prst="rect">
            <a:avLst/>
          </a:prstGeom>
        </p:spPr>
        <p:txBody>
          <a:bodyPr lIns="45717" tIns="45717" rIns="45717" bIns="45717">
            <a:normAutofit/>
          </a:bodyPr>
          <a:lstStyle/>
          <a:p>
            <a:pPr defTabSz="914316">
              <a:defRPr sz="3200">
                <a:solidFill>
                  <a:srgbClr val="798088"/>
                </a:solidFill>
                <a:latin typeface="HelvNeue Medium for IBM"/>
                <a:ea typeface="HelvNeue Medium for IBM"/>
                <a:cs typeface="HelvNeue Medium for IBM"/>
                <a:sym typeface="HelvNeue Medium for IBM"/>
              </a:defRPr>
            </a:pPr>
            <a:endParaRPr/>
          </a:p>
        </p:txBody>
      </p:sp>
      <p:sp>
        <p:nvSpPr>
          <p:cNvPr id="92" name="Shape 92"/>
          <p:cNvSpPr>
            <a:spLocks noGrp="1"/>
          </p:cNvSpPr>
          <p:nvPr>
            <p:ph type="body" sz="quarter" idx="14"/>
          </p:nvPr>
        </p:nvSpPr>
        <p:spPr>
          <a:xfrm>
            <a:off x="5384800" y="4702976"/>
            <a:ext cx="4572000" cy="3756648"/>
          </a:xfrm>
          <a:prstGeom prst="rect">
            <a:avLst/>
          </a:prstGeom>
        </p:spPr>
        <p:txBody>
          <a:bodyPr lIns="45717" tIns="45717" rIns="45717" bIns="45717">
            <a:normAutofit/>
          </a:bodyPr>
          <a:lstStyle/>
          <a:p>
            <a:pPr defTabSz="914316">
              <a:defRPr sz="3200">
                <a:solidFill>
                  <a:srgbClr val="798088"/>
                </a:solidFill>
                <a:latin typeface="HelvNeue Medium for IBM"/>
                <a:ea typeface="HelvNeue Medium for IBM"/>
                <a:cs typeface="HelvNeue Medium for IBM"/>
                <a:sym typeface="HelvNeue Medium for IBM"/>
              </a:defRPr>
            </a:pPr>
            <a:endParaRPr/>
          </a:p>
        </p:txBody>
      </p:sp>
      <p:sp>
        <p:nvSpPr>
          <p:cNvPr id="93" name="Shape 93"/>
          <p:cNvSpPr>
            <a:spLocks noGrp="1"/>
          </p:cNvSpPr>
          <p:nvPr>
            <p:ph type="sldNum" sz="quarter" idx="2"/>
          </p:nvPr>
        </p:nvSpPr>
        <p:spPr>
          <a:prstGeom prst="rect">
            <a:avLst/>
          </a:prstGeom>
        </p:spPr>
        <p:txBody>
          <a:bodyPr/>
          <a:lstStyle/>
          <a:p>
            <a:fld id="{86CB4B4D-7CA3-9044-876B-883B54F8677D}" type="slidenum">
              <a:t>‹#›</a:t>
            </a:fld>
            <a:endParaRPr/>
          </a:p>
        </p:txBody>
      </p:sp>
      <p:pic>
        <p:nvPicPr>
          <p:cNvPr id="94"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95" name="Shape 95"/>
          <p:cNvSpPr/>
          <p:nvPr/>
        </p:nvSpPr>
        <p:spPr>
          <a:xfrm>
            <a:off x="406400" y="4419600"/>
            <a:ext cx="4445000" cy="0"/>
          </a:xfrm>
          <a:prstGeom prst="line">
            <a:avLst/>
          </a:prstGeom>
          <a:ln w="38100">
            <a:solidFill>
              <a:srgbClr val="00B2EF"/>
            </a:solidFill>
            <a:miter lim="400000"/>
          </a:ln>
        </p:spPr>
        <p:txBody>
          <a:bodyPr lIns="45718" tIns="45718" rIns="45718" bIns="45718"/>
          <a:lstStyle/>
          <a:p>
            <a:endParaRPr/>
          </a:p>
        </p:txBody>
      </p:sp>
      <p:sp>
        <p:nvSpPr>
          <p:cNvPr id="96" name="Shape 96"/>
          <p:cNvSpPr/>
          <p:nvPr/>
        </p:nvSpPr>
        <p:spPr>
          <a:xfrm>
            <a:off x="5384800" y="4419600"/>
            <a:ext cx="4572000" cy="0"/>
          </a:xfrm>
          <a:prstGeom prst="line">
            <a:avLst/>
          </a:prstGeom>
          <a:ln w="38100">
            <a:solidFill>
              <a:srgbClr val="00B2EF"/>
            </a:solidFill>
            <a:miter lim="400000"/>
          </a:ln>
        </p:spPr>
        <p:txBody>
          <a:bodyPr lIns="45718" tIns="45718" rIns="45718" bIns="45718"/>
          <a:lstStyle/>
          <a:p>
            <a:endParaRPr/>
          </a:p>
        </p:txBody>
      </p:sp>
      <p:sp>
        <p:nvSpPr>
          <p:cNvPr id="97" name="Shape 97"/>
          <p:cNvSpPr/>
          <p:nvPr/>
        </p:nvSpPr>
        <p:spPr>
          <a:xfrm>
            <a:off x="10526916" y="4419600"/>
            <a:ext cx="4908156" cy="0"/>
          </a:xfrm>
          <a:prstGeom prst="line">
            <a:avLst/>
          </a:prstGeom>
          <a:ln w="38100">
            <a:solidFill>
              <a:srgbClr val="00B2EF"/>
            </a:solidFill>
            <a:miter lim="400000"/>
          </a:ln>
        </p:spPr>
        <p:txBody>
          <a:bodyPr lIns="45718" tIns="45718" rIns="45718" bIns="45718"/>
          <a:lstStyle/>
          <a:p>
            <a:endParaRPr/>
          </a:p>
        </p:txBody>
      </p:sp>
      <p:sp>
        <p:nvSpPr>
          <p:cNvPr id="98" name="Shape 98"/>
          <p:cNvSpPr>
            <a:spLocks noGrp="1"/>
          </p:cNvSpPr>
          <p:nvPr>
            <p:ph type="body" sz="quarter" idx="15"/>
          </p:nvPr>
        </p:nvSpPr>
        <p:spPr>
          <a:xfrm>
            <a:off x="406401" y="373062"/>
            <a:ext cx="10160001" cy="2381254"/>
          </a:xfrm>
          <a:prstGeom prst="rect">
            <a:avLst/>
          </a:prstGeom>
        </p:spPr>
        <p:txBody>
          <a:bodyPr lIns="45717" tIns="45717" rIns="45717" bIns="45717">
            <a:normAutofit/>
          </a:bodyPr>
          <a:lstStyle/>
          <a:p>
            <a:pPr>
              <a:defRPr sz="5700">
                <a:solidFill>
                  <a:srgbClr val="00B2EF"/>
                </a:solidFill>
              </a:defRPr>
            </a:pPr>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0" name="Shape 870"/>
          <p:cNvSpPr>
            <a:spLocks noGrp="1"/>
          </p:cNvSpPr>
          <p:nvPr>
            <p:ph type="title"/>
          </p:nvPr>
        </p:nvSpPr>
        <p:spPr>
          <a:xfrm>
            <a:off x="3186290" y="6400801"/>
            <a:ext cx="9753601" cy="755653"/>
          </a:xfrm>
          <a:prstGeom prst="rect">
            <a:avLst/>
          </a:prstGeom>
        </p:spPr>
        <p:txBody>
          <a:bodyPr lIns="72571" tIns="72571" rIns="72571" bIns="72571" anchor="b">
            <a:normAutofit/>
          </a:bodyPr>
          <a:lstStyle>
            <a:lvl1pPr defTabSz="725713">
              <a:defRPr sz="3200" b="1" cap="none"/>
            </a:lvl1pPr>
          </a:lstStyle>
          <a:p>
            <a:r>
              <a:t>Title Text</a:t>
            </a:r>
          </a:p>
        </p:txBody>
      </p:sp>
      <p:sp>
        <p:nvSpPr>
          <p:cNvPr id="871" name="Shape 871"/>
          <p:cNvSpPr>
            <a:spLocks noGrp="1"/>
          </p:cNvSpPr>
          <p:nvPr>
            <p:ph type="pic" sz="half" idx="13"/>
          </p:nvPr>
        </p:nvSpPr>
        <p:spPr>
          <a:xfrm>
            <a:off x="3186290" y="817032"/>
            <a:ext cx="9753601" cy="5486401"/>
          </a:xfrm>
          <a:prstGeom prst="rect">
            <a:avLst/>
          </a:prstGeom>
        </p:spPr>
        <p:txBody>
          <a:bodyPr lIns="91439" rIns="91439"/>
          <a:lstStyle/>
          <a:p>
            <a:endParaRPr/>
          </a:p>
        </p:txBody>
      </p:sp>
      <p:sp>
        <p:nvSpPr>
          <p:cNvPr id="872" name="Shape 872"/>
          <p:cNvSpPr>
            <a:spLocks noGrp="1"/>
          </p:cNvSpPr>
          <p:nvPr>
            <p:ph type="body" sz="quarter" idx="1"/>
          </p:nvPr>
        </p:nvSpPr>
        <p:spPr>
          <a:xfrm>
            <a:off x="3186290" y="7156454"/>
            <a:ext cx="9753601" cy="1073152"/>
          </a:xfrm>
          <a:prstGeom prst="rect">
            <a:avLst/>
          </a:prstGeom>
        </p:spPr>
        <p:txBody>
          <a:bodyPr lIns="72571" tIns="72571" rIns="72571" bIns="72571">
            <a:normAutofit/>
          </a:bodyPr>
          <a:lstStyle>
            <a:lvl1pPr defTabSz="725713">
              <a:spcBef>
                <a:spcPts val="500"/>
              </a:spcBef>
              <a:defRPr sz="2200">
                <a:latin typeface="Arial"/>
                <a:ea typeface="Arial"/>
                <a:cs typeface="Arial"/>
                <a:sym typeface="Arial"/>
              </a:defRPr>
            </a:lvl1pPr>
            <a:lvl2pPr marL="0" indent="725713" defTabSz="725713">
              <a:spcBef>
                <a:spcPts val="500"/>
              </a:spcBef>
              <a:buSzTx/>
              <a:buNone/>
              <a:defRPr sz="2200">
                <a:latin typeface="Arial"/>
                <a:ea typeface="Arial"/>
                <a:cs typeface="Arial"/>
                <a:sym typeface="Arial"/>
              </a:defRPr>
            </a:lvl2pPr>
            <a:lvl3pPr marL="0" indent="1451427" defTabSz="725713">
              <a:spcBef>
                <a:spcPts val="500"/>
              </a:spcBef>
              <a:buSzTx/>
              <a:buNone/>
              <a:defRPr sz="2200">
                <a:latin typeface="Arial"/>
                <a:ea typeface="Arial"/>
                <a:cs typeface="Arial"/>
                <a:sym typeface="Arial"/>
              </a:defRPr>
            </a:lvl3pPr>
            <a:lvl4pPr marL="0" indent="2177140" defTabSz="725713">
              <a:spcBef>
                <a:spcPts val="500"/>
              </a:spcBef>
              <a:buSzTx/>
              <a:buNone/>
              <a:defRPr sz="2200">
                <a:latin typeface="Arial"/>
                <a:ea typeface="Arial"/>
                <a:cs typeface="Arial"/>
                <a:sym typeface="Arial"/>
              </a:defRPr>
            </a:lvl4pPr>
            <a:lvl5pPr marL="0" indent="2902854" defTabSz="725713">
              <a:spcBef>
                <a:spcPts val="500"/>
              </a:spcBef>
              <a:buSzTx/>
              <a:buNone/>
              <a:defRPr sz="2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3" name="Shape 873"/>
          <p:cNvSpPr>
            <a:spLocks noGrp="1"/>
          </p:cNvSpPr>
          <p:nvPr>
            <p:ph type="sldNum" sz="quarter" idx="2"/>
          </p:nvPr>
        </p:nvSpPr>
        <p:spPr>
          <a:xfrm>
            <a:off x="15598337" y="8582196"/>
            <a:ext cx="426242" cy="416649"/>
          </a:xfrm>
          <a:prstGeom prst="rect">
            <a:avLst/>
          </a:prstGeom>
        </p:spPr>
        <p:txBody>
          <a:bodyPr lIns="72571" tIns="72571" rIns="72571" bIns="72571" anchor="ctr"/>
          <a:lstStyle>
            <a:lvl1pPr defTabSz="542925">
              <a:defRPr sz="19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880" name="Shape 880"/>
          <p:cNvSpPr>
            <a:spLocks noGrp="1"/>
          </p:cNvSpPr>
          <p:nvPr>
            <p:ph type="title"/>
          </p:nvPr>
        </p:nvSpPr>
        <p:spPr>
          <a:xfrm>
            <a:off x="812800" y="366183"/>
            <a:ext cx="14630400" cy="1524001"/>
          </a:xfrm>
          <a:prstGeom prst="rect">
            <a:avLst/>
          </a:prstGeom>
        </p:spPr>
        <p:txBody>
          <a:bodyPr lIns="72571" tIns="72571" rIns="72571" bIns="72571">
            <a:normAutofit/>
          </a:bodyPr>
          <a:lstStyle>
            <a:lvl1pPr defTabSz="725713">
              <a:defRPr sz="7000" cap="none"/>
            </a:lvl1pPr>
          </a:lstStyle>
          <a:p>
            <a:r>
              <a:t>Title Text</a:t>
            </a:r>
          </a:p>
        </p:txBody>
      </p:sp>
      <p:sp>
        <p:nvSpPr>
          <p:cNvPr id="881" name="Shape 881"/>
          <p:cNvSpPr>
            <a:spLocks noGrp="1"/>
          </p:cNvSpPr>
          <p:nvPr>
            <p:ph type="body" idx="1"/>
          </p:nvPr>
        </p:nvSpPr>
        <p:spPr>
          <a:xfrm>
            <a:off x="812800" y="2133601"/>
            <a:ext cx="14630400" cy="6034618"/>
          </a:xfrm>
          <a:prstGeom prst="rect">
            <a:avLst/>
          </a:prstGeom>
        </p:spPr>
        <p:txBody>
          <a:bodyPr lIns="72571" tIns="72571" rIns="72571" bIns="72571">
            <a:normAutofit/>
          </a:bodyPr>
          <a:lstStyle>
            <a:lvl1pPr marL="544284" indent="-544284" defTabSz="725713">
              <a:spcBef>
                <a:spcPts val="1200"/>
              </a:spcBef>
              <a:buSzPct val="100000"/>
              <a:buFont typeface="Arial"/>
              <a:buChar char="•"/>
              <a:defRPr sz="5100">
                <a:latin typeface="Arial"/>
                <a:ea typeface="Arial"/>
                <a:cs typeface="Arial"/>
                <a:sym typeface="Arial"/>
              </a:defRPr>
            </a:lvl1pPr>
            <a:lvl2pPr marL="1251443" indent="-525729" defTabSz="725713">
              <a:spcBef>
                <a:spcPts val="1200"/>
              </a:spcBef>
              <a:buSzPct val="100000"/>
              <a:buFont typeface="Arial"/>
              <a:buChar char="–"/>
              <a:defRPr sz="5100">
                <a:latin typeface="Arial"/>
                <a:ea typeface="Arial"/>
                <a:cs typeface="Arial"/>
                <a:sym typeface="Arial"/>
              </a:defRPr>
            </a:lvl2pPr>
            <a:lvl3pPr marL="1938419" indent="-486992" defTabSz="725713">
              <a:spcBef>
                <a:spcPts val="1200"/>
              </a:spcBef>
              <a:buFont typeface="Arial"/>
              <a:buChar char="•"/>
              <a:defRPr sz="5100">
                <a:latin typeface="Arial"/>
                <a:ea typeface="Arial"/>
                <a:cs typeface="Arial"/>
                <a:sym typeface="Arial"/>
              </a:defRPr>
            </a:lvl3pPr>
            <a:lvl4pPr marL="2755443" indent="-578303" defTabSz="725713">
              <a:spcBef>
                <a:spcPts val="1200"/>
              </a:spcBef>
              <a:buSzPct val="100000"/>
              <a:buFont typeface="Arial"/>
              <a:buChar char="–"/>
              <a:defRPr sz="5100">
                <a:latin typeface="Arial"/>
                <a:ea typeface="Arial"/>
                <a:cs typeface="Arial"/>
                <a:sym typeface="Arial"/>
              </a:defRPr>
            </a:lvl4pPr>
            <a:lvl5pPr marL="3481157" indent="-578303" defTabSz="725713">
              <a:spcBef>
                <a:spcPts val="1200"/>
              </a:spcBef>
              <a:buFont typeface="Arial"/>
              <a:defRPr sz="5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2" name="Shape 882"/>
          <p:cNvSpPr>
            <a:spLocks noGrp="1"/>
          </p:cNvSpPr>
          <p:nvPr>
            <p:ph type="sldNum" sz="quarter" idx="2"/>
          </p:nvPr>
        </p:nvSpPr>
        <p:spPr>
          <a:xfrm>
            <a:off x="15598337" y="8582196"/>
            <a:ext cx="426242" cy="416649"/>
          </a:xfrm>
          <a:prstGeom prst="rect">
            <a:avLst/>
          </a:prstGeom>
        </p:spPr>
        <p:txBody>
          <a:bodyPr lIns="72571" tIns="72571" rIns="72571" bIns="72571" anchor="ctr"/>
          <a:lstStyle>
            <a:lvl1pPr defTabSz="542925">
              <a:defRPr sz="19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889" name="Shape 889"/>
          <p:cNvSpPr>
            <a:spLocks noGrp="1"/>
          </p:cNvSpPr>
          <p:nvPr>
            <p:ph type="title"/>
          </p:nvPr>
        </p:nvSpPr>
        <p:spPr>
          <a:xfrm>
            <a:off x="11785600" y="366187"/>
            <a:ext cx="3657600" cy="7802035"/>
          </a:xfrm>
          <a:prstGeom prst="rect">
            <a:avLst/>
          </a:prstGeom>
        </p:spPr>
        <p:txBody>
          <a:bodyPr lIns="72571" tIns="72571" rIns="72571" bIns="72571">
            <a:normAutofit/>
          </a:bodyPr>
          <a:lstStyle>
            <a:lvl1pPr defTabSz="725713">
              <a:defRPr sz="7000" cap="none"/>
            </a:lvl1pPr>
          </a:lstStyle>
          <a:p>
            <a:r>
              <a:t>Title Text</a:t>
            </a:r>
          </a:p>
        </p:txBody>
      </p:sp>
      <p:sp>
        <p:nvSpPr>
          <p:cNvPr id="890" name="Shape 890"/>
          <p:cNvSpPr>
            <a:spLocks noGrp="1"/>
          </p:cNvSpPr>
          <p:nvPr>
            <p:ph type="body" idx="1"/>
          </p:nvPr>
        </p:nvSpPr>
        <p:spPr>
          <a:xfrm>
            <a:off x="812800" y="366187"/>
            <a:ext cx="10701867" cy="7802035"/>
          </a:xfrm>
          <a:prstGeom prst="rect">
            <a:avLst/>
          </a:prstGeom>
        </p:spPr>
        <p:txBody>
          <a:bodyPr lIns="72571" tIns="72571" rIns="72571" bIns="72571">
            <a:normAutofit/>
          </a:bodyPr>
          <a:lstStyle>
            <a:lvl1pPr marL="544284" indent="-544284" defTabSz="725713">
              <a:spcBef>
                <a:spcPts val="1200"/>
              </a:spcBef>
              <a:buSzPct val="100000"/>
              <a:buFont typeface="Arial"/>
              <a:buChar char="•"/>
              <a:defRPr sz="5100">
                <a:latin typeface="Arial"/>
                <a:ea typeface="Arial"/>
                <a:cs typeface="Arial"/>
                <a:sym typeface="Arial"/>
              </a:defRPr>
            </a:lvl1pPr>
            <a:lvl2pPr marL="1251443" indent="-525729" defTabSz="725713">
              <a:spcBef>
                <a:spcPts val="1200"/>
              </a:spcBef>
              <a:buSzPct val="100000"/>
              <a:buFont typeface="Arial"/>
              <a:buChar char="–"/>
              <a:defRPr sz="5100">
                <a:latin typeface="Arial"/>
                <a:ea typeface="Arial"/>
                <a:cs typeface="Arial"/>
                <a:sym typeface="Arial"/>
              </a:defRPr>
            </a:lvl2pPr>
            <a:lvl3pPr marL="1938419" indent="-486992" defTabSz="725713">
              <a:spcBef>
                <a:spcPts val="1200"/>
              </a:spcBef>
              <a:buFont typeface="Arial"/>
              <a:buChar char="•"/>
              <a:defRPr sz="5100">
                <a:latin typeface="Arial"/>
                <a:ea typeface="Arial"/>
                <a:cs typeface="Arial"/>
                <a:sym typeface="Arial"/>
              </a:defRPr>
            </a:lvl3pPr>
            <a:lvl4pPr marL="2755443" indent="-578303" defTabSz="725713">
              <a:spcBef>
                <a:spcPts val="1200"/>
              </a:spcBef>
              <a:buSzPct val="100000"/>
              <a:buFont typeface="Arial"/>
              <a:buChar char="–"/>
              <a:defRPr sz="5100">
                <a:latin typeface="Arial"/>
                <a:ea typeface="Arial"/>
                <a:cs typeface="Arial"/>
                <a:sym typeface="Arial"/>
              </a:defRPr>
            </a:lvl4pPr>
            <a:lvl5pPr marL="3481157" indent="-578303" defTabSz="725713">
              <a:spcBef>
                <a:spcPts val="1200"/>
              </a:spcBef>
              <a:buFont typeface="Arial"/>
              <a:defRPr sz="5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1" name="Shape 891"/>
          <p:cNvSpPr>
            <a:spLocks noGrp="1"/>
          </p:cNvSpPr>
          <p:nvPr>
            <p:ph type="sldNum" sz="quarter" idx="2"/>
          </p:nvPr>
        </p:nvSpPr>
        <p:spPr>
          <a:xfrm>
            <a:off x="15598337" y="8582196"/>
            <a:ext cx="426242" cy="416649"/>
          </a:xfrm>
          <a:prstGeom prst="rect">
            <a:avLst/>
          </a:prstGeom>
        </p:spPr>
        <p:txBody>
          <a:bodyPr lIns="72571" tIns="72571" rIns="72571" bIns="72571" anchor="ctr"/>
          <a:lstStyle>
            <a:lvl1pPr defTabSz="542925">
              <a:defRPr sz="19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nd Content Blue">
    <p:spTree>
      <p:nvGrpSpPr>
        <p:cNvPr id="1" name=""/>
        <p:cNvGrpSpPr/>
        <p:nvPr/>
      </p:nvGrpSpPr>
      <p:grpSpPr>
        <a:xfrm>
          <a:off x="0" y="0"/>
          <a:ext cx="0" cy="0"/>
          <a:chOff x="0" y="0"/>
          <a:chExt cx="0" cy="0"/>
        </a:xfrm>
      </p:grpSpPr>
      <p:sp>
        <p:nvSpPr>
          <p:cNvPr id="898" name="Shape 898"/>
          <p:cNvSpPr/>
          <p:nvPr/>
        </p:nvSpPr>
        <p:spPr>
          <a:xfrm>
            <a:off x="812812" y="8691864"/>
            <a:ext cx="9386711" cy="280688"/>
          </a:xfrm>
          <a:prstGeom prst="rect">
            <a:avLst/>
          </a:prstGeom>
          <a:ln w="12700">
            <a:miter lim="400000"/>
          </a:ln>
          <a:extLst>
            <a:ext uri="{C572A759-6A51-4108-AA02-DFA0A04FC94B}">
              <ma14:wrappingTextBoxFlag xmlns:ma14="http://schemas.microsoft.com/office/mac/drawingml/2011/main" val="1"/>
            </a:ext>
          </a:extLst>
        </p:spPr>
        <p:txBody>
          <a:bodyPr lIns="72571" tIns="72571" rIns="72571" bIns="72571" anchor="b">
            <a:spAutoFit/>
          </a:bodyPr>
          <a:lstStyle>
            <a:lvl1pPr defTabSz="725713">
              <a:defRPr sz="1000">
                <a:solidFill>
                  <a:srgbClr val="7F7F7F"/>
                </a:solidFill>
                <a:latin typeface="Arial"/>
                <a:ea typeface="Arial"/>
                <a:cs typeface="Arial"/>
                <a:sym typeface="Arial"/>
              </a:defRPr>
            </a:lvl1pPr>
          </a:lstStyle>
          <a:p>
            <a:r>
              <a:t>© 2015 INTERNATIONAL BUSINESS MACHINES CORPORATION</a:t>
            </a:r>
          </a:p>
        </p:txBody>
      </p:sp>
      <p:sp>
        <p:nvSpPr>
          <p:cNvPr id="899" name="Shape 899"/>
          <p:cNvSpPr>
            <a:spLocks noGrp="1"/>
          </p:cNvSpPr>
          <p:nvPr>
            <p:ph type="title"/>
          </p:nvPr>
        </p:nvSpPr>
        <p:spPr>
          <a:xfrm>
            <a:off x="-9633" y="597152"/>
            <a:ext cx="8541801" cy="639003"/>
          </a:xfrm>
          <a:prstGeom prst="rect">
            <a:avLst/>
          </a:prstGeom>
          <a:solidFill>
            <a:srgbClr val="6ECFFF"/>
          </a:solidFill>
          <a:ln w="9525">
            <a:solidFill>
              <a:srgbClr val="6DCEF5"/>
            </a:solidFill>
            <a:round/>
          </a:ln>
        </p:spPr>
        <p:txBody>
          <a:bodyPr lIns="72571" tIns="72571" rIns="72571" bIns="72571" anchor="b">
            <a:normAutofit/>
          </a:bodyPr>
          <a:lstStyle>
            <a:lvl1pPr defTabSz="725713">
              <a:defRPr sz="3200" b="1">
                <a:solidFill>
                  <a:srgbClr val="FFFFFF"/>
                </a:solidFill>
              </a:defRPr>
            </a:lvl1pPr>
          </a:lstStyle>
          <a:p>
            <a:r>
              <a:t>Title Text</a:t>
            </a:r>
          </a:p>
        </p:txBody>
      </p:sp>
      <p:sp>
        <p:nvSpPr>
          <p:cNvPr id="900" name="Shape 900"/>
          <p:cNvSpPr>
            <a:spLocks noGrp="1"/>
          </p:cNvSpPr>
          <p:nvPr>
            <p:ph type="body" idx="1"/>
          </p:nvPr>
        </p:nvSpPr>
        <p:spPr>
          <a:xfrm>
            <a:off x="812800" y="1877567"/>
            <a:ext cx="14621934" cy="6291073"/>
          </a:xfrm>
          <a:prstGeom prst="rect">
            <a:avLst/>
          </a:prstGeom>
        </p:spPr>
        <p:txBody>
          <a:bodyPr lIns="0" tIns="0" rIns="0" bIns="0">
            <a:normAutofit/>
          </a:bodyPr>
          <a:lstStyle>
            <a:lvl1pPr defTabSz="725713">
              <a:lnSpc>
                <a:spcPts val="9800"/>
              </a:lnSpc>
              <a:spcBef>
                <a:spcPts val="0"/>
              </a:spcBef>
              <a:defRPr sz="10200">
                <a:solidFill>
                  <a:srgbClr val="5F605F"/>
                </a:solidFill>
                <a:latin typeface="Arial"/>
                <a:ea typeface="Arial"/>
                <a:cs typeface="Arial"/>
                <a:sym typeface="Arial"/>
              </a:defRPr>
            </a:lvl1pPr>
            <a:lvl2pPr marL="1777174" indent="-1051460" defTabSz="725713">
              <a:lnSpc>
                <a:spcPts val="9800"/>
              </a:lnSpc>
              <a:spcBef>
                <a:spcPts val="0"/>
              </a:spcBef>
              <a:buSzPct val="100000"/>
              <a:buChar char="–"/>
              <a:defRPr sz="10200">
                <a:solidFill>
                  <a:srgbClr val="5F605F"/>
                </a:solidFill>
                <a:latin typeface="Arial"/>
                <a:ea typeface="Arial"/>
                <a:cs typeface="Arial"/>
                <a:sym typeface="Arial"/>
              </a:defRPr>
            </a:lvl2pPr>
            <a:lvl3pPr marL="2425411" indent="-973984" defTabSz="725713">
              <a:lnSpc>
                <a:spcPts val="9800"/>
              </a:lnSpc>
              <a:spcBef>
                <a:spcPts val="0"/>
              </a:spcBef>
              <a:buChar char="•"/>
              <a:defRPr sz="10200">
                <a:solidFill>
                  <a:srgbClr val="5F605F"/>
                </a:solidFill>
                <a:latin typeface="Arial"/>
                <a:ea typeface="Arial"/>
                <a:cs typeface="Arial"/>
                <a:sym typeface="Arial"/>
              </a:defRPr>
            </a:lvl3pPr>
            <a:lvl4pPr marL="3333746" indent="-1156606" defTabSz="725713">
              <a:lnSpc>
                <a:spcPts val="9800"/>
              </a:lnSpc>
              <a:spcBef>
                <a:spcPts val="0"/>
              </a:spcBef>
              <a:buSzPct val="100000"/>
              <a:buChar char="–"/>
              <a:defRPr sz="10200">
                <a:solidFill>
                  <a:srgbClr val="5F605F"/>
                </a:solidFill>
                <a:latin typeface="Arial"/>
                <a:ea typeface="Arial"/>
                <a:cs typeface="Arial"/>
                <a:sym typeface="Arial"/>
              </a:defRPr>
            </a:lvl4pPr>
            <a:lvl5pPr marL="4059460" indent="-1156606" defTabSz="725713">
              <a:lnSpc>
                <a:spcPts val="9800"/>
              </a:lnSpc>
              <a:spcBef>
                <a:spcPts val="0"/>
              </a:spcBef>
              <a:defRPr sz="10200">
                <a:solidFill>
                  <a:srgbClr val="5F605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01" name="Shape 901"/>
          <p:cNvSpPr>
            <a:spLocks noGrp="1"/>
          </p:cNvSpPr>
          <p:nvPr>
            <p:ph type="sldNum" sz="quarter" idx="2"/>
          </p:nvPr>
        </p:nvSpPr>
        <p:spPr>
          <a:xfrm>
            <a:off x="15635071" y="8619672"/>
            <a:ext cx="383863" cy="367096"/>
          </a:xfrm>
          <a:prstGeom prst="rect">
            <a:avLst/>
          </a:prstGeom>
        </p:spPr>
        <p:txBody>
          <a:bodyPr lIns="72571" tIns="72571" rIns="72571" bIns="72571" anchor="ctr"/>
          <a:lstStyle>
            <a:lvl1pPr defTabSz="542925">
              <a:defRPr sz="1600">
                <a:solidFill>
                  <a:srgbClr val="7F7F7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908" name="Shape 908"/>
          <p:cNvSpPr>
            <a:spLocks noGrp="1"/>
          </p:cNvSpPr>
          <p:nvPr>
            <p:ph type="title"/>
          </p:nvPr>
        </p:nvSpPr>
        <p:spPr>
          <a:xfrm>
            <a:off x="643475" y="3124133"/>
            <a:ext cx="10470444" cy="1438002"/>
          </a:xfrm>
          <a:prstGeom prst="rect">
            <a:avLst/>
          </a:prstGeom>
        </p:spPr>
        <p:txBody>
          <a:bodyPr lIns="72571" tIns="72571" rIns="72571" bIns="72571" anchor="b">
            <a:normAutofit/>
          </a:bodyPr>
          <a:lstStyle>
            <a:lvl1pPr defTabSz="725713">
              <a:defRPr sz="5100" cap="none"/>
            </a:lvl1pPr>
          </a:lstStyle>
          <a:p>
            <a:r>
              <a:t>Title Text</a:t>
            </a:r>
          </a:p>
        </p:txBody>
      </p:sp>
      <p:sp>
        <p:nvSpPr>
          <p:cNvPr id="909" name="Shape 909"/>
          <p:cNvSpPr>
            <a:spLocks noGrp="1"/>
          </p:cNvSpPr>
          <p:nvPr>
            <p:ph type="body" sz="quarter" idx="1"/>
          </p:nvPr>
        </p:nvSpPr>
        <p:spPr>
          <a:xfrm>
            <a:off x="663221" y="1359052"/>
            <a:ext cx="8542867" cy="656972"/>
          </a:xfrm>
          <a:prstGeom prst="rect">
            <a:avLst/>
          </a:prstGeom>
        </p:spPr>
        <p:txBody>
          <a:bodyPr lIns="72571" tIns="72571" rIns="72571" bIns="72571" anchor="b">
            <a:normAutofit/>
          </a:bodyPr>
          <a:lstStyle>
            <a:lvl1pPr defTabSz="725713">
              <a:defRPr sz="1700">
                <a:latin typeface="Arial"/>
                <a:ea typeface="Arial"/>
                <a:cs typeface="Arial"/>
                <a:sym typeface="Arial"/>
              </a:defRPr>
            </a:lvl1pPr>
            <a:lvl2pPr marL="900957" indent="-175243" defTabSz="725713">
              <a:buSzPct val="100000"/>
              <a:buChar char="–"/>
              <a:defRPr sz="1700">
                <a:latin typeface="Arial"/>
                <a:ea typeface="Arial"/>
                <a:cs typeface="Arial"/>
                <a:sym typeface="Arial"/>
              </a:defRPr>
            </a:lvl2pPr>
            <a:lvl3pPr marL="1613757" indent="-162330" defTabSz="725713">
              <a:buChar char="•"/>
              <a:defRPr sz="1700">
                <a:latin typeface="Arial"/>
                <a:ea typeface="Arial"/>
                <a:cs typeface="Arial"/>
                <a:sym typeface="Arial"/>
              </a:defRPr>
            </a:lvl3pPr>
            <a:lvl4pPr marL="2369907" indent="-192767" defTabSz="725713">
              <a:buSzPct val="100000"/>
              <a:buChar char="–"/>
              <a:defRPr sz="1700">
                <a:latin typeface="Arial"/>
                <a:ea typeface="Arial"/>
                <a:cs typeface="Arial"/>
                <a:sym typeface="Arial"/>
              </a:defRPr>
            </a:lvl4pPr>
            <a:lvl5pPr marL="3095621" indent="-192767" defTabSz="725713">
              <a:defRPr sz="17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910" name="image12.pdf" descr="logo white.eps"/>
          <p:cNvPicPr>
            <a:picLocks noChangeAspect="1"/>
          </p:cNvPicPr>
          <p:nvPr/>
        </p:nvPicPr>
        <p:blipFill>
          <a:blip r:embed="rId2">
            <a:extLst/>
          </a:blip>
          <a:stretch>
            <a:fillRect/>
          </a:stretch>
        </p:blipFill>
        <p:spPr>
          <a:xfrm>
            <a:off x="14737644" y="468490"/>
            <a:ext cx="1095023" cy="428582"/>
          </a:xfrm>
          <a:prstGeom prst="rect">
            <a:avLst/>
          </a:prstGeom>
          <a:ln w="12700">
            <a:miter lim="400000"/>
          </a:ln>
        </p:spPr>
      </p:pic>
      <p:sp>
        <p:nvSpPr>
          <p:cNvPr id="911" name="Shape 911"/>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Option3">
    <p:spTree>
      <p:nvGrpSpPr>
        <p:cNvPr id="1" name=""/>
        <p:cNvGrpSpPr/>
        <p:nvPr/>
      </p:nvGrpSpPr>
      <p:grpSpPr>
        <a:xfrm>
          <a:off x="0" y="0"/>
          <a:ext cx="0" cy="0"/>
          <a:chOff x="0" y="0"/>
          <a:chExt cx="0" cy="0"/>
        </a:xfrm>
      </p:grpSpPr>
      <p:sp>
        <p:nvSpPr>
          <p:cNvPr id="918" name="Shape 918"/>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925" name="image18.png" descr="EventMark_horiz_white.png"/>
          <p:cNvPicPr>
            <a:picLocks noChangeAspect="1"/>
          </p:cNvPicPr>
          <p:nvPr/>
        </p:nvPicPr>
        <p:blipFill>
          <a:blip r:embed="rId2">
            <a:extLst/>
          </a:blip>
          <a:stretch>
            <a:fillRect/>
          </a:stretch>
        </p:blipFill>
        <p:spPr>
          <a:xfrm>
            <a:off x="925689" y="8695684"/>
            <a:ext cx="5000979" cy="248128"/>
          </a:xfrm>
          <a:prstGeom prst="rect">
            <a:avLst/>
          </a:prstGeom>
          <a:ln w="12700">
            <a:miter lim="400000"/>
          </a:ln>
        </p:spPr>
      </p:pic>
      <p:sp>
        <p:nvSpPr>
          <p:cNvPr id="926" name="Shape 926"/>
          <p:cNvSpPr/>
          <p:nvPr/>
        </p:nvSpPr>
        <p:spPr>
          <a:xfrm>
            <a:off x="187111" y="8599675"/>
            <a:ext cx="15841258" cy="1"/>
          </a:xfrm>
          <a:prstGeom prst="line">
            <a:avLst/>
          </a:prstGeom>
          <a:ln w="6350">
            <a:solidFill>
              <a:srgbClr val="000000"/>
            </a:solidFill>
          </a:ln>
        </p:spPr>
        <p:txBody>
          <a:bodyPr lIns="45718" tIns="45718" rIns="45718" bIns="45718"/>
          <a:lstStyle/>
          <a:p>
            <a:endParaRPr/>
          </a:p>
        </p:txBody>
      </p:sp>
      <p:pic>
        <p:nvPicPr>
          <p:cNvPr id="927" name="image12.pdf" descr="logo white.eps"/>
          <p:cNvPicPr>
            <a:picLocks noChangeAspect="1"/>
          </p:cNvPicPr>
          <p:nvPr/>
        </p:nvPicPr>
        <p:blipFill>
          <a:blip r:embed="rId3">
            <a:extLst/>
          </a:blip>
          <a:stretch>
            <a:fillRect/>
          </a:stretch>
        </p:blipFill>
        <p:spPr>
          <a:xfrm>
            <a:off x="15283729" y="182160"/>
            <a:ext cx="709816" cy="277816"/>
          </a:xfrm>
          <a:prstGeom prst="rect">
            <a:avLst/>
          </a:prstGeom>
          <a:ln w="12700">
            <a:miter lim="400000"/>
          </a:ln>
        </p:spPr>
      </p:pic>
      <p:sp>
        <p:nvSpPr>
          <p:cNvPr id="928" name="Shape 928"/>
          <p:cNvSpPr>
            <a:spLocks noGrp="1"/>
          </p:cNvSpPr>
          <p:nvPr>
            <p:ph type="sldNum" sz="quarter" idx="2"/>
          </p:nvPr>
        </p:nvSpPr>
        <p:spPr>
          <a:xfrm>
            <a:off x="1848827" y="10116389"/>
            <a:ext cx="555707" cy="553288"/>
          </a:xfrm>
          <a:prstGeom prst="rect">
            <a:avLst/>
          </a:prstGeom>
        </p:spPr>
        <p:txBody>
          <a:bodyPr lIns="116114" tIns="116114" rIns="116114" bIns="116114" anchor="ctr"/>
          <a:lstStyle>
            <a:lvl1pPr defTabSz="542925">
              <a:defRPr sz="2200">
                <a:solidFill>
                  <a:srgbClr val="051A33"/>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935" name="Shape 935"/>
          <p:cNvSpPr>
            <a:spLocks noGrp="1"/>
          </p:cNvSpPr>
          <p:nvPr>
            <p:ph type="title"/>
          </p:nvPr>
        </p:nvSpPr>
        <p:spPr>
          <a:xfrm>
            <a:off x="412043" y="366890"/>
            <a:ext cx="14630401" cy="747590"/>
          </a:xfrm>
          <a:prstGeom prst="rect">
            <a:avLst/>
          </a:prstGeom>
        </p:spPr>
        <p:txBody>
          <a:bodyPr lIns="0" tIns="0" rIns="0" bIns="0">
            <a:normAutofit/>
          </a:bodyPr>
          <a:lstStyle>
            <a:lvl1pPr defTabSz="725713">
              <a:defRPr sz="4100" b="1" cap="none">
                <a:solidFill>
                  <a:srgbClr val="FFFFFF"/>
                </a:solidFill>
              </a:defRPr>
            </a:lvl1pPr>
          </a:lstStyle>
          <a:p>
            <a:r>
              <a:t>Title Text</a:t>
            </a:r>
          </a:p>
        </p:txBody>
      </p:sp>
      <p:pic>
        <p:nvPicPr>
          <p:cNvPr id="936" name="image19.png"/>
          <p:cNvPicPr>
            <a:picLocks noChangeAspect="1"/>
          </p:cNvPicPr>
          <p:nvPr/>
        </p:nvPicPr>
        <p:blipFill>
          <a:blip r:embed="rId2">
            <a:extLst/>
          </a:blip>
          <a:stretch>
            <a:fillRect/>
          </a:stretch>
        </p:blipFill>
        <p:spPr>
          <a:xfrm>
            <a:off x="14420969" y="8750713"/>
            <a:ext cx="1425811" cy="220353"/>
          </a:xfrm>
          <a:prstGeom prst="rect">
            <a:avLst/>
          </a:prstGeom>
          <a:ln w="12700">
            <a:miter lim="400000"/>
          </a:ln>
        </p:spPr>
      </p:pic>
      <p:sp>
        <p:nvSpPr>
          <p:cNvPr id="937" name="Shape 937"/>
          <p:cNvSpPr>
            <a:spLocks noGrp="1"/>
          </p:cNvSpPr>
          <p:nvPr>
            <p:ph type="body" sz="half" idx="1"/>
          </p:nvPr>
        </p:nvSpPr>
        <p:spPr>
          <a:xfrm>
            <a:off x="412043" y="2381958"/>
            <a:ext cx="8757357" cy="5678312"/>
          </a:xfrm>
          <a:prstGeom prst="rect">
            <a:avLst/>
          </a:prstGeom>
        </p:spPr>
        <p:txBody>
          <a:bodyPr lIns="72571" tIns="72571" rIns="72571" bIns="72571">
            <a:normAutofit/>
          </a:bodyPr>
          <a:lstStyle>
            <a:lvl1pPr defTabSz="725713">
              <a:spcBef>
                <a:spcPts val="900"/>
              </a:spcBef>
              <a:defRPr sz="3800" b="1">
                <a:solidFill>
                  <a:srgbClr val="FF9635"/>
                </a:solidFill>
                <a:latin typeface="Arial"/>
                <a:ea typeface="Arial"/>
                <a:cs typeface="Arial"/>
                <a:sym typeface="Arial"/>
              </a:defRPr>
            </a:lvl1pPr>
            <a:lvl2pPr marL="298205" indent="-298205" defTabSz="725713">
              <a:spcBef>
                <a:spcPts val="900"/>
              </a:spcBef>
              <a:buSzPct val="100000"/>
              <a:defRPr sz="3800" b="1">
                <a:solidFill>
                  <a:srgbClr val="FF9635"/>
                </a:solidFill>
                <a:latin typeface="Arial"/>
                <a:ea typeface="Arial"/>
                <a:cs typeface="Arial"/>
                <a:sym typeface="Arial"/>
              </a:defRPr>
            </a:lvl2pPr>
            <a:lvl3pPr marL="359903" indent="-359903" defTabSz="725713">
              <a:spcBef>
                <a:spcPts val="900"/>
              </a:spcBef>
              <a:buChar char="•"/>
              <a:defRPr sz="3800" b="1">
                <a:solidFill>
                  <a:srgbClr val="FF9635"/>
                </a:solidFill>
                <a:latin typeface="Arial"/>
                <a:ea typeface="Arial"/>
                <a:cs typeface="Arial"/>
                <a:sym typeface="Arial"/>
              </a:defRPr>
            </a:lvl3pPr>
            <a:lvl4pPr marL="417487" indent="-417487" defTabSz="725713">
              <a:spcBef>
                <a:spcPts val="900"/>
              </a:spcBef>
              <a:buSzPct val="100000"/>
              <a:defRPr sz="3800" b="1">
                <a:solidFill>
                  <a:srgbClr val="FF9635"/>
                </a:solidFill>
                <a:latin typeface="Arial"/>
                <a:ea typeface="Arial"/>
                <a:cs typeface="Arial"/>
                <a:sym typeface="Arial"/>
              </a:defRPr>
            </a:lvl4pPr>
            <a:lvl5pPr marL="549326" indent="-549326" defTabSz="725713">
              <a:spcBef>
                <a:spcPts val="900"/>
              </a:spcBef>
              <a:buChar char="•"/>
              <a:defRPr sz="3800" b="1">
                <a:solidFill>
                  <a:srgbClr val="FF9635"/>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8" name="Shape 938"/>
          <p:cNvSpPr>
            <a:spLocks noGrp="1"/>
          </p:cNvSpPr>
          <p:nvPr>
            <p:ph type="sldNum" sz="quarter" idx="2"/>
          </p:nvPr>
        </p:nvSpPr>
        <p:spPr>
          <a:xfrm>
            <a:off x="7857066" y="8231716"/>
            <a:ext cx="3793068" cy="486834"/>
          </a:xfrm>
          <a:prstGeom prst="rect">
            <a:avLst/>
          </a:prstGeom>
        </p:spPr>
        <p:txBody>
          <a:bodyPr lIns="45719" tIns="45719" rIns="45719" bIns="45719" anchor="ctr"/>
          <a:lstStyle>
            <a:lvl1pPr defTabSz="542925">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1_Divider - quote">
    <p:bg>
      <p:bgPr>
        <a:solidFill>
          <a:srgbClr val="1C0837"/>
        </a:solidFill>
        <a:effectLst/>
      </p:bgPr>
    </p:bg>
    <p:spTree>
      <p:nvGrpSpPr>
        <p:cNvPr id="1" name=""/>
        <p:cNvGrpSpPr/>
        <p:nvPr/>
      </p:nvGrpSpPr>
      <p:grpSpPr>
        <a:xfrm>
          <a:off x="0" y="0"/>
          <a:ext cx="0" cy="0"/>
          <a:chOff x="0" y="0"/>
          <a:chExt cx="0" cy="0"/>
        </a:xfrm>
      </p:grpSpPr>
      <p:sp>
        <p:nvSpPr>
          <p:cNvPr id="954" name="Shape 954"/>
          <p:cNvSpPr/>
          <p:nvPr/>
        </p:nvSpPr>
        <p:spPr>
          <a:xfrm>
            <a:off x="812806" y="8810473"/>
            <a:ext cx="180057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306512">
              <a:spcBef>
                <a:spcPts val="300"/>
              </a:spcBef>
              <a:defRPr sz="600">
                <a:solidFill>
                  <a:srgbClr val="FFFFFF"/>
                </a:solidFill>
                <a:latin typeface="Arial"/>
                <a:ea typeface="Arial"/>
                <a:cs typeface="Arial"/>
                <a:sym typeface="Arial"/>
              </a:defRPr>
            </a:lvl1pPr>
          </a:lstStyle>
          <a:p>
            <a:r>
              <a:t>©2016 IBM Corporation</a:t>
            </a:r>
          </a:p>
        </p:txBody>
      </p:sp>
      <p:sp>
        <p:nvSpPr>
          <p:cNvPr id="955" name="Shape 955"/>
          <p:cNvSpPr>
            <a:spLocks noGrp="1"/>
          </p:cNvSpPr>
          <p:nvPr>
            <p:ph type="title"/>
          </p:nvPr>
        </p:nvSpPr>
        <p:spPr>
          <a:xfrm>
            <a:off x="812800" y="4117659"/>
            <a:ext cx="11163339" cy="875457"/>
          </a:xfrm>
          <a:prstGeom prst="rect">
            <a:avLst/>
          </a:prstGeom>
        </p:spPr>
        <p:txBody>
          <a:bodyPr lIns="0" tIns="0" rIns="0" bIns="0">
            <a:normAutofit/>
          </a:bodyPr>
          <a:lstStyle>
            <a:lvl1pPr defTabSz="1451427">
              <a:defRPr sz="5100" cap="none">
                <a:solidFill>
                  <a:srgbClr val="FFFFFF"/>
                </a:solidFill>
              </a:defRPr>
            </a:lvl1pPr>
          </a:lstStyle>
          <a:p>
            <a:r>
              <a:t>Title Text</a:t>
            </a:r>
          </a:p>
        </p:txBody>
      </p:sp>
      <p:sp>
        <p:nvSpPr>
          <p:cNvPr id="956" name="Shape 956"/>
          <p:cNvSpPr>
            <a:spLocks noGrp="1"/>
          </p:cNvSpPr>
          <p:nvPr>
            <p:ph type="sldNum" sz="quarter" idx="2"/>
          </p:nvPr>
        </p:nvSpPr>
        <p:spPr>
          <a:xfrm>
            <a:off x="15709796" y="8788756"/>
            <a:ext cx="153925" cy="148718"/>
          </a:xfrm>
          <a:prstGeom prst="rect">
            <a:avLst/>
          </a:prstGeom>
        </p:spPr>
        <p:txBody>
          <a:bodyPr anchor="b"/>
          <a:lstStyle>
            <a:lvl1pPr defTabSz="2073825">
              <a:spcBef>
                <a:spcPts val="400"/>
              </a:spcBef>
              <a:defRPr sz="10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ivider - quote">
    <p:bg>
      <p:bgPr>
        <a:solidFill>
          <a:srgbClr val="1C0837"/>
        </a:solidFill>
        <a:effectLst/>
      </p:bgPr>
    </p:bg>
    <p:spTree>
      <p:nvGrpSpPr>
        <p:cNvPr id="1" name=""/>
        <p:cNvGrpSpPr/>
        <p:nvPr/>
      </p:nvGrpSpPr>
      <p:grpSpPr>
        <a:xfrm>
          <a:off x="0" y="0"/>
          <a:ext cx="0" cy="0"/>
          <a:chOff x="0" y="0"/>
          <a:chExt cx="0" cy="0"/>
        </a:xfrm>
      </p:grpSpPr>
      <p:sp>
        <p:nvSpPr>
          <p:cNvPr id="963" name="Shape 963"/>
          <p:cNvSpPr/>
          <p:nvPr/>
        </p:nvSpPr>
        <p:spPr>
          <a:xfrm>
            <a:off x="812806" y="8810473"/>
            <a:ext cx="180057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306512">
              <a:spcBef>
                <a:spcPts val="300"/>
              </a:spcBef>
              <a:defRPr sz="600">
                <a:solidFill>
                  <a:srgbClr val="FFFFFF"/>
                </a:solidFill>
                <a:latin typeface="Arial"/>
                <a:ea typeface="Arial"/>
                <a:cs typeface="Arial"/>
                <a:sym typeface="Arial"/>
              </a:defRPr>
            </a:lvl1pPr>
          </a:lstStyle>
          <a:p>
            <a:r>
              <a:t>©2016 IBM Corporation</a:t>
            </a:r>
          </a:p>
        </p:txBody>
      </p:sp>
      <p:sp>
        <p:nvSpPr>
          <p:cNvPr id="964" name="Shape 964"/>
          <p:cNvSpPr>
            <a:spLocks noGrp="1"/>
          </p:cNvSpPr>
          <p:nvPr>
            <p:ph type="title"/>
          </p:nvPr>
        </p:nvSpPr>
        <p:spPr>
          <a:xfrm>
            <a:off x="812800" y="4117659"/>
            <a:ext cx="11163339" cy="875457"/>
          </a:xfrm>
          <a:prstGeom prst="rect">
            <a:avLst/>
          </a:prstGeom>
        </p:spPr>
        <p:txBody>
          <a:bodyPr lIns="0" tIns="0" rIns="0" bIns="0">
            <a:normAutofit/>
          </a:bodyPr>
          <a:lstStyle>
            <a:lvl1pPr defTabSz="1451427">
              <a:defRPr sz="5100" cap="none">
                <a:solidFill>
                  <a:srgbClr val="FFFFFF"/>
                </a:solidFill>
              </a:defRPr>
            </a:lvl1pPr>
          </a:lstStyle>
          <a:p>
            <a:r>
              <a:t>Title Text</a:t>
            </a:r>
          </a:p>
        </p:txBody>
      </p:sp>
      <p:sp>
        <p:nvSpPr>
          <p:cNvPr id="965" name="Shape 965"/>
          <p:cNvSpPr>
            <a:spLocks noGrp="1"/>
          </p:cNvSpPr>
          <p:nvPr>
            <p:ph type="sldNum" sz="quarter" idx="2"/>
          </p:nvPr>
        </p:nvSpPr>
        <p:spPr>
          <a:xfrm>
            <a:off x="15709796" y="8788756"/>
            <a:ext cx="153925" cy="148718"/>
          </a:xfrm>
          <a:prstGeom prst="rect">
            <a:avLst/>
          </a:prstGeom>
        </p:spPr>
        <p:txBody>
          <a:bodyPr anchor="b"/>
          <a:lstStyle>
            <a:lvl1pPr defTabSz="2073825">
              <a:spcBef>
                <a:spcPts val="400"/>
              </a:spcBef>
              <a:defRPr sz="10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105" name="Shape 105"/>
          <p:cNvSpPr>
            <a:spLocks noGrp="1"/>
          </p:cNvSpPr>
          <p:nvPr>
            <p:ph type="body" sz="quarter" idx="1"/>
          </p:nvPr>
        </p:nvSpPr>
        <p:spPr>
          <a:xfrm>
            <a:off x="468775" y="4046542"/>
            <a:ext cx="3595226" cy="3144838"/>
          </a:xfrm>
          <a:prstGeom prst="rect">
            <a:avLst/>
          </a:prstGeom>
        </p:spPr>
        <p:txBody>
          <a:bodyPr lIns="45717" tIns="45717" rIns="45717" bIns="45717">
            <a:normAutofit/>
          </a:bodyPr>
          <a:lstStyle>
            <a:lvl1pPr marL="174610" indent="-174610" defTabSz="914316">
              <a:buSzPct val="100000"/>
              <a:buFont typeface="Arial"/>
              <a:buChar char="•"/>
              <a:defRPr sz="2500">
                <a:solidFill>
                  <a:srgbClr val="798088"/>
                </a:solidFill>
                <a:latin typeface="HelvNeue Roman for IBM"/>
                <a:ea typeface="HelvNeue Roman for IBM"/>
                <a:cs typeface="HelvNeue Roman for IBM"/>
                <a:sym typeface="HelvNeue Roman for IBM"/>
              </a:defRPr>
            </a:lvl1pPr>
            <a:lvl2pPr defTabSz="914316">
              <a:buFont typeface="Arial"/>
              <a:defRPr sz="2500">
                <a:solidFill>
                  <a:srgbClr val="798088"/>
                </a:solidFill>
                <a:latin typeface="HelvNeue Roman for IBM"/>
                <a:ea typeface="HelvNeue Roman for IBM"/>
                <a:cs typeface="HelvNeue Roman for IBM"/>
                <a:sym typeface="HelvNeue Roman for IBM"/>
              </a:defRPr>
            </a:lvl2pPr>
            <a:lvl3pPr defTabSz="914316">
              <a:buFont typeface="Arial"/>
              <a:defRPr sz="2500">
                <a:solidFill>
                  <a:srgbClr val="798088"/>
                </a:solidFill>
                <a:latin typeface="HelvNeue Roman for IBM"/>
                <a:ea typeface="HelvNeue Roman for IBM"/>
                <a:cs typeface="HelvNeue Roman for IBM"/>
                <a:sym typeface="HelvNeue Roman for IBM"/>
              </a:defRPr>
            </a:lvl3pPr>
            <a:lvl4pPr defTabSz="914316">
              <a:buFont typeface="Arial"/>
              <a:defRPr sz="2500">
                <a:solidFill>
                  <a:srgbClr val="798088"/>
                </a:solidFill>
                <a:latin typeface="HelvNeue Roman for IBM"/>
                <a:ea typeface="HelvNeue Roman for IBM"/>
                <a:cs typeface="HelvNeue Roman for IBM"/>
                <a:sym typeface="HelvNeue Roman for IBM"/>
              </a:defRPr>
            </a:lvl4pPr>
            <a:lvl5pPr defTabSz="914316">
              <a:buFont typeface="Arial"/>
              <a:defRPr sz="2500">
                <a:solidFill>
                  <a:srgbClr val="798088"/>
                </a:solidFill>
                <a:latin typeface="HelvNeue Roman for IBM"/>
                <a:ea typeface="HelvNeue Roman for IBM"/>
                <a:cs typeface="HelvNeue Roman for IBM"/>
                <a:sym typeface="HelvNeue Roman for IBM"/>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body" sz="quarter" idx="13"/>
          </p:nvPr>
        </p:nvSpPr>
        <p:spPr>
          <a:xfrm>
            <a:off x="468775" y="3151354"/>
            <a:ext cx="3595225"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107" name="Shape 107"/>
          <p:cNvSpPr>
            <a:spLocks noGrp="1"/>
          </p:cNvSpPr>
          <p:nvPr>
            <p:ph type="sldNum" sz="quarter" idx="2"/>
          </p:nvPr>
        </p:nvSpPr>
        <p:spPr>
          <a:prstGeom prst="rect">
            <a:avLst/>
          </a:prstGeom>
        </p:spPr>
        <p:txBody>
          <a:bodyPr/>
          <a:lstStyle/>
          <a:p>
            <a:fld id="{86CB4B4D-7CA3-9044-876B-883B54F8677D}" type="slidenum">
              <a:t>‹#›</a:t>
            </a:fld>
            <a:endParaRPr/>
          </a:p>
        </p:txBody>
      </p:sp>
      <p:pic>
        <p:nvPicPr>
          <p:cNvPr id="108"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109" name="Shape 109"/>
          <p:cNvSpPr/>
          <p:nvPr/>
        </p:nvSpPr>
        <p:spPr>
          <a:xfrm>
            <a:off x="468775" y="3667419"/>
            <a:ext cx="3595225" cy="1"/>
          </a:xfrm>
          <a:prstGeom prst="line">
            <a:avLst/>
          </a:prstGeom>
          <a:ln w="38100">
            <a:solidFill>
              <a:srgbClr val="00B2EF"/>
            </a:solidFill>
            <a:miter lim="400000"/>
          </a:ln>
        </p:spPr>
        <p:txBody>
          <a:bodyPr lIns="45718" tIns="45718" rIns="45718" bIns="45718"/>
          <a:lstStyle/>
          <a:p>
            <a:endParaRPr/>
          </a:p>
        </p:txBody>
      </p:sp>
      <p:sp>
        <p:nvSpPr>
          <p:cNvPr id="110" name="Shape 110"/>
          <p:cNvSpPr>
            <a:spLocks noGrp="1"/>
          </p:cNvSpPr>
          <p:nvPr>
            <p:ph type="body" sz="quarter" idx="14"/>
          </p:nvPr>
        </p:nvSpPr>
        <p:spPr>
          <a:xfrm>
            <a:off x="4429538" y="4046542"/>
            <a:ext cx="3595225" cy="3144838"/>
          </a:xfrm>
          <a:prstGeom prst="rect">
            <a:avLst/>
          </a:prstGeom>
        </p:spPr>
        <p:txBody>
          <a:bodyPr lIns="45717" tIns="45717" rIns="45717" bIns="45717">
            <a:normAutofit/>
          </a:bodyPr>
          <a:lstStyle/>
          <a:p>
            <a:pPr marL="174610" indent="-174610" defTabSz="914316">
              <a:buSzPct val="100000"/>
              <a:buFont typeface="Arial"/>
              <a:buChar char="•"/>
              <a:defRPr sz="2500">
                <a:solidFill>
                  <a:srgbClr val="798088"/>
                </a:solidFill>
                <a:latin typeface="HelvNeue Roman for IBM"/>
                <a:ea typeface="HelvNeue Roman for IBM"/>
                <a:cs typeface="HelvNeue Roman for IBM"/>
                <a:sym typeface="HelvNeue Roman for IBM"/>
              </a:defRPr>
            </a:pPr>
            <a:endParaRPr/>
          </a:p>
        </p:txBody>
      </p:sp>
      <p:sp>
        <p:nvSpPr>
          <p:cNvPr id="111" name="Shape 111"/>
          <p:cNvSpPr>
            <a:spLocks noGrp="1"/>
          </p:cNvSpPr>
          <p:nvPr>
            <p:ph type="body" sz="quarter" idx="15"/>
          </p:nvPr>
        </p:nvSpPr>
        <p:spPr>
          <a:xfrm>
            <a:off x="4429538" y="3151354"/>
            <a:ext cx="3595225"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112" name="Shape 112"/>
          <p:cNvSpPr>
            <a:spLocks noGrp="1"/>
          </p:cNvSpPr>
          <p:nvPr>
            <p:ph type="body" sz="quarter" idx="16"/>
          </p:nvPr>
        </p:nvSpPr>
        <p:spPr>
          <a:xfrm>
            <a:off x="8454807" y="4046542"/>
            <a:ext cx="3595225" cy="3144838"/>
          </a:xfrm>
          <a:prstGeom prst="rect">
            <a:avLst/>
          </a:prstGeom>
        </p:spPr>
        <p:txBody>
          <a:bodyPr lIns="45717" tIns="45717" rIns="45717" bIns="45717">
            <a:normAutofit/>
          </a:bodyPr>
          <a:lstStyle/>
          <a:p>
            <a:pPr marL="174610" indent="-174610" defTabSz="914316">
              <a:buSzPct val="100000"/>
              <a:buFont typeface="Arial"/>
              <a:buChar char="•"/>
              <a:defRPr sz="2500">
                <a:solidFill>
                  <a:srgbClr val="798088"/>
                </a:solidFill>
                <a:latin typeface="HelvNeue Roman for IBM"/>
                <a:ea typeface="HelvNeue Roman for IBM"/>
                <a:cs typeface="HelvNeue Roman for IBM"/>
                <a:sym typeface="HelvNeue Roman for IBM"/>
              </a:defRPr>
            </a:pPr>
            <a:endParaRPr/>
          </a:p>
        </p:txBody>
      </p:sp>
      <p:sp>
        <p:nvSpPr>
          <p:cNvPr id="113" name="Shape 113"/>
          <p:cNvSpPr>
            <a:spLocks noGrp="1"/>
          </p:cNvSpPr>
          <p:nvPr>
            <p:ph type="body" sz="quarter" idx="17"/>
          </p:nvPr>
        </p:nvSpPr>
        <p:spPr>
          <a:xfrm>
            <a:off x="8454807" y="3151354"/>
            <a:ext cx="3595225"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114" name="Shape 114"/>
          <p:cNvSpPr>
            <a:spLocks noGrp="1"/>
          </p:cNvSpPr>
          <p:nvPr>
            <p:ph type="body" sz="quarter" idx="18"/>
          </p:nvPr>
        </p:nvSpPr>
        <p:spPr>
          <a:xfrm>
            <a:off x="12273735" y="4046542"/>
            <a:ext cx="3595226" cy="3144838"/>
          </a:xfrm>
          <a:prstGeom prst="rect">
            <a:avLst/>
          </a:prstGeom>
        </p:spPr>
        <p:txBody>
          <a:bodyPr lIns="45717" tIns="45717" rIns="45717" bIns="45717">
            <a:normAutofit/>
          </a:bodyPr>
          <a:lstStyle/>
          <a:p>
            <a:pPr marL="174610" indent="-174610" defTabSz="914316">
              <a:buSzPct val="100000"/>
              <a:buFont typeface="Arial"/>
              <a:buChar char="•"/>
              <a:defRPr sz="2500">
                <a:solidFill>
                  <a:srgbClr val="798088"/>
                </a:solidFill>
                <a:latin typeface="HelvNeue Roman for IBM"/>
                <a:ea typeface="HelvNeue Roman for IBM"/>
                <a:cs typeface="HelvNeue Roman for IBM"/>
                <a:sym typeface="HelvNeue Roman for IBM"/>
              </a:defRPr>
            </a:pPr>
            <a:endParaRPr/>
          </a:p>
        </p:txBody>
      </p:sp>
      <p:sp>
        <p:nvSpPr>
          <p:cNvPr id="115" name="Shape 115"/>
          <p:cNvSpPr>
            <a:spLocks noGrp="1"/>
          </p:cNvSpPr>
          <p:nvPr>
            <p:ph type="body" sz="quarter" idx="19"/>
          </p:nvPr>
        </p:nvSpPr>
        <p:spPr>
          <a:xfrm>
            <a:off x="12273735" y="3151354"/>
            <a:ext cx="3595226" cy="711201"/>
          </a:xfrm>
          <a:prstGeom prst="rect">
            <a:avLst/>
          </a:prstGeom>
        </p:spPr>
        <p:txBody>
          <a:bodyPr lIns="45717" tIns="45717" rIns="45717" bIns="45717">
            <a:normAutofit/>
          </a:bodyPr>
          <a:lstStyle/>
          <a:p>
            <a:pPr>
              <a:defRPr sz="4100" b="1">
                <a:latin typeface="+mj-lt"/>
                <a:ea typeface="+mj-ea"/>
                <a:cs typeface="+mj-cs"/>
                <a:sym typeface="Helvetica"/>
              </a:defRPr>
            </a:pPr>
            <a:endParaRPr/>
          </a:p>
        </p:txBody>
      </p:sp>
      <p:sp>
        <p:nvSpPr>
          <p:cNvPr id="116" name="Shape 116"/>
          <p:cNvSpPr/>
          <p:nvPr/>
        </p:nvSpPr>
        <p:spPr>
          <a:xfrm>
            <a:off x="4429538" y="3667419"/>
            <a:ext cx="3595225" cy="1"/>
          </a:xfrm>
          <a:prstGeom prst="line">
            <a:avLst/>
          </a:prstGeom>
          <a:ln w="38100">
            <a:solidFill>
              <a:srgbClr val="00B2EF"/>
            </a:solidFill>
            <a:miter lim="400000"/>
          </a:ln>
        </p:spPr>
        <p:txBody>
          <a:bodyPr lIns="45718" tIns="45718" rIns="45718" bIns="45718"/>
          <a:lstStyle/>
          <a:p>
            <a:endParaRPr/>
          </a:p>
        </p:txBody>
      </p:sp>
      <p:sp>
        <p:nvSpPr>
          <p:cNvPr id="117" name="Shape 117"/>
          <p:cNvSpPr/>
          <p:nvPr/>
        </p:nvSpPr>
        <p:spPr>
          <a:xfrm>
            <a:off x="8454807" y="3667419"/>
            <a:ext cx="3595225" cy="1"/>
          </a:xfrm>
          <a:prstGeom prst="line">
            <a:avLst/>
          </a:prstGeom>
          <a:ln w="38100">
            <a:solidFill>
              <a:srgbClr val="00B2EF"/>
            </a:solidFill>
            <a:miter lim="400000"/>
          </a:ln>
        </p:spPr>
        <p:txBody>
          <a:bodyPr lIns="45718" tIns="45718" rIns="45718" bIns="45718"/>
          <a:lstStyle/>
          <a:p>
            <a:endParaRPr/>
          </a:p>
        </p:txBody>
      </p:sp>
      <p:sp>
        <p:nvSpPr>
          <p:cNvPr id="118" name="Shape 118"/>
          <p:cNvSpPr/>
          <p:nvPr/>
        </p:nvSpPr>
        <p:spPr>
          <a:xfrm>
            <a:off x="12273735" y="3667419"/>
            <a:ext cx="3595226" cy="1"/>
          </a:xfrm>
          <a:prstGeom prst="line">
            <a:avLst/>
          </a:prstGeom>
          <a:ln w="38100">
            <a:solidFill>
              <a:srgbClr val="00B2EF"/>
            </a:solidFill>
            <a:miter lim="400000"/>
          </a:ln>
        </p:spPr>
        <p:txBody>
          <a:bodyPr lIns="45718" tIns="45718" rIns="45718" bIns="45718"/>
          <a:lstStyle/>
          <a:p>
            <a:endParaRPr/>
          </a:p>
        </p:txBody>
      </p:sp>
      <p:sp>
        <p:nvSpPr>
          <p:cNvPr id="119" name="Shape 119"/>
          <p:cNvSpPr>
            <a:spLocks noGrp="1"/>
          </p:cNvSpPr>
          <p:nvPr>
            <p:ph type="body" sz="quarter" idx="20"/>
          </p:nvPr>
        </p:nvSpPr>
        <p:spPr>
          <a:xfrm>
            <a:off x="406400" y="373062"/>
            <a:ext cx="10160000" cy="2381254"/>
          </a:xfrm>
          <a:prstGeom prst="rect">
            <a:avLst/>
          </a:prstGeom>
        </p:spPr>
        <p:txBody>
          <a:bodyPr lIns="45717" tIns="45717" rIns="45717" bIns="45717">
            <a:normAutofit/>
          </a:bodyPr>
          <a:lstStyle/>
          <a:p>
            <a:pPr>
              <a:defRPr sz="4100">
                <a:solidFill>
                  <a:srgbClr val="0D0D0D"/>
                </a:solidFill>
              </a:defRPr>
            </a:pPr>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ivider - photo">
    <p:bg>
      <p:bgPr>
        <a:solidFill>
          <a:srgbClr val="1C0837"/>
        </a:solidFill>
        <a:effectLst/>
      </p:bgPr>
    </p:bg>
    <p:spTree>
      <p:nvGrpSpPr>
        <p:cNvPr id="1" name=""/>
        <p:cNvGrpSpPr/>
        <p:nvPr/>
      </p:nvGrpSpPr>
      <p:grpSpPr>
        <a:xfrm>
          <a:off x="0" y="0"/>
          <a:ext cx="0" cy="0"/>
          <a:chOff x="0" y="0"/>
          <a:chExt cx="0" cy="0"/>
        </a:xfrm>
      </p:grpSpPr>
      <p:sp>
        <p:nvSpPr>
          <p:cNvPr id="972" name="Shape 972"/>
          <p:cNvSpPr/>
          <p:nvPr/>
        </p:nvSpPr>
        <p:spPr>
          <a:xfrm>
            <a:off x="812806" y="8810473"/>
            <a:ext cx="180057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306512">
              <a:spcBef>
                <a:spcPts val="300"/>
              </a:spcBef>
              <a:defRPr sz="600">
                <a:solidFill>
                  <a:srgbClr val="FFFFFF"/>
                </a:solidFill>
                <a:latin typeface="Arial"/>
                <a:ea typeface="Arial"/>
                <a:cs typeface="Arial"/>
                <a:sym typeface="Arial"/>
              </a:defRPr>
            </a:lvl1pPr>
          </a:lstStyle>
          <a:p>
            <a:r>
              <a:t>©2016 IBM Corporation</a:t>
            </a:r>
          </a:p>
        </p:txBody>
      </p:sp>
      <p:sp>
        <p:nvSpPr>
          <p:cNvPr id="973" name="Shape 973"/>
          <p:cNvSpPr>
            <a:spLocks noGrp="1"/>
          </p:cNvSpPr>
          <p:nvPr>
            <p:ph type="pic" idx="13"/>
          </p:nvPr>
        </p:nvSpPr>
        <p:spPr>
          <a:xfrm>
            <a:off x="0" y="0"/>
            <a:ext cx="16256000" cy="9144000"/>
          </a:xfrm>
          <a:prstGeom prst="rect">
            <a:avLst/>
          </a:prstGeom>
        </p:spPr>
        <p:txBody>
          <a:bodyPr lIns="91439" rIns="91439"/>
          <a:lstStyle/>
          <a:p>
            <a:endParaRPr/>
          </a:p>
        </p:txBody>
      </p:sp>
      <p:sp>
        <p:nvSpPr>
          <p:cNvPr id="974" name="Shape 974"/>
          <p:cNvSpPr>
            <a:spLocks noGrp="1"/>
          </p:cNvSpPr>
          <p:nvPr>
            <p:ph type="title"/>
          </p:nvPr>
        </p:nvSpPr>
        <p:spPr>
          <a:xfrm>
            <a:off x="812800" y="4117659"/>
            <a:ext cx="11163339" cy="875457"/>
          </a:xfrm>
          <a:prstGeom prst="rect">
            <a:avLst/>
          </a:prstGeom>
        </p:spPr>
        <p:txBody>
          <a:bodyPr lIns="0" tIns="0" rIns="0" bIns="0">
            <a:normAutofit/>
          </a:bodyPr>
          <a:lstStyle>
            <a:lvl1pPr defTabSz="1451427">
              <a:defRPr sz="5100" cap="none">
                <a:solidFill>
                  <a:srgbClr val="FFFFFF"/>
                </a:solidFill>
              </a:defRPr>
            </a:lvl1pPr>
          </a:lstStyle>
          <a:p>
            <a:r>
              <a:t>Title Text</a:t>
            </a:r>
          </a:p>
        </p:txBody>
      </p:sp>
      <p:sp>
        <p:nvSpPr>
          <p:cNvPr id="975" name="Shape 975"/>
          <p:cNvSpPr>
            <a:spLocks noGrp="1"/>
          </p:cNvSpPr>
          <p:nvPr>
            <p:ph type="sldNum" sz="quarter" idx="2"/>
          </p:nvPr>
        </p:nvSpPr>
        <p:spPr>
          <a:xfrm>
            <a:off x="15709796" y="8788756"/>
            <a:ext cx="153925" cy="148718"/>
          </a:xfrm>
          <a:prstGeom prst="rect">
            <a:avLst/>
          </a:prstGeom>
        </p:spPr>
        <p:txBody>
          <a:bodyPr anchor="b"/>
          <a:lstStyle>
            <a:lvl1pPr defTabSz="2073825">
              <a:spcBef>
                <a:spcPts val="400"/>
              </a:spcBef>
              <a:defRPr sz="10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1C0837"/>
        </a:solidFill>
        <a:effectLst/>
      </p:bgPr>
    </p:bg>
    <p:spTree>
      <p:nvGrpSpPr>
        <p:cNvPr id="1" name=""/>
        <p:cNvGrpSpPr/>
        <p:nvPr/>
      </p:nvGrpSpPr>
      <p:grpSpPr>
        <a:xfrm>
          <a:off x="0" y="0"/>
          <a:ext cx="0" cy="0"/>
          <a:chOff x="0" y="0"/>
          <a:chExt cx="0" cy="0"/>
        </a:xfrm>
      </p:grpSpPr>
      <p:sp>
        <p:nvSpPr>
          <p:cNvPr id="992" name="Shape 992"/>
          <p:cNvSpPr>
            <a:spLocks noGrp="1"/>
          </p:cNvSpPr>
          <p:nvPr>
            <p:ph type="sldNum" sz="quarter" idx="2"/>
          </p:nvPr>
        </p:nvSpPr>
        <p:spPr>
          <a:xfrm>
            <a:off x="11223972" y="8260017"/>
            <a:ext cx="426166" cy="430242"/>
          </a:xfrm>
          <a:prstGeom prst="rect">
            <a:avLst/>
          </a:prstGeom>
        </p:spPr>
        <p:txBody>
          <a:bodyPr lIns="72570" tIns="72570" rIns="72570" bIns="72570" anchor="ctr"/>
          <a:lstStyle>
            <a:lvl1pPr defTabSz="1451427">
              <a:defRPr sz="19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1_Title, content, quote">
    <p:bg>
      <p:bgPr>
        <a:solidFill>
          <a:srgbClr val="1C0837"/>
        </a:solidFill>
        <a:effectLst/>
      </p:bgPr>
    </p:bg>
    <p:spTree>
      <p:nvGrpSpPr>
        <p:cNvPr id="1" name=""/>
        <p:cNvGrpSpPr/>
        <p:nvPr/>
      </p:nvGrpSpPr>
      <p:grpSpPr>
        <a:xfrm>
          <a:off x="0" y="0"/>
          <a:ext cx="0" cy="0"/>
          <a:chOff x="0" y="0"/>
          <a:chExt cx="0" cy="0"/>
        </a:xfrm>
      </p:grpSpPr>
      <p:pic>
        <p:nvPicPr>
          <p:cNvPr id="999" name="image20.png" descr="01graybkgr.png"/>
          <p:cNvPicPr>
            <a:picLocks noChangeAspect="1"/>
          </p:cNvPicPr>
          <p:nvPr/>
        </p:nvPicPr>
        <p:blipFill>
          <a:blip r:embed="rId2">
            <a:extLst/>
          </a:blip>
          <a:stretch>
            <a:fillRect/>
          </a:stretch>
        </p:blipFill>
        <p:spPr>
          <a:xfrm>
            <a:off x="0" y="0"/>
            <a:ext cx="16256000" cy="9142859"/>
          </a:xfrm>
          <a:prstGeom prst="rect">
            <a:avLst/>
          </a:prstGeom>
          <a:ln w="12700">
            <a:miter lim="400000"/>
          </a:ln>
        </p:spPr>
      </p:pic>
      <p:sp>
        <p:nvSpPr>
          <p:cNvPr id="1000" name="Shape 1000"/>
          <p:cNvSpPr>
            <a:spLocks noGrp="1"/>
          </p:cNvSpPr>
          <p:nvPr>
            <p:ph type="sldNum" sz="quarter" idx="2"/>
          </p:nvPr>
        </p:nvSpPr>
        <p:spPr>
          <a:xfrm>
            <a:off x="11223972" y="8260017"/>
            <a:ext cx="426166" cy="430242"/>
          </a:xfrm>
          <a:prstGeom prst="rect">
            <a:avLst/>
          </a:prstGeom>
        </p:spPr>
        <p:txBody>
          <a:bodyPr lIns="72570" tIns="72570" rIns="72570" bIns="72570" anchor="ctr"/>
          <a:lstStyle>
            <a:lvl1pPr defTabSz="1451427">
              <a:defRPr sz="19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65" name="Shape 65"/>
          <p:cNvSpPr>
            <a:spLocks noGrp="1"/>
          </p:cNvSpPr>
          <p:nvPr>
            <p:ph type="pic" idx="13"/>
          </p:nvPr>
        </p:nvSpPr>
        <p:spPr>
          <a:xfrm>
            <a:off x="5291" y="-17992"/>
            <a:ext cx="8819884" cy="9179903"/>
          </a:xfrm>
          <a:prstGeom prst="rect">
            <a:avLst/>
          </a:prstGeom>
        </p:spPr>
        <p:txBody>
          <a:bodyPr lIns="60953" tIns="30476" rIns="60953" bIns="30476" anchor="t">
            <a:noAutofit/>
          </a:bodyPr>
          <a:lstStyle/>
          <a:p>
            <a:endParaRPr/>
          </a:p>
        </p:txBody>
      </p:sp>
      <p:sp>
        <p:nvSpPr>
          <p:cNvPr id="66" name="Shape 66"/>
          <p:cNvSpPr>
            <a:spLocks noGrp="1"/>
          </p:cNvSpPr>
          <p:nvPr>
            <p:ph type="pic" sz="half" idx="14"/>
          </p:nvPr>
        </p:nvSpPr>
        <p:spPr>
          <a:xfrm>
            <a:off x="8788030" y="5423"/>
            <a:ext cx="7480513" cy="4993096"/>
          </a:xfrm>
          <a:prstGeom prst="rect">
            <a:avLst/>
          </a:prstGeom>
        </p:spPr>
        <p:txBody>
          <a:bodyPr lIns="60953" tIns="30476" rIns="60953" bIns="30476" anchor="t">
            <a:noAutofit/>
          </a:bodyPr>
          <a:lstStyle/>
          <a:p>
            <a:endParaRPr/>
          </a:p>
        </p:txBody>
      </p:sp>
      <p:sp>
        <p:nvSpPr>
          <p:cNvPr id="67" name="Shape 67"/>
          <p:cNvSpPr>
            <a:spLocks noGrp="1"/>
          </p:cNvSpPr>
          <p:nvPr>
            <p:ph type="media" sz="half" idx="15"/>
          </p:nvPr>
        </p:nvSpPr>
        <p:spPr>
          <a:xfrm>
            <a:off x="8782844" y="4954150"/>
            <a:ext cx="7490885" cy="4206916"/>
          </a:xfrm>
          <a:prstGeom prst="rect">
            <a:avLst/>
          </a:prstGeom>
        </p:spPr>
        <p:txBody>
          <a:bodyPr lIns="60953" tIns="30476" rIns="60953" bIns="30476" anchor="t">
            <a:noAutofit/>
          </a:bodyPr>
          <a:lstStyle/>
          <a:p>
            <a:endParaRPr/>
          </a:p>
        </p:txBody>
      </p:sp>
      <p:sp>
        <p:nvSpPr>
          <p:cNvPr id="68" name="Shape 68"/>
          <p:cNvSpPr>
            <a:spLocks noGrp="1"/>
          </p:cNvSpPr>
          <p:nvPr>
            <p:ph type="sldNum" sz="quarter" idx="2"/>
          </p:nvPr>
        </p:nvSpPr>
        <p:spPr>
          <a:xfrm>
            <a:off x="15435071" y="8630849"/>
            <a:ext cx="189590" cy="2154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6508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ull Photo w/whie logo">
    <p:spTree>
      <p:nvGrpSpPr>
        <p:cNvPr id="1" name=""/>
        <p:cNvGrpSpPr/>
        <p:nvPr/>
      </p:nvGrpSpPr>
      <p:grpSpPr>
        <a:xfrm>
          <a:off x="0" y="0"/>
          <a:ext cx="0" cy="0"/>
          <a:chOff x="0" y="0"/>
          <a:chExt cx="0" cy="0"/>
        </a:xfrm>
      </p:grpSpPr>
      <p:sp>
        <p:nvSpPr>
          <p:cNvPr id="126" name="Shape 126"/>
          <p:cNvSpPr>
            <a:spLocks noGrp="1"/>
          </p:cNvSpPr>
          <p:nvPr>
            <p:ph type="pic" idx="13"/>
          </p:nvPr>
        </p:nvSpPr>
        <p:spPr>
          <a:xfrm>
            <a:off x="0" y="0"/>
            <a:ext cx="16256000" cy="9144000"/>
          </a:xfrm>
          <a:prstGeom prst="rect">
            <a:avLst/>
          </a:prstGeom>
        </p:spPr>
        <p:txBody>
          <a:bodyPr lIns="91439" rIns="91439"/>
          <a:lstStyle/>
          <a:p>
            <a:endParaRPr/>
          </a:p>
        </p:txBody>
      </p:sp>
      <p:sp>
        <p:nvSpPr>
          <p:cNvPr id="127" name="Shape 1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ull Photo w/dark logo">
    <p:spTree>
      <p:nvGrpSpPr>
        <p:cNvPr id="1" name=""/>
        <p:cNvGrpSpPr/>
        <p:nvPr/>
      </p:nvGrpSpPr>
      <p:grpSpPr>
        <a:xfrm>
          <a:off x="0" y="0"/>
          <a:ext cx="0" cy="0"/>
          <a:chOff x="0" y="0"/>
          <a:chExt cx="0" cy="0"/>
        </a:xfrm>
      </p:grpSpPr>
      <p:sp>
        <p:nvSpPr>
          <p:cNvPr id="134" name="Shape 134"/>
          <p:cNvSpPr>
            <a:spLocks noGrp="1"/>
          </p:cNvSpPr>
          <p:nvPr>
            <p:ph type="pic" idx="13"/>
          </p:nvPr>
        </p:nvSpPr>
        <p:spPr>
          <a:xfrm>
            <a:off x="0" y="0"/>
            <a:ext cx="16256000" cy="9144000"/>
          </a:xfrm>
          <a:prstGeom prst="rect">
            <a:avLst/>
          </a:prstGeom>
        </p:spPr>
        <p:txBody>
          <a:bodyPr lIns="91439" rIns="91439"/>
          <a:lstStyle/>
          <a:p>
            <a:endParaRPr/>
          </a:p>
        </p:txBody>
      </p:sp>
      <p:pic>
        <p:nvPicPr>
          <p:cNvPr id="135" name="image2.png"/>
          <p:cNvPicPr>
            <a:picLocks noChangeAspect="1"/>
          </p:cNvPicPr>
          <p:nvPr/>
        </p:nvPicPr>
        <p:blipFill>
          <a:blip r:embed="rId2">
            <a:alphaModFix amt="50000"/>
            <a:extLst/>
          </a:blip>
          <a:stretch>
            <a:fillRect/>
          </a:stretch>
        </p:blipFill>
        <p:spPr>
          <a:xfrm>
            <a:off x="533661" y="8560768"/>
            <a:ext cx="646822" cy="259530"/>
          </a:xfrm>
          <a:prstGeom prst="rect">
            <a:avLst/>
          </a:prstGeom>
          <a:ln w="12700">
            <a:miter lim="400000"/>
          </a:ln>
        </p:spPr>
      </p:pic>
      <p:sp>
        <p:nvSpPr>
          <p:cNvPr id="136" name="Shape 1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73" Type="http://schemas.openxmlformats.org/officeDocument/2006/relationships/slideLayout" Target="../slideLayouts/slideLayout73.xml"/><Relationship Id="rId74" Type="http://schemas.openxmlformats.org/officeDocument/2006/relationships/theme" Target="../theme/theme1.xml"/><Relationship Id="rId75" Type="http://schemas.openxmlformats.org/officeDocument/2006/relationships/image" Target="../media/image1.png"/><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3.pdf" descr="IBM_8bar_neg_w.eps"/>
          <p:cNvPicPr>
            <a:picLocks noChangeAspect="1"/>
          </p:cNvPicPr>
          <p:nvPr/>
        </p:nvPicPr>
        <p:blipFill>
          <a:blip r:embed="rId75">
            <a:extLst/>
          </a:blip>
          <a:stretch>
            <a:fillRect/>
          </a:stretch>
        </p:blipFill>
        <p:spPr>
          <a:xfrm>
            <a:off x="533661" y="8570227"/>
            <a:ext cx="646950" cy="240618"/>
          </a:xfrm>
          <a:prstGeom prst="rect">
            <a:avLst/>
          </a:prstGeom>
          <a:ln w="12700">
            <a:miter lim="400000"/>
          </a:ln>
        </p:spPr>
      </p:pic>
      <p:sp>
        <p:nvSpPr>
          <p:cNvPr id="3" name="Shape 3"/>
          <p:cNvSpPr/>
          <p:nvPr/>
        </p:nvSpPr>
        <p:spPr>
          <a:xfrm>
            <a:off x="1315738" y="8550284"/>
            <a:ext cx="973298" cy="2956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lnSpc>
                <a:spcPct val="80000"/>
              </a:lnSpc>
              <a:defRPr sz="1200">
                <a:solidFill>
                  <a:srgbClr val="FFFFFF"/>
                </a:solidFill>
                <a:latin typeface="HelvNeue Bold for IBM"/>
                <a:ea typeface="HelvNeue Bold for IBM"/>
                <a:cs typeface="HelvNeue Bold for IBM"/>
                <a:sym typeface="HelvNeue Bold for IBM"/>
              </a:defRPr>
            </a:lvl1pPr>
          </a:lstStyle>
          <a:p>
            <a:r>
              <a:t>Watson Narrative</a:t>
            </a:r>
          </a:p>
        </p:txBody>
      </p:sp>
      <p:sp>
        <p:nvSpPr>
          <p:cNvPr id="4" name="Shape 4"/>
          <p:cNvSpPr>
            <a:spLocks noGrp="1"/>
          </p:cNvSpPr>
          <p:nvPr>
            <p:ph type="sldNum" sz="quarter" idx="2"/>
          </p:nvPr>
        </p:nvSpPr>
        <p:spPr>
          <a:xfrm>
            <a:off x="15447139" y="8630849"/>
            <a:ext cx="177522" cy="180341"/>
          </a:xfrm>
          <a:prstGeom prst="rect">
            <a:avLst/>
          </a:prstGeom>
          <a:ln w="12700">
            <a:miter lim="400000"/>
          </a:ln>
        </p:spPr>
        <p:txBody>
          <a:bodyPr wrap="none" lIns="0" tIns="0" rIns="0" bIns="0">
            <a:spAutoFit/>
          </a:bodyPr>
          <a:lstStyle>
            <a:lvl1pPr algn="r" defTabSz="546034">
              <a:defRPr sz="1400">
                <a:solidFill>
                  <a:srgbClr val="959AA2"/>
                </a:solidFill>
                <a:latin typeface="HelvNeue Roman for IBM"/>
                <a:ea typeface="HelvNeue Roman for IBM"/>
                <a:cs typeface="HelvNeue Roman for IBM"/>
                <a:sym typeface="HelvNeue Roman for IBM"/>
              </a:defRPr>
            </a:lvl1pPr>
          </a:lstStyle>
          <a:p>
            <a:fld id="{86CB4B4D-7CA3-9044-876B-883B54F8677D}" type="slidenum">
              <a:t>‹#›</a:t>
            </a:fld>
            <a:endParaRPr/>
          </a:p>
        </p:txBody>
      </p:sp>
      <p:sp>
        <p:nvSpPr>
          <p:cNvPr id="5" name="Shape 5"/>
          <p:cNvSpPr>
            <a:spLocks noGrp="1"/>
          </p:cNvSpPr>
          <p:nvPr>
            <p:ph type="title"/>
          </p:nvPr>
        </p:nvSpPr>
        <p:spPr>
          <a:xfrm>
            <a:off x="812800" y="122766"/>
            <a:ext cx="14630400" cy="2010835"/>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r>
              <a:t>Title Text</a:t>
            </a:r>
          </a:p>
        </p:txBody>
      </p:sp>
      <p:sp>
        <p:nvSpPr>
          <p:cNvPr id="6" name="Shape 6"/>
          <p:cNvSpPr>
            <a:spLocks noGrp="1"/>
          </p:cNvSpPr>
          <p:nvPr>
            <p:ph type="body" idx="1"/>
          </p:nvPr>
        </p:nvSpPr>
        <p:spPr>
          <a:xfrm>
            <a:off x="812800" y="2133600"/>
            <a:ext cx="14630400" cy="70104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7" r:id="rId17"/>
    <p:sldLayoutId id="2147483668"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9"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2" r:id="rId36"/>
    <p:sldLayoutId id="2147483693" r:id="rId37"/>
    <p:sldLayoutId id="2147483695" r:id="rId38"/>
    <p:sldLayoutId id="2147483697" r:id="rId39"/>
    <p:sldLayoutId id="2147483698" r:id="rId40"/>
    <p:sldLayoutId id="2147483699" r:id="rId41"/>
    <p:sldLayoutId id="2147483701" r:id="rId42"/>
    <p:sldLayoutId id="2147483702" r:id="rId43"/>
    <p:sldLayoutId id="2147483704" r:id="rId44"/>
    <p:sldLayoutId id="2147483705" r:id="rId45"/>
    <p:sldLayoutId id="2147483707" r:id="rId46"/>
    <p:sldLayoutId id="2147483708" r:id="rId47"/>
    <p:sldLayoutId id="2147483709" r:id="rId48"/>
    <p:sldLayoutId id="2147483710" r:id="rId49"/>
    <p:sldLayoutId id="2147483711" r:id="rId50"/>
    <p:sldLayoutId id="2147483713" r:id="rId51"/>
    <p:sldLayoutId id="2147483714" r:id="rId52"/>
    <p:sldLayoutId id="2147483715" r:id="rId53"/>
    <p:sldLayoutId id="2147483716" r:id="rId54"/>
    <p:sldLayoutId id="2147483717" r:id="rId55"/>
    <p:sldLayoutId id="2147483719" r:id="rId56"/>
    <p:sldLayoutId id="2147483720" r:id="rId57"/>
    <p:sldLayoutId id="2147483721"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4" r:id="rId68"/>
    <p:sldLayoutId id="2147483735" r:id="rId69"/>
    <p:sldLayoutId id="2147483736" r:id="rId70"/>
    <p:sldLayoutId id="2147483738" r:id="rId71"/>
    <p:sldLayoutId id="2147483739" r:id="rId72"/>
    <p:sldLayoutId id="2147483740" r:id="rId73"/>
  </p:sldLayoutIdLst>
  <p:transition spd="med"/>
  <p:txStyles>
    <p:titleStyle>
      <a:lvl1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500" b="0" i="0" u="none" strike="noStrike" cap="all" spc="0" baseline="0">
          <a:ln>
            <a:noFill/>
          </a:ln>
          <a:solidFill>
            <a:srgbClr val="000000"/>
          </a:solidFill>
          <a:uFillTx/>
          <a:latin typeface="Arial"/>
          <a:ea typeface="Arial"/>
          <a:cs typeface="Arial"/>
          <a:sym typeface="Arial"/>
        </a:defRPr>
      </a:lvl9pPr>
    </p:titleStyle>
    <p:bodyStyle>
      <a:lvl1pPr marL="0" marR="0" indent="0" algn="l" defTabSz="914400" rtl="0" latinLnBrk="0">
        <a:lnSpc>
          <a:spcPct val="100000"/>
        </a:lnSpc>
        <a:spcBef>
          <a:spcPts val="400"/>
        </a:spcBef>
        <a:spcAft>
          <a:spcPts val="0"/>
        </a:spcAft>
        <a:buClrTx/>
        <a:buSzTx/>
        <a:buFontTx/>
        <a:buNone/>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1pPr>
      <a:lvl2pPr marL="579072" marR="0" indent="-259058" algn="l" defTabSz="914400" rtl="0" latinLnBrk="0">
        <a:lnSpc>
          <a:spcPct val="100000"/>
        </a:lnSpc>
        <a:spcBef>
          <a:spcPts val="400"/>
        </a:spcBef>
        <a:spcAft>
          <a:spcPts val="0"/>
        </a:spcAft>
        <a:buClrTx/>
        <a:buSzPct val="8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2pPr>
      <a:lvl3pPr marL="840040" marR="0" indent="-291441"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3pPr>
      <a:lvl4pPr marL="1110255" marR="0" indent="-333075" algn="l" defTabSz="914400" rtl="0" latinLnBrk="0">
        <a:lnSpc>
          <a:spcPct val="100000"/>
        </a:lnSpc>
        <a:spcBef>
          <a:spcPts val="400"/>
        </a:spcBef>
        <a:spcAft>
          <a:spcPts val="0"/>
        </a:spcAft>
        <a:buClrTx/>
        <a:buSzPct val="8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4pPr>
      <a:lvl5pPr marL="1394349" marR="0" indent="-388588"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5pPr>
      <a:lvl6pPr marL="2674412"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6pPr>
      <a:lvl7pPr marL="3131572"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7pPr>
      <a:lvl8pPr marL="3588739"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8pPr>
      <a:lvl9pPr marL="4045904"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9pPr>
    </p:bodyStyle>
    <p:otherStyle>
      <a:lvl1pPr marL="0" marR="0" indent="0"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1pPr>
      <a:lvl2pPr marL="0" marR="0" indent="254000"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2pPr>
      <a:lvl3pPr marL="0" marR="0" indent="508000"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3pPr>
      <a:lvl4pPr marL="0" marR="0" indent="1370012"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4pPr>
      <a:lvl5pPr marL="0" marR="0" indent="1827213"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5pPr>
      <a:lvl6pPr marL="0" marR="0" indent="2286000"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6pPr>
      <a:lvl7pPr marL="0" marR="0" indent="2743200"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7pPr>
      <a:lvl8pPr marL="0" marR="0" indent="3200400"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8pPr>
      <a:lvl9pPr marL="0" marR="0" indent="3657600" algn="r" defTabSz="546034"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Neue Roman for IBM"/>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20" Type="http://schemas.openxmlformats.org/officeDocument/2006/relationships/image" Target="../media/image68.png"/><Relationship Id="rId21" Type="http://schemas.openxmlformats.org/officeDocument/2006/relationships/image" Target="../media/image69.png"/><Relationship Id="rId22" Type="http://schemas.openxmlformats.org/officeDocument/2006/relationships/image" Target="../media/image70.png"/><Relationship Id="rId23" Type="http://schemas.openxmlformats.org/officeDocument/2006/relationships/image" Target="../media/image71.png"/><Relationship Id="rId24" Type="http://schemas.openxmlformats.org/officeDocument/2006/relationships/image" Target="../media/image72.png"/><Relationship Id="rId25" Type="http://schemas.openxmlformats.org/officeDocument/2006/relationships/image" Target="../media/image73.png"/><Relationship Id="rId26" Type="http://schemas.openxmlformats.org/officeDocument/2006/relationships/image" Target="../media/image74.png"/><Relationship Id="rId27" Type="http://schemas.openxmlformats.org/officeDocument/2006/relationships/image" Target="../media/image75.png"/><Relationship Id="rId28" Type="http://schemas.openxmlformats.org/officeDocument/2006/relationships/image" Target="../media/image76.png"/><Relationship Id="rId29" Type="http://schemas.openxmlformats.org/officeDocument/2006/relationships/image" Target="../media/image77.png"/><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1.jpg"/><Relationship Id="rId4" Type="http://schemas.openxmlformats.org/officeDocument/2006/relationships/image" Target="../media/image52.png"/><Relationship Id="rId5" Type="http://schemas.openxmlformats.org/officeDocument/2006/relationships/image" Target="../media/image53.png"/><Relationship Id="rId30" Type="http://schemas.openxmlformats.org/officeDocument/2006/relationships/image" Target="../media/image78.png"/><Relationship Id="rId31" Type="http://schemas.openxmlformats.org/officeDocument/2006/relationships/image" Target="../media/image79.png"/><Relationship Id="rId32" Type="http://schemas.openxmlformats.org/officeDocument/2006/relationships/image" Target="../media/image80.jpg"/><Relationship Id="rId9" Type="http://schemas.openxmlformats.org/officeDocument/2006/relationships/image" Target="../media/image57.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33" Type="http://schemas.openxmlformats.org/officeDocument/2006/relationships/image" Target="../media/image81.jpg"/><Relationship Id="rId10" Type="http://schemas.openxmlformats.org/officeDocument/2006/relationships/image" Target="../media/image58.png"/><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62.png"/><Relationship Id="rId15" Type="http://schemas.openxmlformats.org/officeDocument/2006/relationships/image" Target="../media/image63.pn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66.png"/><Relationship Id="rId19"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82.png"/><Relationship Id="rId1" Type="http://schemas.microsoft.com/office/2007/relationships/media" Target="../media/media6.mp4"/><Relationship Id="rId2" Type="http://schemas.openxmlformats.org/officeDocument/2006/relationships/video" Target="../media/media6.mp4"/></Relationships>
</file>

<file path=ppt/slides/_rels/slide14.xml.rels><?xml version="1.0" encoding="UTF-8" standalone="yes"?>
<Relationships xmlns="http://schemas.openxmlformats.org/package/2006/relationships"><Relationship Id="rId13" Type="http://schemas.openxmlformats.org/officeDocument/2006/relationships/image" Target="../media/image93.png"/><Relationship Id="rId14" Type="http://schemas.openxmlformats.org/officeDocument/2006/relationships/image" Target="../media/image94.png"/><Relationship Id="rId15" Type="http://schemas.openxmlformats.org/officeDocument/2006/relationships/image" Target="../media/image95.png"/><Relationship Id="rId16" Type="http://schemas.openxmlformats.org/officeDocument/2006/relationships/image" Target="../media/image96.png"/><Relationship Id="rId17" Type="http://schemas.openxmlformats.org/officeDocument/2006/relationships/image" Target="../media/image97.png"/><Relationship Id="rId18" Type="http://schemas.openxmlformats.org/officeDocument/2006/relationships/image" Target="../media/image98.png"/><Relationship Id="rId19" Type="http://schemas.openxmlformats.org/officeDocument/2006/relationships/image" Target="../media/image99.png"/><Relationship Id="rId63" Type="http://schemas.openxmlformats.org/officeDocument/2006/relationships/image" Target="../media/image139.png"/><Relationship Id="rId64" Type="http://schemas.openxmlformats.org/officeDocument/2006/relationships/image" Target="../media/image140.png"/><Relationship Id="rId65" Type="http://schemas.microsoft.com/office/2007/relationships/hdphoto" Target="../media/hdphoto5.wdp"/><Relationship Id="rId50" Type="http://schemas.openxmlformats.org/officeDocument/2006/relationships/image" Target="../media/image126.png"/><Relationship Id="rId51" Type="http://schemas.openxmlformats.org/officeDocument/2006/relationships/image" Target="../media/image127.png"/><Relationship Id="rId52" Type="http://schemas.openxmlformats.org/officeDocument/2006/relationships/image" Target="../media/image128.png"/><Relationship Id="rId53" Type="http://schemas.openxmlformats.org/officeDocument/2006/relationships/image" Target="../media/image129.png"/><Relationship Id="rId54" Type="http://schemas.openxmlformats.org/officeDocument/2006/relationships/image" Target="../media/image130.png"/><Relationship Id="rId55" Type="http://schemas.openxmlformats.org/officeDocument/2006/relationships/image" Target="../media/image131.png"/><Relationship Id="rId56" Type="http://schemas.openxmlformats.org/officeDocument/2006/relationships/image" Target="../media/image132.png"/><Relationship Id="rId57" Type="http://schemas.openxmlformats.org/officeDocument/2006/relationships/image" Target="../media/image133.png"/><Relationship Id="rId58" Type="http://schemas.openxmlformats.org/officeDocument/2006/relationships/image" Target="../media/image134.png"/><Relationship Id="rId59" Type="http://schemas.openxmlformats.org/officeDocument/2006/relationships/image" Target="../media/image135.png"/><Relationship Id="rId40" Type="http://schemas.openxmlformats.org/officeDocument/2006/relationships/image" Target="../media/image116.png"/><Relationship Id="rId41" Type="http://schemas.openxmlformats.org/officeDocument/2006/relationships/image" Target="../media/image117.png"/><Relationship Id="rId42" Type="http://schemas.openxmlformats.org/officeDocument/2006/relationships/image" Target="../media/image118.png"/><Relationship Id="rId43" Type="http://schemas.openxmlformats.org/officeDocument/2006/relationships/image" Target="../media/image119.png"/><Relationship Id="rId44" Type="http://schemas.openxmlformats.org/officeDocument/2006/relationships/image" Target="../media/image120.png"/><Relationship Id="rId45" Type="http://schemas.openxmlformats.org/officeDocument/2006/relationships/image" Target="../media/image121.png"/><Relationship Id="rId46" Type="http://schemas.openxmlformats.org/officeDocument/2006/relationships/image" Target="../media/image122.png"/><Relationship Id="rId47" Type="http://schemas.openxmlformats.org/officeDocument/2006/relationships/image" Target="../media/image123.png"/><Relationship Id="rId48" Type="http://schemas.openxmlformats.org/officeDocument/2006/relationships/image" Target="../media/image124.png"/><Relationship Id="rId49" Type="http://schemas.openxmlformats.org/officeDocument/2006/relationships/image" Target="../media/image125.png"/><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83.png"/><Relationship Id="rId4" Type="http://schemas.openxmlformats.org/officeDocument/2006/relationships/image" Target="../media/image84.gif"/><Relationship Id="rId5" Type="http://schemas.openxmlformats.org/officeDocument/2006/relationships/image" Target="../media/image85.png"/><Relationship Id="rId6" Type="http://schemas.openxmlformats.org/officeDocument/2006/relationships/image" Target="../media/image86.jp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30" Type="http://schemas.openxmlformats.org/officeDocument/2006/relationships/image" Target="../media/image108.jpg"/><Relationship Id="rId31" Type="http://schemas.openxmlformats.org/officeDocument/2006/relationships/image" Target="../media/image109.png"/><Relationship Id="rId32" Type="http://schemas.openxmlformats.org/officeDocument/2006/relationships/image" Target="../media/image110.png"/><Relationship Id="rId33" Type="http://schemas.openxmlformats.org/officeDocument/2006/relationships/image" Target="../media/image111.png"/><Relationship Id="rId34" Type="http://schemas.microsoft.com/office/2007/relationships/hdphoto" Target="../media/hdphoto3.wdp"/><Relationship Id="rId35" Type="http://schemas.openxmlformats.org/officeDocument/2006/relationships/image" Target="../media/image112.png"/><Relationship Id="rId36" Type="http://schemas.microsoft.com/office/2007/relationships/hdphoto" Target="../media/hdphoto4.wdp"/><Relationship Id="rId37" Type="http://schemas.openxmlformats.org/officeDocument/2006/relationships/image" Target="../media/image113.png"/><Relationship Id="rId38" Type="http://schemas.openxmlformats.org/officeDocument/2006/relationships/image" Target="../media/image114.png"/><Relationship Id="rId39" Type="http://schemas.openxmlformats.org/officeDocument/2006/relationships/image" Target="../media/image115.png"/><Relationship Id="rId20" Type="http://schemas.openxmlformats.org/officeDocument/2006/relationships/image" Target="../media/image100.png"/><Relationship Id="rId21" Type="http://schemas.openxmlformats.org/officeDocument/2006/relationships/image" Target="../media/image101.png"/><Relationship Id="rId22" Type="http://schemas.microsoft.com/office/2007/relationships/hdphoto" Target="../media/hdphoto1.wdp"/><Relationship Id="rId23" Type="http://schemas.openxmlformats.org/officeDocument/2006/relationships/image" Target="../media/image102.png"/><Relationship Id="rId24" Type="http://schemas.openxmlformats.org/officeDocument/2006/relationships/image" Target="../media/image103.png"/><Relationship Id="rId25" Type="http://schemas.openxmlformats.org/officeDocument/2006/relationships/image" Target="../media/image104.png"/><Relationship Id="rId26" Type="http://schemas.microsoft.com/office/2007/relationships/hdphoto" Target="../media/hdphoto2.wdp"/><Relationship Id="rId27" Type="http://schemas.openxmlformats.org/officeDocument/2006/relationships/image" Target="../media/image105.png"/><Relationship Id="rId28" Type="http://schemas.openxmlformats.org/officeDocument/2006/relationships/image" Target="../media/image106.png"/><Relationship Id="rId29" Type="http://schemas.openxmlformats.org/officeDocument/2006/relationships/image" Target="../media/image107.png"/><Relationship Id="rId60" Type="http://schemas.openxmlformats.org/officeDocument/2006/relationships/image" Target="../media/image136.png"/><Relationship Id="rId61" Type="http://schemas.openxmlformats.org/officeDocument/2006/relationships/image" Target="../media/image137.png"/><Relationship Id="rId62" Type="http://schemas.openxmlformats.org/officeDocument/2006/relationships/image" Target="../media/image138.png"/><Relationship Id="rId10" Type="http://schemas.openxmlformats.org/officeDocument/2006/relationships/image" Target="../media/image90.png"/><Relationship Id="rId11" Type="http://schemas.openxmlformats.org/officeDocument/2006/relationships/image" Target="../media/image91.png"/><Relationship Id="rId12" Type="http://schemas.openxmlformats.org/officeDocument/2006/relationships/image" Target="../media/image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jp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9" Type="http://schemas.openxmlformats.org/officeDocument/2006/relationships/image" Target="../media/image147.png"/><Relationship Id="rId10" Type="http://schemas.openxmlformats.org/officeDocument/2006/relationships/image" Target="../media/image148.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image" Target="../media/image152.png"/><Relationship Id="rId1" Type="http://schemas.microsoft.com/office/2007/relationships/media" Target="../media/media7.mp4"/><Relationship Id="rId2" Type="http://schemas.openxmlformats.org/officeDocument/2006/relationships/video" Target="../media/media7.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7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0.pn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0.png"/><Relationship Id="rId5" Type="http://schemas.openxmlformats.org/officeDocument/2006/relationships/image" Target="../media/image157.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58.jpg"/><Relationship Id="rId4" Type="http://schemas.openxmlformats.org/officeDocument/2006/relationships/image" Target="../media/image150.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png"/><Relationship Id="rId1" Type="http://schemas.openxmlformats.org/officeDocument/2006/relationships/slideLayout" Target="../slideLayouts/slideLayout7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notesSlide" Target="../notesSlides/notesSlide7.xml"/><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 Type="http://schemas.microsoft.com/office/2007/relationships/media" Target="../media/media1.mov"/><Relationship Id="rId2" Type="http://schemas.openxmlformats.org/officeDocument/2006/relationships/video" Target="../media/media1.mov"/><Relationship Id="rId3" Type="http://schemas.microsoft.com/office/2007/relationships/media" Target="../media/media2.mov"/><Relationship Id="rId4" Type="http://schemas.openxmlformats.org/officeDocument/2006/relationships/video" Target="../media/media2.mov"/><Relationship Id="rId5" Type="http://schemas.microsoft.com/office/2007/relationships/media" Target="../media/media3.mov"/><Relationship Id="rId6" Type="http://schemas.openxmlformats.org/officeDocument/2006/relationships/video" Target="../media/media3.mov"/><Relationship Id="rId7" Type="http://schemas.microsoft.com/office/2007/relationships/media" Target="../media/media4.mov"/><Relationship Id="rId8" Type="http://schemas.openxmlformats.org/officeDocument/2006/relationships/video" Target="../media/media4.mov"/><Relationship Id="rId9" Type="http://schemas.microsoft.com/office/2007/relationships/media" Target="../media/media5.mov"/><Relationship Id="rId10" Type="http://schemas.openxmlformats.org/officeDocument/2006/relationships/video" Target="../media/media5.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2EF"/>
        </a:solidFill>
        <a:effectLst/>
      </p:bgPr>
    </p:bg>
    <p:spTree>
      <p:nvGrpSpPr>
        <p:cNvPr id="1" name=""/>
        <p:cNvGrpSpPr/>
        <p:nvPr/>
      </p:nvGrpSpPr>
      <p:grpSpPr>
        <a:xfrm>
          <a:off x="0" y="0"/>
          <a:ext cx="0" cy="0"/>
          <a:chOff x="0" y="0"/>
          <a:chExt cx="0" cy="0"/>
        </a:xfrm>
      </p:grpSpPr>
      <p:sp>
        <p:nvSpPr>
          <p:cNvPr id="1009" name="Shape 1009"/>
          <p:cNvSpPr>
            <a:spLocks noGrp="1"/>
          </p:cNvSpPr>
          <p:nvPr>
            <p:ph type="body" idx="1"/>
          </p:nvPr>
        </p:nvSpPr>
        <p:spPr>
          <a:xfrm>
            <a:off x="1181103" y="762000"/>
            <a:ext cx="11755964" cy="8382000"/>
          </a:xfrm>
          <a:prstGeom prst="rect">
            <a:avLst/>
          </a:prstGeom>
        </p:spPr>
        <p:txBody>
          <a:bodyPr/>
          <a:lstStyle/>
          <a:p>
            <a:endParaRPr lang="en-US" dirty="0" smtClean="0"/>
          </a:p>
          <a:p>
            <a:endParaRPr lang="en-US" dirty="0"/>
          </a:p>
          <a:p>
            <a:r>
              <a:rPr lang="en-US" dirty="0" smtClean="0"/>
              <a:t>Fueling the Cognitive Economy</a:t>
            </a:r>
          </a:p>
          <a:p>
            <a:endParaRPr lang="en-US" dirty="0" smtClean="0">
              <a:solidFill>
                <a:schemeClr val="bg1"/>
              </a:solidFill>
            </a:endParaRPr>
          </a:p>
          <a:p>
            <a:r>
              <a:rPr lang="en-US" sz="4000" dirty="0" smtClean="0">
                <a:solidFill>
                  <a:schemeClr val="bg1"/>
                </a:solidFill>
              </a:rPr>
              <a:t>Nikos Maniatis</a:t>
            </a:r>
          </a:p>
          <a:p>
            <a:r>
              <a:rPr lang="en-US" sz="2800" dirty="0" smtClean="0">
                <a:solidFill>
                  <a:schemeClr val="bg1"/>
                </a:solidFill>
              </a:rPr>
              <a:t>Manager of Enterprise and Commercial Sales, </a:t>
            </a:r>
            <a:r>
              <a:rPr lang="en-US" sz="2800" dirty="0" smtClean="0">
                <a:solidFill>
                  <a:schemeClr val="bg1"/>
                </a:solidFill>
              </a:rPr>
              <a:t>Greece &amp; Cyprus</a:t>
            </a:r>
            <a:endParaRPr lang="en-US" sz="2800" dirty="0">
              <a:solidFill>
                <a:schemeClr val="bg1"/>
              </a:solidFill>
            </a:endParaRPr>
          </a:p>
        </p:txBody>
      </p:sp>
      <p:pic>
        <p:nvPicPr>
          <p:cNvPr id="1010" name="image3.pdf" descr="IBM_8bar_neg_w.eps"/>
          <p:cNvPicPr>
            <a:picLocks noChangeAspect="1"/>
          </p:cNvPicPr>
          <p:nvPr/>
        </p:nvPicPr>
        <p:blipFill>
          <a:blip r:embed="rId3">
            <a:extLst/>
          </a:blip>
          <a:stretch>
            <a:fillRect/>
          </a:stretch>
        </p:blipFill>
        <p:spPr>
          <a:xfrm>
            <a:off x="1208340" y="1828800"/>
            <a:ext cx="1883052" cy="6969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5435263" y="8555038"/>
            <a:ext cx="188912" cy="214312"/>
          </a:xfrm>
          <a:prstGeom prst="rect">
            <a:avLst/>
          </a:prstGeom>
        </p:spPr>
        <p:txBody>
          <a:bodyPr/>
          <a:lstStyle/>
          <a:p>
            <a:pPr fontAlgn="auto">
              <a:spcBef>
                <a:spcPts val="0"/>
              </a:spcBef>
              <a:spcAft>
                <a:spcPts val="0"/>
              </a:spcAft>
              <a:defRPr/>
            </a:pPr>
            <a:fld id="{53175748-4347-DC47-99E6-73FCDD74D035}" type="slidenum">
              <a:rPr lang="en-US" kern="0">
                <a:solidFill>
                  <a:schemeClr val="tx2">
                    <a:lumMod val="60000"/>
                    <a:lumOff val="40000"/>
                  </a:schemeClr>
                </a:solidFill>
                <a:latin typeface="HelvNeue Roman for IBM"/>
                <a:ea typeface="HelvNeue Bold for IBM"/>
                <a:cs typeface="HelvNeue Roman for IBM"/>
                <a:sym typeface="HelvNeue Bold for IBM"/>
              </a:rPr>
              <a:pPr fontAlgn="auto">
                <a:spcBef>
                  <a:spcPts val="0"/>
                </a:spcBef>
                <a:spcAft>
                  <a:spcPts val="0"/>
                </a:spcAft>
                <a:defRPr/>
              </a:pPr>
              <a:t>10</a:t>
            </a:fld>
            <a:endParaRPr lang="en-US" kern="0" dirty="0">
              <a:solidFill>
                <a:schemeClr val="tx2">
                  <a:lumMod val="60000"/>
                  <a:lumOff val="40000"/>
                </a:schemeClr>
              </a:solidFill>
              <a:latin typeface="HelvNeue Roman for IBM"/>
              <a:ea typeface="HelvNeue Bold for IBM"/>
              <a:cs typeface="HelvNeue Roman for IBM"/>
              <a:sym typeface="HelvNeue Bold for IBM"/>
            </a:endParaRPr>
          </a:p>
        </p:txBody>
      </p:sp>
      <p:grpSp>
        <p:nvGrpSpPr>
          <p:cNvPr id="21508" name="Group 365"/>
          <p:cNvGrpSpPr>
            <a:grpSpLocks/>
          </p:cNvGrpSpPr>
          <p:nvPr/>
        </p:nvGrpSpPr>
        <p:grpSpPr bwMode="auto">
          <a:xfrm>
            <a:off x="5645533" y="2590800"/>
            <a:ext cx="3038287" cy="1693480"/>
            <a:chOff x="0" y="0"/>
            <a:chExt cx="3038284" cy="1693334"/>
          </a:xfrm>
        </p:grpSpPr>
        <p:pic>
          <p:nvPicPr>
            <p:cNvPr id="21533" na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534" name="Shape 364"/>
            <p:cNvSpPr>
              <a:spLocks noChangeArrowheads="1"/>
            </p:cNvSpPr>
            <p:nvPr/>
          </p:nvSpPr>
          <p:spPr bwMode="auto">
            <a:xfrm>
              <a:off x="1774401" y="390811"/>
              <a:ext cx="1263883" cy="9117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smtClean="0">
                  <a:solidFill>
                    <a:srgbClr val="004266"/>
                  </a:solidFill>
                  <a:latin typeface="HelvNeue Bold for IBM" charset="0"/>
                  <a:cs typeface="HelvNeue Bold for IBM" charset="0"/>
                  <a:sym typeface="Helvetica" charset="0"/>
                </a:rPr>
                <a:t>45</a:t>
              </a:r>
              <a:r>
                <a:rPr lang="en-US" sz="3200" b="1" dirty="0">
                  <a:solidFill>
                    <a:srgbClr val="004266"/>
                  </a:solidFill>
                  <a:latin typeface="HelvNeue Bold for IBM" charset="0"/>
                  <a:cs typeface="HelvNeue Bold for IBM" charset="0"/>
                  <a:sym typeface="Helvetica" charset="0"/>
                </a:rPr>
                <a:t/>
              </a:r>
              <a:br>
                <a:rPr lang="en-US" sz="3200" b="1" dirty="0">
                  <a:solidFill>
                    <a:srgbClr val="004266"/>
                  </a:solidFill>
                  <a:latin typeface="HelvNeue Bold for IBM" charset="0"/>
                  <a:cs typeface="HelvNeue Bold for IBM" charset="0"/>
                  <a:sym typeface="Helvetica" charset="0"/>
                </a:rPr>
              </a:br>
              <a:r>
                <a:rPr lang="en-US" sz="2100" dirty="0">
                  <a:solidFill>
                    <a:srgbClr val="00B2EF"/>
                  </a:solidFill>
                  <a:latin typeface="HelvNeue Medium for IBM" charset="0"/>
                  <a:cs typeface="Helvetica" charset="0"/>
                  <a:sym typeface="Helvetica" charset="0"/>
                </a:rPr>
                <a:t>Countries</a:t>
              </a:r>
            </a:p>
          </p:txBody>
        </p:sp>
      </p:grpSp>
      <p:grpSp>
        <p:nvGrpSpPr>
          <p:cNvPr id="21509" name="Group 368"/>
          <p:cNvGrpSpPr>
            <a:grpSpLocks/>
          </p:cNvGrpSpPr>
          <p:nvPr/>
        </p:nvGrpSpPr>
        <p:grpSpPr bwMode="auto">
          <a:xfrm>
            <a:off x="11328400" y="2590801"/>
            <a:ext cx="3098194" cy="1693480"/>
            <a:chOff x="0" y="0"/>
            <a:chExt cx="3098190" cy="1693334"/>
          </a:xfrm>
        </p:grpSpPr>
        <p:pic>
          <p:nvPicPr>
            <p:cNvPr id="21531" nam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532" name="Shape 367"/>
            <p:cNvSpPr>
              <a:spLocks noChangeArrowheads="1"/>
            </p:cNvSpPr>
            <p:nvPr/>
          </p:nvSpPr>
          <p:spPr bwMode="auto">
            <a:xfrm>
              <a:off x="1706068" y="267714"/>
              <a:ext cx="1392122" cy="11579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a:solidFill>
                    <a:srgbClr val="004266"/>
                  </a:solidFill>
                  <a:latin typeface="HelvNeue Bold for IBM" charset="0"/>
                  <a:cs typeface="HelvNeue Bold for IBM" charset="0"/>
                  <a:sym typeface="Helvetica" charset="0"/>
                </a:rPr>
                <a:t>50,000</a:t>
              </a:r>
              <a:br>
                <a:rPr lang="en-US" sz="3200" b="1" dirty="0">
                  <a:solidFill>
                    <a:srgbClr val="004266"/>
                  </a:solidFill>
                  <a:latin typeface="HelvNeue Bold for IBM" charset="0"/>
                  <a:cs typeface="HelvNeue Bold for IBM" charset="0"/>
                  <a:sym typeface="Helvetica" charset="0"/>
                </a:rPr>
              </a:br>
              <a:r>
                <a:rPr lang="en-US" sz="2100" dirty="0">
                  <a:solidFill>
                    <a:srgbClr val="00B2EF"/>
                  </a:solidFill>
                  <a:latin typeface="HelvNeue Medium for IBM" charset="0"/>
                  <a:cs typeface="Helvetica" charset="0"/>
                  <a:sym typeface="Helvetica" charset="0"/>
                </a:rPr>
                <a:t>Students</a:t>
              </a:r>
              <a:br>
                <a:rPr lang="en-US" sz="2100" dirty="0">
                  <a:solidFill>
                    <a:srgbClr val="00B2EF"/>
                  </a:solidFill>
                  <a:latin typeface="HelvNeue Medium for IBM" charset="0"/>
                  <a:cs typeface="Helvetica" charset="0"/>
                  <a:sym typeface="Helvetica" charset="0"/>
                </a:rPr>
              </a:br>
              <a:r>
                <a:rPr lang="en-US" sz="1600" dirty="0">
                  <a:solidFill>
                    <a:srgbClr val="00B2EF"/>
                  </a:solidFill>
                  <a:latin typeface="HelvNeue Medium for IBM" charset="0"/>
                  <a:cs typeface="Helvetica" charset="0"/>
                  <a:sym typeface="Helvetica" charset="0"/>
                </a:rPr>
                <a:t>in Melbourne</a:t>
              </a:r>
            </a:p>
          </p:txBody>
        </p:sp>
      </p:grpSp>
      <p:grpSp>
        <p:nvGrpSpPr>
          <p:cNvPr id="21510" name="Group 371"/>
          <p:cNvGrpSpPr>
            <a:grpSpLocks/>
          </p:cNvGrpSpPr>
          <p:nvPr/>
        </p:nvGrpSpPr>
        <p:grpSpPr bwMode="auto">
          <a:xfrm>
            <a:off x="11328400" y="6249262"/>
            <a:ext cx="2991081" cy="1693480"/>
            <a:chOff x="0" y="0"/>
            <a:chExt cx="2991077" cy="1693334"/>
          </a:xfrm>
        </p:grpSpPr>
        <p:pic>
          <p:nvPicPr>
            <p:cNvPr id="21529" name="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530" name="Shape 370"/>
            <p:cNvSpPr>
              <a:spLocks noChangeArrowheads="1"/>
            </p:cNvSpPr>
            <p:nvPr/>
          </p:nvSpPr>
          <p:spPr bwMode="auto">
            <a:xfrm>
              <a:off x="1740737" y="261916"/>
              <a:ext cx="1250340" cy="11579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a:solidFill>
                    <a:srgbClr val="004266"/>
                  </a:solidFill>
                  <a:latin typeface="HelvNeue Bold for IBM" charset="0"/>
                  <a:cs typeface="HelvNeue Bold for IBM" charset="0"/>
                  <a:sym typeface="Helvetica" charset="0"/>
                </a:rPr>
                <a:t>5.5M</a:t>
              </a:r>
              <a:br>
                <a:rPr lang="en-US" sz="3200" b="1" dirty="0">
                  <a:solidFill>
                    <a:srgbClr val="004266"/>
                  </a:solidFill>
                  <a:latin typeface="HelvNeue Bold for IBM" charset="0"/>
                  <a:cs typeface="HelvNeue Bold for IBM" charset="0"/>
                  <a:sym typeface="Helvetica" charset="0"/>
                </a:rPr>
              </a:br>
              <a:r>
                <a:rPr lang="en-US" sz="2100" dirty="0">
                  <a:solidFill>
                    <a:srgbClr val="00B2EF"/>
                  </a:solidFill>
                  <a:latin typeface="HelvNeue Medium for IBM" charset="0"/>
                  <a:cs typeface="Helvetica" charset="0"/>
                  <a:sym typeface="Helvetica" charset="0"/>
                </a:rPr>
                <a:t>Citizens</a:t>
              </a:r>
              <a:br>
                <a:rPr lang="en-US" sz="2100" dirty="0">
                  <a:solidFill>
                    <a:srgbClr val="00B2EF"/>
                  </a:solidFill>
                  <a:latin typeface="HelvNeue Medium for IBM" charset="0"/>
                  <a:cs typeface="Helvetica" charset="0"/>
                  <a:sym typeface="Helvetica" charset="0"/>
                </a:rPr>
              </a:br>
              <a:r>
                <a:rPr lang="en-US" sz="1600" dirty="0">
                  <a:solidFill>
                    <a:srgbClr val="00B2EF"/>
                  </a:solidFill>
                  <a:latin typeface="HelvNeue Medium for IBM" charset="0"/>
                  <a:cs typeface="Helvetica" charset="0"/>
                  <a:sym typeface="Helvetica" charset="0"/>
                </a:rPr>
                <a:t>in Singapore</a:t>
              </a:r>
            </a:p>
          </p:txBody>
        </p:sp>
      </p:grpSp>
      <p:grpSp>
        <p:nvGrpSpPr>
          <p:cNvPr id="21511" name="Group 374"/>
          <p:cNvGrpSpPr>
            <a:grpSpLocks/>
          </p:cNvGrpSpPr>
          <p:nvPr/>
        </p:nvGrpSpPr>
        <p:grpSpPr bwMode="auto">
          <a:xfrm>
            <a:off x="1117600" y="6231320"/>
            <a:ext cx="3600967" cy="1693480"/>
            <a:chOff x="0" y="0"/>
            <a:chExt cx="3600962" cy="1693334"/>
          </a:xfrm>
        </p:grpSpPr>
        <p:pic>
          <p:nvPicPr>
            <p:cNvPr id="21527" name="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528" name="Shape 373"/>
            <p:cNvSpPr>
              <a:spLocks noChangeArrowheads="1"/>
            </p:cNvSpPr>
            <p:nvPr/>
          </p:nvSpPr>
          <p:spPr bwMode="auto">
            <a:xfrm>
              <a:off x="1713321" y="267714"/>
              <a:ext cx="1887641" cy="11579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a:solidFill>
                    <a:srgbClr val="004266"/>
                  </a:solidFill>
                  <a:latin typeface="HelvNeue Bold for IBM" charset="0"/>
                  <a:cs typeface="HelvNeue Bold for IBM" charset="0"/>
                  <a:sym typeface="Helvetica" charset="0"/>
                </a:rPr>
                <a:t>8</a:t>
              </a:r>
              <a:br>
                <a:rPr lang="en-US" sz="3200" b="1" dirty="0">
                  <a:solidFill>
                    <a:srgbClr val="004266"/>
                  </a:solidFill>
                  <a:latin typeface="HelvNeue Bold for IBM" charset="0"/>
                  <a:cs typeface="HelvNeue Bold for IBM" charset="0"/>
                  <a:sym typeface="Helvetica" charset="0"/>
                </a:rPr>
              </a:br>
              <a:r>
                <a:rPr lang="en-US" sz="2100" dirty="0">
                  <a:solidFill>
                    <a:srgbClr val="00B2EF"/>
                  </a:solidFill>
                  <a:latin typeface="HelvNeue Medium for IBM" charset="0"/>
                  <a:cs typeface="Helvetica" charset="0"/>
                  <a:sym typeface="Helvetica" charset="0"/>
                </a:rPr>
                <a:t>Languages</a:t>
              </a:r>
              <a:br>
                <a:rPr lang="en-US" sz="2100" dirty="0">
                  <a:solidFill>
                    <a:srgbClr val="00B2EF"/>
                  </a:solidFill>
                  <a:latin typeface="HelvNeue Medium for IBM" charset="0"/>
                  <a:cs typeface="Helvetica" charset="0"/>
                  <a:sym typeface="Helvetica" charset="0"/>
                </a:rPr>
              </a:br>
              <a:r>
                <a:rPr lang="en-US" sz="1600" dirty="0">
                  <a:solidFill>
                    <a:srgbClr val="00B2EF"/>
                  </a:solidFill>
                  <a:latin typeface="HelvNeue Medium for IBM" charset="0"/>
                  <a:cs typeface="Helvetica" charset="0"/>
                  <a:sym typeface="Helvetica" charset="0"/>
                </a:rPr>
                <a:t>Learned by Watson</a:t>
              </a:r>
            </a:p>
          </p:txBody>
        </p:sp>
      </p:grpSp>
      <p:grpSp>
        <p:nvGrpSpPr>
          <p:cNvPr id="21512" name="Group 377"/>
          <p:cNvGrpSpPr>
            <a:grpSpLocks/>
          </p:cNvGrpSpPr>
          <p:nvPr/>
        </p:nvGrpSpPr>
        <p:grpSpPr bwMode="auto">
          <a:xfrm>
            <a:off x="5645533" y="6231320"/>
            <a:ext cx="4094472" cy="1693480"/>
            <a:chOff x="0" y="0"/>
            <a:chExt cx="4094468" cy="1693334"/>
          </a:xfrm>
        </p:grpSpPr>
        <p:pic>
          <p:nvPicPr>
            <p:cNvPr id="21525" name="Un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526" name="Shape 376"/>
            <p:cNvSpPr>
              <a:spLocks noChangeArrowheads="1"/>
            </p:cNvSpPr>
            <p:nvPr/>
          </p:nvSpPr>
          <p:spPr bwMode="auto">
            <a:xfrm>
              <a:off x="1759116" y="261916"/>
              <a:ext cx="2335352" cy="11579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smtClean="0">
                  <a:solidFill>
                    <a:srgbClr val="004266"/>
                  </a:solidFill>
                  <a:latin typeface="HelvNeue Bold for IBM" charset="0"/>
                  <a:cs typeface="HelvNeue Bold for IBM" charset="0"/>
                  <a:sym typeface="Helvetica" charset="0"/>
                </a:rPr>
                <a:t>200</a:t>
              </a:r>
              <a:endParaRPr lang="en-US" sz="3200" b="1" dirty="0">
                <a:solidFill>
                  <a:srgbClr val="004266"/>
                </a:solidFill>
                <a:latin typeface="HelvNeue Bold for IBM" charset="0"/>
                <a:cs typeface="HelvNeue Bold for IBM" charset="0"/>
                <a:sym typeface="Helvetica" charset="0"/>
              </a:endParaRPr>
            </a:p>
            <a:p>
              <a:pPr defTabSz="387350"/>
              <a:r>
                <a:rPr lang="en-US" sz="2100" dirty="0">
                  <a:solidFill>
                    <a:srgbClr val="00B2EF"/>
                  </a:solidFill>
                  <a:latin typeface="HelvNeue Medium for IBM" charset="0"/>
                  <a:cs typeface="Helvetica" charset="0"/>
                  <a:sym typeface="Helvetica" charset="0"/>
                </a:rPr>
                <a:t>Universities</a:t>
              </a:r>
              <a:br>
                <a:rPr lang="en-US" sz="2100" dirty="0">
                  <a:solidFill>
                    <a:srgbClr val="00B2EF"/>
                  </a:solidFill>
                  <a:latin typeface="HelvNeue Medium for IBM" charset="0"/>
                  <a:cs typeface="Helvetica" charset="0"/>
                  <a:sym typeface="Helvetica" charset="0"/>
                </a:rPr>
              </a:br>
              <a:r>
                <a:rPr lang="en-US" sz="1600" dirty="0">
                  <a:solidFill>
                    <a:srgbClr val="00B2EF"/>
                  </a:solidFill>
                  <a:latin typeface="HelvNeue Medium for IBM" charset="0"/>
                  <a:cs typeface="Helvetica" charset="0"/>
                  <a:sym typeface="Helvetica" charset="0"/>
                </a:rPr>
                <a:t>offering Watson courses</a:t>
              </a:r>
            </a:p>
          </p:txBody>
        </p:sp>
      </p:grpSp>
      <p:grpSp>
        <p:nvGrpSpPr>
          <p:cNvPr id="21513" name="Group 380"/>
          <p:cNvGrpSpPr>
            <a:grpSpLocks/>
          </p:cNvGrpSpPr>
          <p:nvPr/>
        </p:nvGrpSpPr>
        <p:grpSpPr bwMode="auto">
          <a:xfrm>
            <a:off x="5645533" y="4386267"/>
            <a:ext cx="3711050" cy="1693480"/>
            <a:chOff x="0" y="0"/>
            <a:chExt cx="3711045" cy="1693334"/>
          </a:xfrm>
        </p:grpSpPr>
        <p:pic>
          <p:nvPicPr>
            <p:cNvPr id="21523" name="B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524" name="Shape 379"/>
            <p:cNvSpPr>
              <a:spLocks noChangeArrowheads="1"/>
            </p:cNvSpPr>
            <p:nvPr/>
          </p:nvSpPr>
          <p:spPr bwMode="auto">
            <a:xfrm>
              <a:off x="1761644" y="267714"/>
              <a:ext cx="1949401" cy="11579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a:solidFill>
                    <a:srgbClr val="004266"/>
                  </a:solidFill>
                  <a:latin typeface="HelvNeue Bold for IBM" charset="0"/>
                  <a:cs typeface="HelvNeue Bold for IBM" charset="0"/>
                  <a:sym typeface="Helvetica" charset="0"/>
                </a:rPr>
                <a:t>5</a:t>
              </a:r>
              <a:r>
                <a:rPr lang="en-US" sz="3200" b="1" dirty="0" smtClean="0">
                  <a:solidFill>
                    <a:srgbClr val="004266"/>
                  </a:solidFill>
                  <a:latin typeface="HelvNeue Bold for IBM" charset="0"/>
                  <a:cs typeface="HelvNeue Bold for IBM" charset="0"/>
                  <a:sym typeface="Helvetica" charset="0"/>
                </a:rPr>
                <a:t>00</a:t>
              </a:r>
              <a:r>
                <a:rPr lang="en-US" sz="3200" b="1" dirty="0">
                  <a:solidFill>
                    <a:srgbClr val="004266"/>
                  </a:solidFill>
                  <a:latin typeface="HelvNeue Bold for IBM" charset="0"/>
                  <a:cs typeface="HelvNeue Bold for IBM" charset="0"/>
                  <a:sym typeface="Helvetica" charset="0"/>
                </a:rPr>
                <a:t>+</a:t>
              </a:r>
              <a:br>
                <a:rPr lang="en-US" sz="3200" b="1" dirty="0">
                  <a:solidFill>
                    <a:srgbClr val="004266"/>
                  </a:solidFill>
                  <a:latin typeface="HelvNeue Bold for IBM" charset="0"/>
                  <a:cs typeface="HelvNeue Bold for IBM" charset="0"/>
                  <a:sym typeface="Helvetica" charset="0"/>
                </a:rPr>
              </a:br>
              <a:r>
                <a:rPr lang="en-US" sz="2100" dirty="0">
                  <a:solidFill>
                    <a:srgbClr val="00B2EF"/>
                  </a:solidFill>
                  <a:latin typeface="HelvNeue Medium for IBM" charset="0"/>
                  <a:cs typeface="Helvetica" charset="0"/>
                  <a:sym typeface="Helvetica" charset="0"/>
                </a:rPr>
                <a:t>Partners</a:t>
              </a:r>
              <a:br>
                <a:rPr lang="en-US" sz="2100" dirty="0">
                  <a:solidFill>
                    <a:srgbClr val="00B2EF"/>
                  </a:solidFill>
                  <a:latin typeface="HelvNeue Medium for IBM" charset="0"/>
                  <a:cs typeface="Helvetica" charset="0"/>
                  <a:sym typeface="Helvetica" charset="0"/>
                </a:rPr>
              </a:br>
              <a:r>
                <a:rPr lang="en-US" sz="1600" dirty="0">
                  <a:solidFill>
                    <a:srgbClr val="00B2EF"/>
                  </a:solidFill>
                  <a:latin typeface="HelvNeue Medium for IBM" charset="0"/>
                  <a:cs typeface="Helvetica" charset="0"/>
                  <a:sym typeface="Helvetica" charset="0"/>
                </a:rPr>
                <a:t>Powered by Watson</a:t>
              </a:r>
            </a:p>
          </p:txBody>
        </p:sp>
      </p:grpSp>
      <p:grpSp>
        <p:nvGrpSpPr>
          <p:cNvPr id="21514" name="Group 383"/>
          <p:cNvGrpSpPr>
            <a:grpSpLocks/>
          </p:cNvGrpSpPr>
          <p:nvPr/>
        </p:nvGrpSpPr>
        <p:grpSpPr bwMode="auto">
          <a:xfrm>
            <a:off x="11328400" y="4408162"/>
            <a:ext cx="3227776" cy="1693480"/>
            <a:chOff x="0" y="0"/>
            <a:chExt cx="3227772" cy="1693334"/>
          </a:xfrm>
        </p:grpSpPr>
        <p:sp>
          <p:nvSpPr>
            <p:cNvPr id="21521" name="Shape 381"/>
            <p:cNvSpPr>
              <a:spLocks noChangeArrowheads="1"/>
            </p:cNvSpPr>
            <p:nvPr/>
          </p:nvSpPr>
          <p:spPr bwMode="auto">
            <a:xfrm>
              <a:off x="1746599" y="267714"/>
              <a:ext cx="1481173" cy="11579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a:solidFill>
                    <a:srgbClr val="004266"/>
                  </a:solidFill>
                  <a:latin typeface="HelvNeue Bold for IBM" charset="0"/>
                  <a:cs typeface="HelvNeue Bold for IBM" charset="0"/>
                  <a:sym typeface="Helvetica" charset="0"/>
                </a:rPr>
                <a:t>1.1M</a:t>
              </a:r>
              <a:br>
                <a:rPr lang="en-US" sz="3200" b="1">
                  <a:solidFill>
                    <a:srgbClr val="004266"/>
                  </a:solidFill>
                  <a:latin typeface="HelvNeue Bold for IBM" charset="0"/>
                  <a:cs typeface="HelvNeue Bold for IBM" charset="0"/>
                  <a:sym typeface="Helvetica" charset="0"/>
                </a:rPr>
              </a:br>
              <a:r>
                <a:rPr lang="en-US" sz="2100">
                  <a:solidFill>
                    <a:srgbClr val="00B2EF"/>
                  </a:solidFill>
                  <a:latin typeface="HelvNeue Medium for IBM" charset="0"/>
                  <a:cs typeface="Helvetica" charset="0"/>
                  <a:sym typeface="Helvetica" charset="0"/>
                </a:rPr>
                <a:t>Patients</a:t>
              </a:r>
              <a:br>
                <a:rPr lang="en-US" sz="2100">
                  <a:solidFill>
                    <a:srgbClr val="00B2EF"/>
                  </a:solidFill>
                  <a:latin typeface="HelvNeue Medium for IBM" charset="0"/>
                  <a:cs typeface="Helvetica" charset="0"/>
                  <a:sym typeface="Helvetica" charset="0"/>
                </a:rPr>
              </a:br>
              <a:r>
                <a:rPr lang="en-US" sz="1600">
                  <a:solidFill>
                    <a:srgbClr val="00B2EF"/>
                  </a:solidFill>
                  <a:latin typeface="HelvNeue Medium for IBM" charset="0"/>
                  <a:cs typeface="Helvetica" charset="0"/>
                  <a:sym typeface="Helvetica" charset="0"/>
                </a:rPr>
                <a:t>at Bumrungrad</a:t>
              </a:r>
            </a:p>
          </p:txBody>
        </p:sp>
        <p:pic>
          <p:nvPicPr>
            <p:cNvPr id="21522" name="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grpSp>
      <p:grpSp>
        <p:nvGrpSpPr>
          <p:cNvPr id="21515" name="Group 386"/>
          <p:cNvGrpSpPr>
            <a:grpSpLocks/>
          </p:cNvGrpSpPr>
          <p:nvPr/>
        </p:nvGrpSpPr>
        <p:grpSpPr bwMode="auto">
          <a:xfrm>
            <a:off x="1117600" y="2590800"/>
            <a:ext cx="2997513" cy="1693480"/>
            <a:chOff x="0" y="0"/>
            <a:chExt cx="2997510" cy="1693334"/>
          </a:xfrm>
        </p:grpSpPr>
        <p:sp>
          <p:nvSpPr>
            <p:cNvPr id="21519" name="Shape 384"/>
            <p:cNvSpPr>
              <a:spLocks noChangeArrowheads="1"/>
            </p:cNvSpPr>
            <p:nvPr/>
          </p:nvSpPr>
          <p:spPr bwMode="auto">
            <a:xfrm>
              <a:off x="1733775" y="390811"/>
              <a:ext cx="1263735" cy="9117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smtClean="0">
                  <a:solidFill>
                    <a:srgbClr val="004266"/>
                  </a:solidFill>
                  <a:latin typeface="HelvNeue Bold for IBM" charset="0"/>
                  <a:cs typeface="HelvNeue Bold for IBM" charset="0"/>
                  <a:sym typeface="Helvetica" charset="0"/>
                </a:rPr>
                <a:t>20</a:t>
              </a:r>
              <a:r>
                <a:rPr lang="en-US" sz="2100" dirty="0">
                  <a:solidFill>
                    <a:srgbClr val="FFFFFF"/>
                  </a:solidFill>
                  <a:latin typeface="HelvNeue Medium for IBM" charset="0"/>
                  <a:cs typeface="Helvetica" charset="0"/>
                  <a:sym typeface="Helvetica" charset="0"/>
                </a:rPr>
                <a:t/>
              </a:r>
              <a:br>
                <a:rPr lang="en-US" sz="2100" dirty="0">
                  <a:solidFill>
                    <a:srgbClr val="FFFFFF"/>
                  </a:solidFill>
                  <a:latin typeface="HelvNeue Medium for IBM" charset="0"/>
                  <a:cs typeface="Helvetica" charset="0"/>
                  <a:sym typeface="Helvetica" charset="0"/>
                </a:rPr>
              </a:br>
              <a:r>
                <a:rPr lang="en-US" sz="2100" dirty="0">
                  <a:solidFill>
                    <a:srgbClr val="00B2EF"/>
                  </a:solidFill>
                  <a:latin typeface="HelvNeue Medium for IBM" charset="0"/>
                  <a:cs typeface="Helvetica" charset="0"/>
                  <a:sym typeface="Helvetica" charset="0"/>
                </a:rPr>
                <a:t>Industries</a:t>
              </a:r>
            </a:p>
          </p:txBody>
        </p:sp>
        <p:pic>
          <p:nvPicPr>
            <p:cNvPr id="21520" name="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693334" cy="169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grpSp>
      <p:grpSp>
        <p:nvGrpSpPr>
          <p:cNvPr id="21516" name="Group 389"/>
          <p:cNvGrpSpPr>
            <a:grpSpLocks/>
          </p:cNvGrpSpPr>
          <p:nvPr/>
        </p:nvGrpSpPr>
        <p:grpSpPr bwMode="auto">
          <a:xfrm>
            <a:off x="1117600" y="4408162"/>
            <a:ext cx="3742260" cy="1693478"/>
            <a:chOff x="0" y="1"/>
            <a:chExt cx="3742256" cy="1693332"/>
          </a:xfrm>
        </p:grpSpPr>
        <p:sp>
          <p:nvSpPr>
            <p:cNvPr id="21517" name="Shape 387"/>
            <p:cNvSpPr>
              <a:spLocks noChangeArrowheads="1"/>
            </p:cNvSpPr>
            <p:nvPr/>
          </p:nvSpPr>
          <p:spPr bwMode="auto">
            <a:xfrm>
              <a:off x="1740737" y="267712"/>
              <a:ext cx="2001519" cy="1157909"/>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7625" tIns="47625" rIns="47625" bIns="47625" anchor="ctr">
              <a:spAutoFit/>
            </a:bodyPr>
            <a:lstStyle/>
            <a:p>
              <a:pPr defTabSz="387350"/>
              <a:r>
                <a:rPr lang="en-US" sz="3200" b="1" dirty="0">
                  <a:solidFill>
                    <a:srgbClr val="004266"/>
                  </a:solidFill>
                  <a:latin typeface="HelvNeue Bold for IBM" charset="0"/>
                  <a:cs typeface="HelvNeue Bold for IBM" charset="0"/>
                  <a:sym typeface="Helvetica" charset="0"/>
                </a:rPr>
                <a:t>80K</a:t>
              </a:r>
            </a:p>
            <a:p>
              <a:pPr defTabSz="387350"/>
              <a:r>
                <a:rPr lang="en-US" sz="2100" dirty="0">
                  <a:solidFill>
                    <a:srgbClr val="00B2EF"/>
                  </a:solidFill>
                  <a:latin typeface="HelvNeue Medium for IBM" charset="0"/>
                  <a:cs typeface="Helvetica" charset="0"/>
                  <a:sym typeface="Helvetica" charset="0"/>
                </a:rPr>
                <a:t>Developers </a:t>
              </a:r>
              <a:br>
                <a:rPr lang="en-US" sz="2100" dirty="0">
                  <a:solidFill>
                    <a:srgbClr val="00B2EF"/>
                  </a:solidFill>
                  <a:latin typeface="HelvNeue Medium for IBM" charset="0"/>
                  <a:cs typeface="Helvetica" charset="0"/>
                  <a:sym typeface="Helvetica" charset="0"/>
                </a:rPr>
              </a:br>
              <a:r>
                <a:rPr lang="en-US" sz="1600" dirty="0">
                  <a:solidFill>
                    <a:srgbClr val="00B2EF"/>
                  </a:solidFill>
                  <a:latin typeface="HelvNeue Medium for IBM" charset="0"/>
                  <a:cs typeface="Helvetica" charset="0"/>
                  <a:sym typeface="Helvetica" charset="0"/>
                </a:rPr>
                <a:t>building with Watson</a:t>
              </a:r>
            </a:p>
          </p:txBody>
        </p:sp>
        <p:pic>
          <p:nvPicPr>
            <p:cNvPr id="21518" name="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1693334" cy="169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grpSp>
      <p:cxnSp>
        <p:nvCxnSpPr>
          <p:cNvPr id="32" name="Straight Connector 31"/>
          <p:cNvCxnSpPr/>
          <p:nvPr/>
        </p:nvCxnSpPr>
        <p:spPr>
          <a:xfrm>
            <a:off x="10601325" y="2590800"/>
            <a:ext cx="0" cy="5351942"/>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sp>
        <p:nvSpPr>
          <p:cNvPr id="33" name="Content Placeholder 2"/>
          <p:cNvSpPr txBox="1">
            <a:spLocks/>
          </p:cNvSpPr>
          <p:nvPr/>
        </p:nvSpPr>
        <p:spPr bwMode="auto">
          <a:xfrm>
            <a:off x="523875" y="541338"/>
            <a:ext cx="14614525" cy="159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spcBef>
                <a:spcPts val="400"/>
              </a:spcBef>
            </a:pPr>
            <a:r>
              <a:rPr lang="en-US" sz="4800" dirty="0">
                <a:solidFill>
                  <a:srgbClr val="00B2EF"/>
                </a:solidFill>
                <a:latin typeface="HelvNeue Bold for IBM" charset="0"/>
                <a:cs typeface="HelvNeue Bold for IBM" charset="0"/>
                <a:sym typeface="HelvNeue Bold for IBM" charset="0"/>
              </a:rPr>
              <a:t>As the Watson technology evolves and deepens, </a:t>
            </a:r>
            <a:br>
              <a:rPr lang="en-US" sz="4800" dirty="0">
                <a:solidFill>
                  <a:srgbClr val="00B2EF"/>
                </a:solidFill>
                <a:latin typeface="HelvNeue Bold for IBM" charset="0"/>
                <a:cs typeface="HelvNeue Bold for IBM" charset="0"/>
                <a:sym typeface="HelvNeue Bold for IBM" charset="0"/>
              </a:rPr>
            </a:br>
            <a:r>
              <a:rPr lang="en-US" sz="4800" dirty="0">
                <a:solidFill>
                  <a:srgbClr val="00B2EF"/>
                </a:solidFill>
                <a:latin typeface="HelvNeue Bold for IBM" charset="0"/>
                <a:cs typeface="HelvNeue Bold for IBM" charset="0"/>
                <a:sym typeface="HelvNeue Bold for IBM" charset="0"/>
              </a:rPr>
              <a:t>so are the ways it’s being put to work in the world.</a:t>
            </a:r>
          </a:p>
        </p:txBody>
      </p:sp>
    </p:spTree>
    <p:extLst>
      <p:ext uri="{BB962C8B-B14F-4D97-AF65-F5344CB8AC3E}">
        <p14:creationId xmlns:p14="http://schemas.microsoft.com/office/powerpoint/2010/main" val="81813785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1"/>
          <p:cNvSpPr>
            <a:spLocks noGrp="1"/>
          </p:cNvSpPr>
          <p:nvPr>
            <p:ph type="sldNum" sz="quarter" idx="4294967295"/>
          </p:nvPr>
        </p:nvSpPr>
        <p:spPr>
          <a:xfrm>
            <a:off x="15435263" y="8631238"/>
            <a:ext cx="188912" cy="214312"/>
          </a:xfrm>
          <a:prstGeom prst="rect">
            <a:avLst/>
          </a:prstGeom>
          <a:noFill/>
        </p:spPr>
        <p:txBody>
          <a:bodyPr/>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defTabSz="542925" eaLnBrk="1" hangingPunct="1"/>
            <a:fld id="{8CA38D0B-FC39-7A43-B4F3-DCB88BE8582D}" type="slidenum">
              <a:rPr lang="en-US" sz="1200">
                <a:solidFill>
                  <a:srgbClr val="959AA2"/>
                </a:solidFill>
                <a:latin typeface="HelvNeue Roman for IBM" charset="0"/>
                <a:cs typeface="HelvNeue Bold for IBM" charset="0"/>
                <a:sym typeface="HelvNeue Bold for IBM" charset="0"/>
              </a:rPr>
              <a:pPr defTabSz="542925" eaLnBrk="1" hangingPunct="1"/>
              <a:t>11</a:t>
            </a:fld>
            <a:endParaRPr lang="en-US" sz="1200">
              <a:solidFill>
                <a:srgbClr val="959AA2"/>
              </a:solidFill>
              <a:latin typeface="HelvNeue Roman for IBM" charset="0"/>
              <a:cs typeface="HelvNeue Bold for IBM" charset="0"/>
              <a:sym typeface="HelvNeue Bold for IBM" charset="0"/>
            </a:endParaRPr>
          </a:p>
        </p:txBody>
      </p:sp>
      <p:pic>
        <p:nvPicPr>
          <p:cNvPr id="184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2947987"/>
            <a:ext cx="3835400" cy="377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435" name="Group 7"/>
          <p:cNvGrpSpPr>
            <a:grpSpLocks/>
          </p:cNvGrpSpPr>
          <p:nvPr/>
        </p:nvGrpSpPr>
        <p:grpSpPr bwMode="auto">
          <a:xfrm>
            <a:off x="8204200" y="2997200"/>
            <a:ext cx="6723063" cy="3622675"/>
            <a:chOff x="7179727" y="1761231"/>
            <a:chExt cx="6722533" cy="3623975"/>
          </a:xfrm>
        </p:grpSpPr>
        <p:sp>
          <p:nvSpPr>
            <p:cNvPr id="4" name="Content Placeholder 2"/>
            <p:cNvSpPr txBox="1">
              <a:spLocks/>
            </p:cNvSpPr>
            <p:nvPr/>
          </p:nvSpPr>
          <p:spPr bwMode="auto">
            <a:xfrm>
              <a:off x="7230526" y="2862305"/>
              <a:ext cx="6011863" cy="252290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2"/>
            <a:lstStyle>
              <a:lvl1pPr marL="342900" indent="-342900" algn="l" rtl="0" eaLnBrk="0" fontAlgn="base" hangingPunct="0">
                <a:spcBef>
                  <a:spcPts val="400"/>
                </a:spcBef>
                <a:spcAft>
                  <a:spcPct val="0"/>
                </a:spcAft>
                <a:defRPr sz="3400">
                  <a:solidFill>
                    <a:schemeClr val="tx1"/>
                  </a:solidFill>
                  <a:latin typeface="HelvNeue Bold for IBM"/>
                  <a:ea typeface="ＭＳ Ｐゴシック" charset="0"/>
                  <a:cs typeface="HelvNeue Bold for IBM"/>
                  <a:sym typeface="HelvNeue Bold for IBM" charset="0"/>
                </a:defRPr>
              </a:lvl1pPr>
              <a:lvl2pPr marL="577850" indent="-258763" algn="l" rtl="0" eaLnBrk="0" fontAlgn="base" hangingPunct="0">
                <a:spcBef>
                  <a:spcPts val="400"/>
                </a:spcBef>
                <a:spcAft>
                  <a:spcPct val="0"/>
                </a:spcAft>
                <a:buSzPct val="80000"/>
                <a:buChar char="•"/>
                <a:defRPr sz="3400">
                  <a:solidFill>
                    <a:schemeClr val="tx1"/>
                  </a:solidFill>
                  <a:latin typeface="HelvNeue Bold for IBM"/>
                  <a:ea typeface="HelvNeue Bold for IBM"/>
                  <a:cs typeface="HelvNeue Bold for IBM"/>
                  <a:sym typeface="HelvNeue Bold for IBM" charset="0"/>
                </a:defRPr>
              </a:lvl2pPr>
              <a:lvl3pPr marL="839788" indent="-290513" algn="l" rtl="0" eaLnBrk="0" fontAlgn="base" hangingPunct="0">
                <a:spcBef>
                  <a:spcPts val="400"/>
                </a:spcBef>
                <a:spcAft>
                  <a:spcPct val="0"/>
                </a:spcAft>
                <a:buSzPct val="100000"/>
                <a:buChar char="–"/>
                <a:defRPr sz="3400">
                  <a:solidFill>
                    <a:schemeClr val="tx1"/>
                  </a:solidFill>
                  <a:latin typeface="HelvNeue Bold for IBM"/>
                  <a:ea typeface="HelvNeue Bold for IBM"/>
                  <a:cs typeface="HelvNeue Bold for IBM"/>
                  <a:sym typeface="HelvNeue Bold for IBM" charset="0"/>
                </a:defRPr>
              </a:lvl3pPr>
              <a:lvl4pPr marL="1109663" indent="-331788" algn="l" rtl="0" eaLnBrk="0" fontAlgn="base" hangingPunct="0">
                <a:spcBef>
                  <a:spcPts val="400"/>
                </a:spcBef>
                <a:spcAft>
                  <a:spcPct val="0"/>
                </a:spcAft>
                <a:buSzPct val="80000"/>
                <a:buChar char="•"/>
                <a:defRPr sz="3400">
                  <a:solidFill>
                    <a:schemeClr val="tx1"/>
                  </a:solidFill>
                  <a:latin typeface="HelvNeue Bold for IBM"/>
                  <a:ea typeface="HelvNeue Bold for IBM"/>
                  <a:cs typeface="HelvNeue Bold for IBM"/>
                  <a:sym typeface="HelvNeue Bold for IBM" charset="0"/>
                </a:defRPr>
              </a:lvl4pPr>
              <a:lvl5pPr marL="1393825" indent="-387350" algn="l" rtl="0" eaLnBrk="0" fontAlgn="base" hangingPunct="0">
                <a:spcBef>
                  <a:spcPts val="400"/>
                </a:spcBef>
                <a:spcAft>
                  <a:spcPct val="0"/>
                </a:spcAft>
                <a:buSzPct val="100000"/>
                <a:buChar char="»"/>
                <a:defRPr sz="3400">
                  <a:solidFill>
                    <a:schemeClr val="tx1"/>
                  </a:solidFill>
                  <a:latin typeface="HelvNeue Bold for IBM"/>
                  <a:ea typeface="HelvNeue Bold for IBM"/>
                  <a:cs typeface="HelvNeue Bold for IBM"/>
                  <a:sym typeface="HelvNeue Bold for IBM" charset="0"/>
                </a:defRPr>
              </a:lvl5pPr>
              <a:lvl6pPr marL="2674531" indent="-388607">
                <a:spcBef>
                  <a:spcPts val="400"/>
                </a:spcBef>
                <a:buSzPct val="100000"/>
                <a:buChar char="•"/>
                <a:defRPr sz="3400">
                  <a:latin typeface="HelvNeue Bold for IBM"/>
                  <a:ea typeface="HelvNeue Bold for IBM"/>
                  <a:cs typeface="HelvNeue Bold for IBM"/>
                  <a:sym typeface="HelvNeue Bold for IBM"/>
                </a:defRPr>
              </a:lvl6pPr>
              <a:lvl7pPr marL="3131715" indent="-388607">
                <a:spcBef>
                  <a:spcPts val="400"/>
                </a:spcBef>
                <a:buSzPct val="100000"/>
                <a:buChar char="•"/>
                <a:defRPr sz="3400">
                  <a:latin typeface="HelvNeue Bold for IBM"/>
                  <a:ea typeface="HelvNeue Bold for IBM"/>
                  <a:cs typeface="HelvNeue Bold for IBM"/>
                  <a:sym typeface="HelvNeue Bold for IBM"/>
                </a:defRPr>
              </a:lvl7pPr>
              <a:lvl8pPr marL="3588900" indent="-388607">
                <a:spcBef>
                  <a:spcPts val="400"/>
                </a:spcBef>
                <a:buSzPct val="100000"/>
                <a:buChar char="•"/>
                <a:defRPr sz="3400">
                  <a:latin typeface="HelvNeue Bold for IBM"/>
                  <a:ea typeface="HelvNeue Bold for IBM"/>
                  <a:cs typeface="HelvNeue Bold for IBM"/>
                  <a:sym typeface="HelvNeue Bold for IBM"/>
                </a:defRPr>
              </a:lvl8pPr>
              <a:lvl9pPr marL="4046085" indent="-388607">
                <a:spcBef>
                  <a:spcPts val="400"/>
                </a:spcBef>
                <a:buSzPct val="100000"/>
                <a:buChar char="•"/>
                <a:defRPr sz="3400">
                  <a:latin typeface="HelvNeue Bold for IBM"/>
                  <a:ea typeface="HelvNeue Bold for IBM"/>
                  <a:cs typeface="HelvNeue Bold for IBM"/>
                  <a:sym typeface="HelvNeue Bold for IBM"/>
                </a:defRPr>
              </a:lvl9pPr>
            </a:lstStyle>
            <a:p>
              <a:pPr marL="0" indent="0" defTabSz="544467">
                <a:defRPr/>
              </a:pPr>
              <a:r>
                <a:rPr lang="en-US" sz="1600" b="1" dirty="0" smtClean="0">
                  <a:solidFill>
                    <a:srgbClr val="004266"/>
                  </a:solidFill>
                  <a:latin typeface="Helvetica"/>
                  <a:cs typeface="Helvetica"/>
                </a:rPr>
                <a:t>Examples include:</a:t>
              </a:r>
            </a:p>
            <a:p>
              <a:pPr marL="0" indent="0" defTabSz="544467">
                <a:defRPr/>
              </a:pPr>
              <a:r>
                <a:rPr lang="en-US" sz="1600" dirty="0" smtClean="0">
                  <a:solidFill>
                    <a:srgbClr val="798088"/>
                  </a:solidFill>
                  <a:latin typeface="HelvNeue Roman for IBM"/>
                  <a:cs typeface="HelvNeue Roman for IBM"/>
                </a:rPr>
                <a:t>Analyst reports</a:t>
              </a:r>
            </a:p>
            <a:p>
              <a:pPr marL="0" indent="0" defTabSz="544467">
                <a:defRPr/>
              </a:pPr>
              <a:r>
                <a:rPr lang="en-US" sz="1600" dirty="0" smtClean="0">
                  <a:solidFill>
                    <a:srgbClr val="798088"/>
                  </a:solidFill>
                  <a:latin typeface="HelvNeue Roman for IBM"/>
                  <a:cs typeface="HelvNeue Roman for IBM"/>
                </a:rPr>
                <a:t>tweets</a:t>
              </a:r>
            </a:p>
            <a:p>
              <a:pPr marL="0" indent="0" defTabSz="544467">
                <a:defRPr/>
              </a:pPr>
              <a:r>
                <a:rPr lang="en-US" sz="1600" dirty="0" smtClean="0">
                  <a:solidFill>
                    <a:srgbClr val="798088"/>
                  </a:solidFill>
                  <a:latin typeface="HelvNeue Roman for IBM"/>
                  <a:cs typeface="HelvNeue Roman for IBM"/>
                </a:rPr>
                <a:t>Wire tap transcripts</a:t>
              </a:r>
            </a:p>
            <a:p>
              <a:pPr marL="0" indent="0" defTabSz="544467">
                <a:defRPr/>
              </a:pPr>
              <a:r>
                <a:rPr lang="en-US" sz="1600" dirty="0" smtClean="0">
                  <a:solidFill>
                    <a:srgbClr val="798088"/>
                  </a:solidFill>
                  <a:latin typeface="HelvNeue Roman for IBM"/>
                  <a:cs typeface="HelvNeue Roman for IBM"/>
                </a:rPr>
                <a:t>Battlefield docs</a:t>
              </a:r>
            </a:p>
            <a:p>
              <a:pPr marL="0" indent="0" defTabSz="544467">
                <a:defRPr/>
              </a:pPr>
              <a:r>
                <a:rPr lang="en-US" sz="1600" dirty="0" smtClean="0">
                  <a:solidFill>
                    <a:srgbClr val="798088"/>
                  </a:solidFill>
                  <a:latin typeface="HelvNeue Roman for IBM"/>
                  <a:cs typeface="HelvNeue Roman for IBM"/>
                </a:rPr>
                <a:t>E-mails</a:t>
              </a:r>
            </a:p>
            <a:p>
              <a:pPr marL="0" indent="0" defTabSz="544467">
                <a:defRPr/>
              </a:pPr>
              <a:r>
                <a:rPr lang="en-US" sz="1600" dirty="0" smtClean="0">
                  <a:solidFill>
                    <a:srgbClr val="798088"/>
                  </a:solidFill>
                  <a:latin typeface="HelvNeue Roman for IBM"/>
                  <a:cs typeface="HelvNeue Roman for IBM"/>
                </a:rPr>
                <a:t>Texts</a:t>
              </a:r>
            </a:p>
            <a:p>
              <a:pPr marL="0" indent="0" defTabSz="544467">
                <a:defRPr/>
              </a:pPr>
              <a:r>
                <a:rPr lang="en-US" sz="1600" dirty="0" smtClean="0">
                  <a:solidFill>
                    <a:srgbClr val="798088"/>
                  </a:solidFill>
                  <a:latin typeface="HelvNeue Roman for IBM"/>
                  <a:cs typeface="HelvNeue Roman for IBM"/>
                </a:rPr>
                <a:t>Forensic reports</a:t>
              </a:r>
            </a:p>
            <a:p>
              <a:pPr marL="0" indent="0" defTabSz="544467">
                <a:defRPr/>
              </a:pPr>
              <a:endParaRPr lang="en-US" sz="1600" dirty="0" smtClean="0">
                <a:solidFill>
                  <a:srgbClr val="798088"/>
                </a:solidFill>
                <a:latin typeface="HelvNeue Roman for IBM"/>
                <a:cs typeface="HelvNeue Roman for IBM"/>
              </a:endParaRPr>
            </a:p>
            <a:p>
              <a:pPr marL="0" indent="0" defTabSz="544467">
                <a:defRPr/>
              </a:pPr>
              <a:r>
                <a:rPr lang="en-US" sz="1600" dirty="0" smtClean="0">
                  <a:solidFill>
                    <a:srgbClr val="798088"/>
                  </a:solidFill>
                  <a:latin typeface="HelvNeue Roman for IBM"/>
                  <a:cs typeface="HelvNeue Roman for IBM"/>
                </a:rPr>
                <a:t>Newspapers</a:t>
              </a:r>
            </a:p>
            <a:p>
              <a:pPr marL="0" indent="0" defTabSz="544467">
                <a:defRPr/>
              </a:pPr>
              <a:r>
                <a:rPr lang="en-US" sz="1600" dirty="0" smtClean="0">
                  <a:solidFill>
                    <a:srgbClr val="798088"/>
                  </a:solidFill>
                  <a:latin typeface="HelvNeue Roman for IBM"/>
                  <a:cs typeface="HelvNeue Roman for IBM"/>
                </a:rPr>
                <a:t>Blogs</a:t>
              </a:r>
            </a:p>
            <a:p>
              <a:pPr marL="0" indent="0" defTabSz="544467">
                <a:defRPr/>
              </a:pPr>
              <a:r>
                <a:rPr lang="en-US" sz="1600" dirty="0" smtClean="0">
                  <a:solidFill>
                    <a:srgbClr val="798088"/>
                  </a:solidFill>
                  <a:latin typeface="HelvNeue Roman for IBM"/>
                  <a:cs typeface="HelvNeue Roman for IBM"/>
                </a:rPr>
                <a:t>Wiki</a:t>
              </a:r>
            </a:p>
            <a:p>
              <a:pPr marL="0" indent="0" defTabSz="544467">
                <a:defRPr/>
              </a:pPr>
              <a:r>
                <a:rPr lang="en-US" sz="1600" dirty="0" smtClean="0">
                  <a:solidFill>
                    <a:srgbClr val="798088"/>
                  </a:solidFill>
                  <a:latin typeface="HelvNeue Roman for IBM"/>
                  <a:cs typeface="HelvNeue Roman for IBM"/>
                </a:rPr>
                <a:t>Court rulings</a:t>
              </a:r>
            </a:p>
            <a:p>
              <a:pPr marL="0" indent="0" defTabSz="544467">
                <a:defRPr/>
              </a:pPr>
              <a:r>
                <a:rPr lang="en-US" sz="1600" dirty="0" smtClean="0">
                  <a:solidFill>
                    <a:srgbClr val="798088"/>
                  </a:solidFill>
                  <a:latin typeface="HelvNeue Roman for IBM"/>
                  <a:cs typeface="HelvNeue Roman for IBM"/>
                </a:rPr>
                <a:t>International crime database</a:t>
              </a:r>
            </a:p>
            <a:p>
              <a:pPr marL="0" indent="0" defTabSz="544467">
                <a:defRPr/>
              </a:pPr>
              <a:r>
                <a:rPr lang="en-US" sz="1600" dirty="0" smtClean="0">
                  <a:solidFill>
                    <a:srgbClr val="798088"/>
                  </a:solidFill>
                  <a:latin typeface="HelvNeue Roman for IBM"/>
                  <a:cs typeface="HelvNeue Roman for IBM"/>
                </a:rPr>
                <a:t>Stolen vehicle data</a:t>
              </a:r>
            </a:p>
            <a:p>
              <a:pPr marL="0" indent="0" defTabSz="544467">
                <a:defRPr/>
              </a:pPr>
              <a:r>
                <a:rPr lang="en-US" sz="1600" dirty="0" smtClean="0">
                  <a:solidFill>
                    <a:srgbClr val="798088"/>
                  </a:solidFill>
                  <a:latin typeface="HelvNeue Roman for IBM"/>
                  <a:cs typeface="HelvNeue Roman for IBM"/>
                </a:rPr>
                <a:t>Missing persons data</a:t>
              </a:r>
              <a:endParaRPr lang="en-US" sz="1600" dirty="0">
                <a:solidFill>
                  <a:srgbClr val="798088"/>
                </a:solidFill>
                <a:latin typeface="HelvNeue Roman for IBM"/>
                <a:cs typeface="HelvNeue Roman for IBM"/>
              </a:endParaRPr>
            </a:p>
          </p:txBody>
        </p:sp>
        <p:sp>
          <p:nvSpPr>
            <p:cNvPr id="19468" name="Content Placeholder 2"/>
            <p:cNvSpPr txBox="1">
              <a:spLocks/>
            </p:cNvSpPr>
            <p:nvPr/>
          </p:nvSpPr>
          <p:spPr bwMode="auto">
            <a:xfrm>
              <a:off x="7179727" y="1761231"/>
              <a:ext cx="6722533" cy="848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spcBef>
                  <a:spcPts val="400"/>
                </a:spcBef>
                <a:defRPr/>
              </a:pPr>
              <a:r>
                <a:rPr lang="en-US" sz="2700" spc="50" dirty="0" smtClean="0">
                  <a:solidFill>
                    <a:srgbClr val="004266"/>
                  </a:solidFill>
                  <a:latin typeface="HelvNeue Medium for IBM"/>
                  <a:cs typeface="HelvNeue Medium for IBM"/>
                  <a:sym typeface="HelvNeue Bold for IBM" charset="0"/>
                </a:rPr>
                <a:t>Data, information, and expertise create the foundation.</a:t>
              </a:r>
            </a:p>
          </p:txBody>
        </p:sp>
      </p:grpSp>
      <p:grpSp>
        <p:nvGrpSpPr>
          <p:cNvPr id="18436" name="Group 17"/>
          <p:cNvGrpSpPr>
            <a:grpSpLocks/>
          </p:cNvGrpSpPr>
          <p:nvPr/>
        </p:nvGrpSpPr>
        <p:grpSpPr bwMode="auto">
          <a:xfrm>
            <a:off x="6289675" y="2606675"/>
            <a:ext cx="155575" cy="4403725"/>
            <a:chOff x="6420901" y="2317224"/>
            <a:chExt cx="154292" cy="4403194"/>
          </a:xfrm>
        </p:grpSpPr>
        <p:cxnSp>
          <p:nvCxnSpPr>
            <p:cNvPr id="9" name="Straight Connector 8"/>
            <p:cNvCxnSpPr/>
            <p:nvPr/>
          </p:nvCxnSpPr>
          <p:spPr>
            <a:xfrm>
              <a:off x="6575193" y="2317224"/>
              <a:ext cx="0" cy="4403194"/>
            </a:xfrm>
            <a:prstGeom prst="line">
              <a:avLst/>
            </a:prstGeom>
            <a:ln w="9525">
              <a:solidFill>
                <a:srgbClr val="7980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20901" y="6717243"/>
              <a:ext cx="149569" cy="0"/>
            </a:xfrm>
            <a:prstGeom prst="line">
              <a:avLst/>
            </a:prstGeom>
            <a:ln w="9525">
              <a:solidFill>
                <a:srgbClr val="79808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20901" y="2317224"/>
              <a:ext cx="149569" cy="0"/>
            </a:xfrm>
            <a:prstGeom prst="line">
              <a:avLst/>
            </a:prstGeom>
            <a:ln w="9525">
              <a:solidFill>
                <a:srgbClr val="798088"/>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45250" y="3251200"/>
            <a:ext cx="1454150" cy="66675"/>
            <a:chOff x="6445250" y="3014663"/>
            <a:chExt cx="1454150" cy="66675"/>
          </a:xfrm>
        </p:grpSpPr>
        <p:cxnSp>
          <p:nvCxnSpPr>
            <p:cNvPr id="19" name="Straight Connector 18"/>
            <p:cNvCxnSpPr/>
            <p:nvPr/>
          </p:nvCxnSpPr>
          <p:spPr>
            <a:xfrm>
              <a:off x="6445250" y="3048000"/>
              <a:ext cx="1454150" cy="0"/>
            </a:xfrm>
            <a:prstGeom prst="line">
              <a:avLst/>
            </a:prstGeom>
            <a:ln w="9525">
              <a:solidFill>
                <a:srgbClr val="798088"/>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832725" y="3014663"/>
              <a:ext cx="66675" cy="66675"/>
            </a:xfrm>
            <a:prstGeom prst="ellipse">
              <a:avLst/>
            </a:prstGeom>
            <a:solidFill>
              <a:srgbClr val="798088"/>
            </a:solidFill>
            <a:ln>
              <a:noFill/>
            </a:ln>
          </p:spPr>
          <p:style>
            <a:lnRef idx="2">
              <a:schemeClr val="dk1"/>
            </a:lnRef>
            <a:fillRef idx="1">
              <a:schemeClr val="lt1"/>
            </a:fillRef>
            <a:effectRef idx="0">
              <a:schemeClr val="dk1"/>
            </a:effectRef>
            <a:fontRef idx="minor">
              <a:schemeClr val="dk1"/>
            </a:fontRef>
          </p:style>
          <p:txBody>
            <a:bodyPr spcFirstLastPara="1" lIns="50800" tIns="50800" rIns="50800" bIns="50800" spcCol="38100" anchor="ctr">
              <a:spAutoFit/>
            </a:bodyPr>
            <a:lstStyle/>
            <a:p>
              <a:pPr algn="ctr" defTabSz="546100" fontAlgn="auto" latinLnBrk="1" hangingPunct="0">
                <a:spcBef>
                  <a:spcPts val="0"/>
                </a:spcBef>
                <a:spcAft>
                  <a:spcPts val="0"/>
                </a:spcAft>
                <a:defRPr/>
              </a:pPr>
              <a:endParaRPr lang="en-US" sz="1800" b="1">
                <a:solidFill>
                  <a:srgbClr val="000000"/>
                </a:solidFill>
                <a:sym typeface="Helvetica Neue"/>
              </a:endParaRPr>
            </a:p>
          </p:txBody>
        </p:sp>
      </p:grpSp>
      <p:sp>
        <p:nvSpPr>
          <p:cNvPr id="13" name="Content Placeholder 2"/>
          <p:cNvSpPr txBox="1">
            <a:spLocks/>
          </p:cNvSpPr>
          <p:nvPr/>
        </p:nvSpPr>
        <p:spPr bwMode="auto">
          <a:xfrm>
            <a:off x="523876" y="541338"/>
            <a:ext cx="11566524" cy="129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defTabSz="454025">
              <a:lnSpc>
                <a:spcPct val="80000"/>
              </a:lnSpc>
              <a:defRPr sz="3600">
                <a:solidFill>
                  <a:srgbClr val="001934"/>
                </a:solidFill>
                <a:latin typeface="HelvNeue Bold for IBM" charset="0"/>
                <a:cs typeface="HelvNeue Bold for IBM" charset="0"/>
              </a:defRPr>
            </a:lvl1pPr>
          </a:lstStyle>
          <a:p>
            <a:r>
              <a:rPr lang="en-US" sz="4800" dirty="0">
                <a:solidFill>
                  <a:srgbClr val="00B2EF"/>
                </a:solidFill>
                <a:sym typeface="HelvNeue Bold for IBM" charset="0"/>
              </a:rPr>
              <a:t>Cognitive systems rely on collections of data and </a:t>
            </a:r>
            <a:r>
              <a:rPr lang="en-US" sz="4800" dirty="0" smtClean="0">
                <a:solidFill>
                  <a:srgbClr val="00B2EF"/>
                </a:solidFill>
                <a:sym typeface="HelvNeue Bold for IBM" charset="0"/>
              </a:rPr>
              <a:t>information:</a:t>
            </a:r>
            <a:endParaRPr lang="en-US" sz="4800" dirty="0">
              <a:solidFill>
                <a:srgbClr val="00B2EF"/>
              </a:solidFill>
              <a:sym typeface="HelvNeue Bold for IBM" charset="0"/>
            </a:endParaRPr>
          </a:p>
        </p:txBody>
      </p:sp>
    </p:spTree>
    <p:extLst>
      <p:ext uri="{BB962C8B-B14F-4D97-AF65-F5344CB8AC3E}">
        <p14:creationId xmlns:p14="http://schemas.microsoft.com/office/powerpoint/2010/main" val="372900154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034810" y="1676400"/>
            <a:ext cx="3238005" cy="133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descr="APIs-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9895" y="2688923"/>
            <a:ext cx="881317" cy="771153"/>
          </a:xfrm>
          <a:prstGeom prst="rect">
            <a:avLst/>
          </a:prstGeom>
        </p:spPr>
      </p:pic>
      <p:sp>
        <p:nvSpPr>
          <p:cNvPr id="48" name="TextBox 47"/>
          <p:cNvSpPr txBox="1"/>
          <p:nvPr/>
        </p:nvSpPr>
        <p:spPr>
          <a:xfrm>
            <a:off x="11023600" y="1190160"/>
            <a:ext cx="2272044"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46100" fontAlgn="auto" latinLnBrk="1" hangingPunct="0">
              <a:spcBef>
                <a:spcPts val="0"/>
              </a:spcBef>
              <a:spcAft>
                <a:spcPts val="0"/>
              </a:spcAft>
            </a:pPr>
            <a:r>
              <a:rPr lang="en-US" dirty="0">
                <a:solidFill>
                  <a:srgbClr val="00B2EF"/>
                </a:solidFill>
                <a:latin typeface="HelvNeue Bold for IBM"/>
                <a:cs typeface="HelvNeue Bold for IBM"/>
              </a:rPr>
              <a:t>Retrieve and Rank </a:t>
            </a:r>
          </a:p>
          <a:p>
            <a:pPr marL="0" marR="0" indent="0" algn="l" defTabSz="5461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B2EF"/>
              </a:solidFill>
              <a:effectLst/>
              <a:uFillTx/>
              <a:latin typeface="HelvNeue Bold for IBM"/>
              <a:ea typeface="Helvetica Neue Light"/>
              <a:cs typeface="HelvNeue Bold for IBM"/>
              <a:sym typeface="Helvetica Neue Light"/>
            </a:endParaRPr>
          </a:p>
        </p:txBody>
      </p:sp>
      <p:sp>
        <p:nvSpPr>
          <p:cNvPr id="19460" name="Slide Number Placeholder 1"/>
          <p:cNvSpPr>
            <a:spLocks noGrp="1"/>
          </p:cNvSpPr>
          <p:nvPr>
            <p:ph type="sldNum" sz="quarter" idx="4294967295"/>
          </p:nvPr>
        </p:nvSpPr>
        <p:spPr>
          <a:xfrm>
            <a:off x="15435263" y="8631238"/>
            <a:ext cx="188912" cy="214312"/>
          </a:xfrm>
          <a:prstGeom prst="rect">
            <a:avLst/>
          </a:prstGeom>
          <a:noFill/>
        </p:spPr>
        <p:txBody>
          <a:bodyPr/>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defTabSz="542925" eaLnBrk="1" hangingPunct="1"/>
            <a:fld id="{DC6CB70A-DBA2-1948-9152-9460B4EFED4B}" type="slidenum">
              <a:rPr lang="en-US" sz="1200">
                <a:solidFill>
                  <a:srgbClr val="959AA2"/>
                </a:solidFill>
                <a:latin typeface="HelvNeue Roman for IBM" charset="0"/>
                <a:cs typeface="HelvNeue Bold for IBM" charset="0"/>
                <a:sym typeface="HelvNeue Bold for IBM" charset="0"/>
              </a:rPr>
              <a:pPr defTabSz="542925" eaLnBrk="1" hangingPunct="1"/>
              <a:t>12</a:t>
            </a:fld>
            <a:endParaRPr lang="en-US" sz="1200">
              <a:solidFill>
                <a:srgbClr val="959AA2"/>
              </a:solidFill>
              <a:latin typeface="HelvNeue Roman for IBM" charset="0"/>
              <a:cs typeface="HelvNeue Bold for IBM" charset="0"/>
              <a:sym typeface="HelvNeue Bold for IBM" charset="0"/>
            </a:endParaRPr>
          </a:p>
        </p:txBody>
      </p:sp>
      <p:grpSp>
        <p:nvGrpSpPr>
          <p:cNvPr id="19461" name="Group 7"/>
          <p:cNvGrpSpPr>
            <a:grpSpLocks/>
          </p:cNvGrpSpPr>
          <p:nvPr/>
        </p:nvGrpSpPr>
        <p:grpSpPr bwMode="auto">
          <a:xfrm>
            <a:off x="414337" y="2438401"/>
            <a:ext cx="6723062" cy="5562602"/>
            <a:chOff x="7238460" y="2218361"/>
            <a:chExt cx="6722533" cy="5561759"/>
          </a:xfrm>
        </p:grpSpPr>
        <p:sp>
          <p:nvSpPr>
            <p:cNvPr id="4" name="Content Placeholder 2"/>
            <p:cNvSpPr txBox="1">
              <a:spLocks/>
            </p:cNvSpPr>
            <p:nvPr/>
          </p:nvSpPr>
          <p:spPr bwMode="auto">
            <a:xfrm>
              <a:off x="7289259" y="2854366"/>
              <a:ext cx="6011863" cy="492575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2"/>
            <a:lstStyle>
              <a:lvl1pPr marL="342900" indent="-342900" algn="l" rtl="0" eaLnBrk="0" fontAlgn="base" hangingPunct="0">
                <a:spcBef>
                  <a:spcPts val="400"/>
                </a:spcBef>
                <a:spcAft>
                  <a:spcPct val="0"/>
                </a:spcAft>
                <a:defRPr sz="3400">
                  <a:solidFill>
                    <a:schemeClr val="tx1"/>
                  </a:solidFill>
                  <a:latin typeface="HelvNeue Bold for IBM"/>
                  <a:ea typeface="ＭＳ Ｐゴシック" charset="0"/>
                  <a:cs typeface="HelvNeue Bold for IBM"/>
                  <a:sym typeface="HelvNeue Bold for IBM" charset="0"/>
                </a:defRPr>
              </a:lvl1pPr>
              <a:lvl2pPr marL="577850" indent="-258763" algn="l" rtl="0" eaLnBrk="0" fontAlgn="base" hangingPunct="0">
                <a:spcBef>
                  <a:spcPts val="400"/>
                </a:spcBef>
                <a:spcAft>
                  <a:spcPct val="0"/>
                </a:spcAft>
                <a:buSzPct val="80000"/>
                <a:buChar char="•"/>
                <a:defRPr sz="3400">
                  <a:solidFill>
                    <a:schemeClr val="tx1"/>
                  </a:solidFill>
                  <a:latin typeface="HelvNeue Bold for IBM"/>
                  <a:ea typeface="HelvNeue Bold for IBM"/>
                  <a:cs typeface="HelvNeue Bold for IBM"/>
                  <a:sym typeface="HelvNeue Bold for IBM" charset="0"/>
                </a:defRPr>
              </a:lvl2pPr>
              <a:lvl3pPr marL="839788" indent="-290513" algn="l" rtl="0" eaLnBrk="0" fontAlgn="base" hangingPunct="0">
                <a:spcBef>
                  <a:spcPts val="400"/>
                </a:spcBef>
                <a:spcAft>
                  <a:spcPct val="0"/>
                </a:spcAft>
                <a:buSzPct val="100000"/>
                <a:buChar char="–"/>
                <a:defRPr sz="3400">
                  <a:solidFill>
                    <a:schemeClr val="tx1"/>
                  </a:solidFill>
                  <a:latin typeface="HelvNeue Bold for IBM"/>
                  <a:ea typeface="HelvNeue Bold for IBM"/>
                  <a:cs typeface="HelvNeue Bold for IBM"/>
                  <a:sym typeface="HelvNeue Bold for IBM" charset="0"/>
                </a:defRPr>
              </a:lvl3pPr>
              <a:lvl4pPr marL="1109663" indent="-331788" algn="l" rtl="0" eaLnBrk="0" fontAlgn="base" hangingPunct="0">
                <a:spcBef>
                  <a:spcPts val="400"/>
                </a:spcBef>
                <a:spcAft>
                  <a:spcPct val="0"/>
                </a:spcAft>
                <a:buSzPct val="80000"/>
                <a:buChar char="•"/>
                <a:defRPr sz="3400">
                  <a:solidFill>
                    <a:schemeClr val="tx1"/>
                  </a:solidFill>
                  <a:latin typeface="HelvNeue Bold for IBM"/>
                  <a:ea typeface="HelvNeue Bold for IBM"/>
                  <a:cs typeface="HelvNeue Bold for IBM"/>
                  <a:sym typeface="HelvNeue Bold for IBM" charset="0"/>
                </a:defRPr>
              </a:lvl4pPr>
              <a:lvl5pPr marL="1393825" indent="-387350" algn="l" rtl="0" eaLnBrk="0" fontAlgn="base" hangingPunct="0">
                <a:spcBef>
                  <a:spcPts val="400"/>
                </a:spcBef>
                <a:spcAft>
                  <a:spcPct val="0"/>
                </a:spcAft>
                <a:buSzPct val="100000"/>
                <a:buChar char="»"/>
                <a:defRPr sz="3400">
                  <a:solidFill>
                    <a:schemeClr val="tx1"/>
                  </a:solidFill>
                  <a:latin typeface="HelvNeue Bold for IBM"/>
                  <a:ea typeface="HelvNeue Bold for IBM"/>
                  <a:cs typeface="HelvNeue Bold for IBM"/>
                  <a:sym typeface="HelvNeue Bold for IBM" charset="0"/>
                </a:defRPr>
              </a:lvl5pPr>
              <a:lvl6pPr marL="2674531" indent="-388607">
                <a:spcBef>
                  <a:spcPts val="400"/>
                </a:spcBef>
                <a:buSzPct val="100000"/>
                <a:buChar char="•"/>
                <a:defRPr sz="3400">
                  <a:latin typeface="HelvNeue Bold for IBM"/>
                  <a:ea typeface="HelvNeue Bold for IBM"/>
                  <a:cs typeface="HelvNeue Bold for IBM"/>
                  <a:sym typeface="HelvNeue Bold for IBM"/>
                </a:defRPr>
              </a:lvl6pPr>
              <a:lvl7pPr marL="3131715" indent="-388607">
                <a:spcBef>
                  <a:spcPts val="400"/>
                </a:spcBef>
                <a:buSzPct val="100000"/>
                <a:buChar char="•"/>
                <a:defRPr sz="3400">
                  <a:latin typeface="HelvNeue Bold for IBM"/>
                  <a:ea typeface="HelvNeue Bold for IBM"/>
                  <a:cs typeface="HelvNeue Bold for IBM"/>
                  <a:sym typeface="HelvNeue Bold for IBM"/>
                </a:defRPr>
              </a:lvl7pPr>
              <a:lvl8pPr marL="3588900" indent="-388607">
                <a:spcBef>
                  <a:spcPts val="400"/>
                </a:spcBef>
                <a:buSzPct val="100000"/>
                <a:buChar char="•"/>
                <a:defRPr sz="3400">
                  <a:latin typeface="HelvNeue Bold for IBM"/>
                  <a:ea typeface="HelvNeue Bold for IBM"/>
                  <a:cs typeface="HelvNeue Bold for IBM"/>
                  <a:sym typeface="HelvNeue Bold for IBM"/>
                </a:defRPr>
              </a:lvl8pPr>
              <a:lvl9pPr marL="4046085" indent="-388607">
                <a:spcBef>
                  <a:spcPts val="400"/>
                </a:spcBef>
                <a:buSzPct val="100000"/>
                <a:buChar char="•"/>
                <a:defRPr sz="3400">
                  <a:latin typeface="HelvNeue Bold for IBM"/>
                  <a:ea typeface="HelvNeue Bold for IBM"/>
                  <a:cs typeface="HelvNeue Bold for IBM"/>
                  <a:sym typeface="HelvNeue Bold for IBM"/>
                </a:defRPr>
              </a:lvl9pPr>
            </a:lstStyle>
            <a:p>
              <a:pPr marL="0" indent="0" defTabSz="544467">
                <a:defRPr/>
              </a:pPr>
              <a:r>
                <a:rPr lang="en-US" sz="1600" dirty="0">
                  <a:solidFill>
                    <a:srgbClr val="798088"/>
                  </a:solidFill>
                  <a:latin typeface="HelvNeue Roman for IBM"/>
                  <a:cs typeface="HelvNeue Roman for IBM"/>
                </a:rPr>
                <a:t>Entity Extraction</a:t>
              </a:r>
            </a:p>
            <a:p>
              <a:pPr marL="0" indent="0" defTabSz="544467">
                <a:defRPr/>
              </a:pPr>
              <a:r>
                <a:rPr lang="en-US" sz="1600" dirty="0">
                  <a:solidFill>
                    <a:srgbClr val="798088"/>
                  </a:solidFill>
                  <a:latin typeface="HelvNeue Roman for IBM"/>
                  <a:cs typeface="HelvNeue Roman for IBM"/>
                </a:rPr>
                <a:t>Sentiment Analysis</a:t>
              </a:r>
            </a:p>
            <a:p>
              <a:pPr marL="0" indent="0" defTabSz="544467">
                <a:defRPr/>
              </a:pPr>
              <a:r>
                <a:rPr lang="en-US" sz="1600" dirty="0">
                  <a:solidFill>
                    <a:srgbClr val="798088"/>
                  </a:solidFill>
                  <a:latin typeface="HelvNeue Roman for IBM"/>
                  <a:cs typeface="HelvNeue Roman for IBM"/>
                </a:rPr>
                <a:t>Emotion Analysis (Beta)</a:t>
              </a:r>
            </a:p>
            <a:p>
              <a:pPr marL="0" indent="0" defTabSz="544467">
                <a:defRPr/>
              </a:pPr>
              <a:r>
                <a:rPr lang="en-US" sz="1600" dirty="0">
                  <a:solidFill>
                    <a:srgbClr val="798088"/>
                  </a:solidFill>
                  <a:latin typeface="HelvNeue Roman for IBM"/>
                  <a:cs typeface="HelvNeue Roman for IBM"/>
                </a:rPr>
                <a:t>Keyword Extraction</a:t>
              </a:r>
            </a:p>
            <a:p>
              <a:pPr marL="0" indent="0" defTabSz="544467">
                <a:defRPr/>
              </a:pPr>
              <a:r>
                <a:rPr lang="en-US" sz="1600" dirty="0">
                  <a:solidFill>
                    <a:srgbClr val="798088"/>
                  </a:solidFill>
                  <a:latin typeface="HelvNeue Roman for IBM"/>
                  <a:cs typeface="HelvNeue Roman for IBM"/>
                </a:rPr>
                <a:t>Concept Tagging</a:t>
              </a:r>
            </a:p>
            <a:p>
              <a:pPr marL="0" indent="0" defTabSz="544467">
                <a:defRPr/>
              </a:pPr>
              <a:r>
                <a:rPr lang="en-US" sz="1600" dirty="0">
                  <a:solidFill>
                    <a:srgbClr val="798088"/>
                  </a:solidFill>
                  <a:latin typeface="HelvNeue Roman for IBM"/>
                  <a:cs typeface="HelvNeue Roman for IBM"/>
                </a:rPr>
                <a:t>Taxonomy Classification</a:t>
              </a:r>
            </a:p>
            <a:p>
              <a:pPr marL="0" indent="0" defTabSz="544467">
                <a:defRPr/>
              </a:pPr>
              <a:r>
                <a:rPr lang="en-US" sz="1600" dirty="0">
                  <a:solidFill>
                    <a:srgbClr val="798088"/>
                  </a:solidFill>
                  <a:latin typeface="HelvNeue Roman for IBM"/>
                  <a:cs typeface="HelvNeue Roman for IBM"/>
                </a:rPr>
                <a:t>Author Extraction</a:t>
              </a:r>
            </a:p>
            <a:p>
              <a:pPr marL="0" indent="0" defTabSz="544467">
                <a:defRPr/>
              </a:pPr>
              <a:r>
                <a:rPr lang="en-US" sz="1600" dirty="0">
                  <a:solidFill>
                    <a:srgbClr val="798088"/>
                  </a:solidFill>
                  <a:latin typeface="HelvNeue Roman for IBM"/>
                  <a:cs typeface="HelvNeue Roman for IBM"/>
                </a:rPr>
                <a:t>Language Detection</a:t>
              </a:r>
            </a:p>
            <a:p>
              <a:pPr marL="0" indent="0" defTabSz="544467">
                <a:defRPr/>
              </a:pPr>
              <a:r>
                <a:rPr lang="en-US" sz="1600" dirty="0">
                  <a:solidFill>
                    <a:srgbClr val="798088"/>
                  </a:solidFill>
                  <a:latin typeface="HelvNeue Roman for IBM"/>
                  <a:cs typeface="HelvNeue Roman for IBM"/>
                </a:rPr>
                <a:t>Text Extraction</a:t>
              </a:r>
            </a:p>
            <a:p>
              <a:pPr marL="0" indent="0" defTabSz="544467">
                <a:defRPr/>
              </a:pPr>
              <a:r>
                <a:rPr lang="en-US" sz="1600" dirty="0" err="1">
                  <a:solidFill>
                    <a:srgbClr val="798088"/>
                  </a:solidFill>
                  <a:latin typeface="HelvNeue Roman for IBM"/>
                  <a:cs typeface="HelvNeue Roman for IBM"/>
                </a:rPr>
                <a:t>Microformats</a:t>
              </a:r>
              <a:r>
                <a:rPr lang="en-US" sz="1600" dirty="0">
                  <a:solidFill>
                    <a:srgbClr val="798088"/>
                  </a:solidFill>
                  <a:latin typeface="HelvNeue Roman for IBM"/>
                  <a:cs typeface="HelvNeue Roman for IBM"/>
                </a:rPr>
                <a:t> Parsing</a:t>
              </a:r>
            </a:p>
            <a:p>
              <a:pPr marL="0" indent="0" defTabSz="544467">
                <a:defRPr/>
              </a:pPr>
              <a:r>
                <a:rPr lang="en-US" sz="1600" dirty="0">
                  <a:solidFill>
                    <a:srgbClr val="798088"/>
                  </a:solidFill>
                  <a:latin typeface="HelvNeue Roman for IBM"/>
                  <a:cs typeface="HelvNeue Roman for IBM"/>
                </a:rPr>
                <a:t>Feed Detection</a:t>
              </a:r>
            </a:p>
            <a:p>
              <a:pPr marL="0" indent="0" defTabSz="544467">
                <a:defRPr/>
              </a:pPr>
              <a:r>
                <a:rPr lang="en-US" sz="1600" dirty="0">
                  <a:solidFill>
                    <a:srgbClr val="798088"/>
                  </a:solidFill>
                  <a:latin typeface="HelvNeue Roman for IBM"/>
                  <a:cs typeface="HelvNeue Roman for IBM"/>
                </a:rPr>
                <a:t>Linked Data Support</a:t>
              </a:r>
            </a:p>
            <a:p>
              <a:pPr marL="0" indent="0" defTabSz="544467">
                <a:defRPr/>
              </a:pPr>
              <a:r>
                <a:rPr lang="en-US" sz="1600" dirty="0">
                  <a:solidFill>
                    <a:srgbClr val="798088"/>
                  </a:solidFill>
                  <a:latin typeface="HelvNeue Roman for IBM"/>
                  <a:cs typeface="HelvNeue Roman for IBM"/>
                </a:rPr>
                <a:t>Concept </a:t>
              </a:r>
              <a:r>
                <a:rPr lang="en-US" sz="1600" dirty="0" smtClean="0">
                  <a:solidFill>
                    <a:srgbClr val="798088"/>
                  </a:solidFill>
                  <a:latin typeface="HelvNeue Roman for IBM"/>
                  <a:cs typeface="HelvNeue Roman for IBM"/>
                </a:rPr>
                <a:t>Expansion</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Concept </a:t>
              </a:r>
              <a:r>
                <a:rPr lang="en-US" sz="1600" dirty="0" smtClean="0">
                  <a:solidFill>
                    <a:srgbClr val="798088"/>
                  </a:solidFill>
                  <a:latin typeface="HelvNeue Roman for IBM"/>
                  <a:cs typeface="HelvNeue Roman for IBM"/>
                </a:rPr>
                <a:t>Insights</a:t>
              </a:r>
              <a:endParaRPr lang="en-US" sz="1600" dirty="0">
                <a:solidFill>
                  <a:srgbClr val="798088"/>
                </a:solidFill>
                <a:latin typeface="HelvNeue Roman for IBM"/>
                <a:cs typeface="HelvNeue Roman for IBM"/>
              </a:endParaRPr>
            </a:p>
            <a:p>
              <a:pPr marL="0" indent="0" defTabSz="544467">
                <a:defRPr/>
              </a:pPr>
              <a:r>
                <a:rPr lang="en-US" sz="1600" dirty="0" smtClean="0">
                  <a:solidFill>
                    <a:srgbClr val="798088"/>
                  </a:solidFill>
                  <a:latin typeface="HelvNeue Roman for IBM"/>
                  <a:cs typeface="HelvNeue Roman for IBM"/>
                </a:rPr>
                <a:t>Dialog</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Document </a:t>
              </a:r>
              <a:r>
                <a:rPr lang="en-US" sz="1600" dirty="0" smtClean="0">
                  <a:solidFill>
                    <a:srgbClr val="798088"/>
                  </a:solidFill>
                  <a:latin typeface="HelvNeue Roman for IBM"/>
                  <a:cs typeface="HelvNeue Roman for IBM"/>
                </a:rPr>
                <a:t>Conversion</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L</a:t>
              </a:r>
              <a:r>
                <a:rPr lang="en-US" sz="1600" dirty="0" smtClean="0">
                  <a:solidFill>
                    <a:srgbClr val="798088"/>
                  </a:solidFill>
                  <a:latin typeface="HelvNeue Roman for IBM"/>
                  <a:cs typeface="HelvNeue Roman for IBM"/>
                </a:rPr>
                <a:t>anguage Translation</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Natural Language </a:t>
              </a:r>
              <a:r>
                <a:rPr lang="en-US" sz="1600" dirty="0" smtClean="0">
                  <a:solidFill>
                    <a:srgbClr val="798088"/>
                  </a:solidFill>
                  <a:latin typeface="HelvNeue Roman for IBM"/>
                  <a:cs typeface="HelvNeue Roman for IBM"/>
                </a:rPr>
                <a:t>Classifier</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Personality </a:t>
              </a:r>
              <a:r>
                <a:rPr lang="en-US" sz="1600" dirty="0" smtClean="0">
                  <a:solidFill>
                    <a:srgbClr val="798088"/>
                  </a:solidFill>
                  <a:latin typeface="HelvNeue Roman for IBM"/>
                  <a:cs typeface="HelvNeue Roman for IBM"/>
                </a:rPr>
                <a:t>insights</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Relationship </a:t>
              </a:r>
              <a:r>
                <a:rPr lang="en-US" sz="1600" dirty="0" smtClean="0">
                  <a:solidFill>
                    <a:srgbClr val="798088"/>
                  </a:solidFill>
                  <a:latin typeface="HelvNeue Roman for IBM"/>
                  <a:cs typeface="HelvNeue Roman for IBM"/>
                </a:rPr>
                <a:t>Extraction</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Retrieve and </a:t>
              </a:r>
              <a:r>
                <a:rPr lang="en-US" sz="1600" dirty="0" smtClean="0">
                  <a:solidFill>
                    <a:srgbClr val="798088"/>
                  </a:solidFill>
                  <a:latin typeface="HelvNeue Roman for IBM"/>
                  <a:cs typeface="HelvNeue Roman for IBM"/>
                </a:rPr>
                <a:t>Rank</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Tone </a:t>
              </a:r>
              <a:r>
                <a:rPr lang="en-US" sz="1600" dirty="0" smtClean="0">
                  <a:solidFill>
                    <a:srgbClr val="798088"/>
                  </a:solidFill>
                  <a:latin typeface="HelvNeue Roman for IBM"/>
                  <a:cs typeface="HelvNeue Roman for IBM"/>
                </a:rPr>
                <a:t>Analyzer</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Emotive Speech to </a:t>
              </a:r>
              <a:r>
                <a:rPr lang="en-US" sz="1600" dirty="0" smtClean="0">
                  <a:solidFill>
                    <a:srgbClr val="798088"/>
                  </a:solidFill>
                  <a:latin typeface="HelvNeue Roman for IBM"/>
                  <a:cs typeface="HelvNeue Roman for IBM"/>
                </a:rPr>
                <a:t>Text</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Text to </a:t>
              </a:r>
              <a:r>
                <a:rPr lang="en-US" sz="1600" dirty="0" smtClean="0">
                  <a:solidFill>
                    <a:srgbClr val="798088"/>
                  </a:solidFill>
                  <a:latin typeface="HelvNeue Roman for IBM"/>
                  <a:cs typeface="HelvNeue Roman for IBM"/>
                </a:rPr>
                <a:t>Speech</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Face </a:t>
              </a:r>
              <a:r>
                <a:rPr lang="en-US" sz="1600" dirty="0" smtClean="0">
                  <a:solidFill>
                    <a:srgbClr val="798088"/>
                  </a:solidFill>
                  <a:latin typeface="HelvNeue Roman for IBM"/>
                  <a:cs typeface="HelvNeue Roman for IBM"/>
                </a:rPr>
                <a:t>Detection</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Image Link </a:t>
              </a:r>
              <a:r>
                <a:rPr lang="en-US" sz="1600" dirty="0" smtClean="0">
                  <a:solidFill>
                    <a:srgbClr val="798088"/>
                  </a:solidFill>
                  <a:latin typeface="HelvNeue Roman for IBM"/>
                  <a:cs typeface="HelvNeue Roman for IBM"/>
                </a:rPr>
                <a:t>Extraction</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Image </a:t>
              </a:r>
              <a:r>
                <a:rPr lang="en-US" sz="1600" dirty="0" smtClean="0">
                  <a:solidFill>
                    <a:srgbClr val="798088"/>
                  </a:solidFill>
                  <a:latin typeface="HelvNeue Roman for IBM"/>
                  <a:cs typeface="HelvNeue Roman for IBM"/>
                </a:rPr>
                <a:t>Tagging</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Text </a:t>
              </a:r>
              <a:r>
                <a:rPr lang="en-US" sz="1600" dirty="0" smtClean="0">
                  <a:solidFill>
                    <a:srgbClr val="798088"/>
                  </a:solidFill>
                  <a:latin typeface="HelvNeue Roman for IBM"/>
                  <a:cs typeface="HelvNeue Roman for IBM"/>
                </a:rPr>
                <a:t>Detection</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Visual </a:t>
              </a:r>
              <a:r>
                <a:rPr lang="en-US" sz="1600" dirty="0" smtClean="0">
                  <a:solidFill>
                    <a:srgbClr val="798088"/>
                  </a:solidFill>
                  <a:latin typeface="HelvNeue Roman for IBM"/>
                  <a:cs typeface="HelvNeue Roman for IBM"/>
                </a:rPr>
                <a:t>Insights</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Visual </a:t>
              </a:r>
              <a:r>
                <a:rPr lang="en-US" sz="1600" dirty="0" smtClean="0">
                  <a:solidFill>
                    <a:srgbClr val="798088"/>
                  </a:solidFill>
                  <a:latin typeface="HelvNeue Roman for IBM"/>
                  <a:cs typeface="HelvNeue Roman for IBM"/>
                </a:rPr>
                <a:t>Recognition</a:t>
              </a:r>
              <a:endParaRPr lang="en-US" sz="1600" dirty="0">
                <a:solidFill>
                  <a:srgbClr val="798088"/>
                </a:solidFill>
                <a:latin typeface="HelvNeue Roman for IBM"/>
                <a:cs typeface="HelvNeue Roman for IBM"/>
              </a:endParaRPr>
            </a:p>
            <a:p>
              <a:pPr marL="0" indent="0" defTabSz="544467">
                <a:defRPr/>
              </a:pPr>
              <a:r>
                <a:rPr lang="en-US" sz="1600" dirty="0" err="1">
                  <a:solidFill>
                    <a:srgbClr val="798088"/>
                  </a:solidFill>
                  <a:latin typeface="HelvNeue Roman for IBM"/>
                  <a:cs typeface="HelvNeue Roman for IBM"/>
                </a:rPr>
                <a:t>AlchemyData</a:t>
              </a:r>
              <a:r>
                <a:rPr lang="en-US" sz="1600" dirty="0">
                  <a:solidFill>
                    <a:srgbClr val="798088"/>
                  </a:solidFill>
                  <a:latin typeface="HelvNeue Roman for IBM"/>
                  <a:cs typeface="HelvNeue Roman for IBM"/>
                </a:rPr>
                <a:t> </a:t>
              </a:r>
              <a:r>
                <a:rPr lang="en-US" sz="1600" dirty="0" smtClean="0">
                  <a:solidFill>
                    <a:srgbClr val="798088"/>
                  </a:solidFill>
                  <a:latin typeface="HelvNeue Roman for IBM"/>
                  <a:cs typeface="HelvNeue Roman for IBM"/>
                </a:rPr>
                <a:t>News</a:t>
              </a:r>
              <a:endParaRPr lang="en-US" sz="1600" dirty="0">
                <a:solidFill>
                  <a:srgbClr val="798088"/>
                </a:solidFill>
                <a:latin typeface="HelvNeue Roman for IBM"/>
                <a:cs typeface="HelvNeue Roman for IBM"/>
              </a:endParaRPr>
            </a:p>
            <a:p>
              <a:pPr marL="0" indent="0" defTabSz="544467">
                <a:defRPr/>
              </a:pPr>
              <a:r>
                <a:rPr lang="en-US" sz="1600" dirty="0">
                  <a:solidFill>
                    <a:srgbClr val="798088"/>
                  </a:solidFill>
                  <a:latin typeface="HelvNeue Roman for IBM"/>
                  <a:cs typeface="HelvNeue Roman for IBM"/>
                </a:rPr>
                <a:t>Tradeoff Analytics</a:t>
              </a:r>
            </a:p>
            <a:p>
              <a:pPr marL="0" indent="0" defTabSz="544467">
                <a:defRPr/>
              </a:pPr>
              <a:endParaRPr lang="en-US" sz="1600" dirty="0">
                <a:solidFill>
                  <a:srgbClr val="798088"/>
                </a:solidFill>
                <a:latin typeface="HelvNeue Roman for IBM"/>
                <a:cs typeface="HelvNeue Roman for IBM"/>
              </a:endParaRPr>
            </a:p>
          </p:txBody>
        </p:sp>
        <p:sp>
          <p:nvSpPr>
            <p:cNvPr id="19477" name="Content Placeholder 2"/>
            <p:cNvSpPr txBox="1">
              <a:spLocks/>
            </p:cNvSpPr>
            <p:nvPr/>
          </p:nvSpPr>
          <p:spPr bwMode="auto">
            <a:xfrm>
              <a:off x="7238460" y="2218361"/>
              <a:ext cx="6722533" cy="849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spcBef>
                  <a:spcPts val="400"/>
                </a:spcBef>
                <a:defRPr/>
              </a:pPr>
              <a:r>
                <a:rPr lang="en-US" sz="2700" spc="50" dirty="0" smtClean="0">
                  <a:solidFill>
                    <a:srgbClr val="004266"/>
                  </a:solidFill>
                  <a:latin typeface="HelvNeue Medium for IBM"/>
                  <a:cs typeface="HelvNeue Medium for IBM"/>
                  <a:sym typeface="HelvNeue Bold for IBM" charset="0"/>
                </a:rPr>
                <a:t>50 underlying technologies</a:t>
              </a:r>
            </a:p>
          </p:txBody>
        </p:sp>
      </p:grpSp>
      <p:sp>
        <p:nvSpPr>
          <p:cNvPr id="19465" name="Content Placeholder 2"/>
          <p:cNvSpPr txBox="1">
            <a:spLocks/>
          </p:cNvSpPr>
          <p:nvPr/>
        </p:nvSpPr>
        <p:spPr bwMode="auto">
          <a:xfrm>
            <a:off x="523875" y="541338"/>
            <a:ext cx="9966325" cy="129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defTabSz="454025">
              <a:lnSpc>
                <a:spcPct val="80000"/>
              </a:lnSpc>
              <a:defRPr sz="3600">
                <a:solidFill>
                  <a:srgbClr val="001934"/>
                </a:solidFill>
                <a:latin typeface="HelvNeue Bold for IBM" charset="0"/>
                <a:cs typeface="HelvNeue Bold for IBM" charset="0"/>
              </a:defRPr>
            </a:lvl1pPr>
          </a:lstStyle>
          <a:p>
            <a:r>
              <a:rPr lang="en-US" sz="4800" dirty="0">
                <a:solidFill>
                  <a:srgbClr val="00B2EF"/>
                </a:solidFill>
                <a:sym typeface="HelvNeue Bold for IBM" charset="0"/>
              </a:rPr>
              <a:t>…and then leverage Watson APIs to apply </a:t>
            </a:r>
            <a:r>
              <a:rPr lang="en-US" sz="4800" dirty="0" smtClean="0">
                <a:solidFill>
                  <a:srgbClr val="00B2EF"/>
                </a:solidFill>
                <a:sym typeface="HelvNeue Bold for IBM" charset="0"/>
              </a:rPr>
              <a:t>cognitive capabilities.</a:t>
            </a:r>
            <a:endParaRPr lang="en-US" sz="4800" dirty="0">
              <a:solidFill>
                <a:srgbClr val="00B2EF"/>
              </a:solidFill>
              <a:sym typeface="HelvNeue Bold for IBM" charset="0"/>
            </a:endParaRPr>
          </a:p>
        </p:txBody>
      </p:sp>
      <p:pic>
        <p:nvPicPr>
          <p:cNvPr id="22" name="Picture 21" descr="APIs-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6372" y="5730107"/>
            <a:ext cx="983613" cy="865579"/>
          </a:xfrm>
          <a:prstGeom prst="rect">
            <a:avLst/>
          </a:prstGeom>
        </p:spPr>
      </p:pic>
      <p:pic>
        <p:nvPicPr>
          <p:cNvPr id="23" name="Picture 22" descr="APIs-2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3821" y="3756638"/>
            <a:ext cx="495741" cy="440659"/>
          </a:xfrm>
          <a:prstGeom prst="rect">
            <a:avLst/>
          </a:prstGeom>
        </p:spPr>
      </p:pic>
      <p:pic>
        <p:nvPicPr>
          <p:cNvPr id="24" name="Picture 23" descr="APIs-2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2361" y="3564859"/>
            <a:ext cx="723939" cy="637381"/>
          </a:xfrm>
          <a:prstGeom prst="rect">
            <a:avLst/>
          </a:prstGeom>
        </p:spPr>
      </p:pic>
      <p:pic>
        <p:nvPicPr>
          <p:cNvPr id="25" name="Picture 24" descr="APIs-2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848" y="3218627"/>
            <a:ext cx="794759" cy="692464"/>
          </a:xfrm>
          <a:prstGeom prst="rect">
            <a:avLst/>
          </a:prstGeom>
        </p:spPr>
      </p:pic>
      <p:pic>
        <p:nvPicPr>
          <p:cNvPr id="26" name="Picture 25" descr="APIs-2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3644" y="5975470"/>
            <a:ext cx="472135" cy="417052"/>
          </a:xfrm>
          <a:prstGeom prst="rect">
            <a:avLst/>
          </a:prstGeom>
        </p:spPr>
      </p:pic>
      <p:pic>
        <p:nvPicPr>
          <p:cNvPr id="27" name="Picture 26" descr="APIs-2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06212" y="4257322"/>
            <a:ext cx="676726" cy="590168"/>
          </a:xfrm>
          <a:prstGeom prst="rect">
            <a:avLst/>
          </a:prstGeom>
        </p:spPr>
      </p:pic>
      <p:pic>
        <p:nvPicPr>
          <p:cNvPr id="28" name="Picture 27" descr="APIs-2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89226" y="4940710"/>
            <a:ext cx="1085909" cy="952137"/>
          </a:xfrm>
          <a:prstGeom prst="rect">
            <a:avLst/>
          </a:prstGeom>
        </p:spPr>
      </p:pic>
      <p:pic>
        <p:nvPicPr>
          <p:cNvPr id="29" name="Picture 28" descr="APIs-2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0800" y="5555118"/>
            <a:ext cx="566561" cy="503610"/>
          </a:xfrm>
          <a:prstGeom prst="rect">
            <a:avLst/>
          </a:prstGeom>
        </p:spPr>
      </p:pic>
      <p:pic>
        <p:nvPicPr>
          <p:cNvPr id="30" name="Picture 29" descr="APIs-2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7966" y="4215445"/>
            <a:ext cx="779022" cy="692463"/>
          </a:xfrm>
          <a:prstGeom prst="rect">
            <a:avLst/>
          </a:prstGeom>
        </p:spPr>
      </p:pic>
      <p:pic>
        <p:nvPicPr>
          <p:cNvPr id="31" name="Picture 30" descr="APIs-20.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336682" y="6023318"/>
            <a:ext cx="456396" cy="401314"/>
          </a:xfrm>
          <a:prstGeom prst="rect">
            <a:avLst/>
          </a:prstGeom>
        </p:spPr>
      </p:pic>
      <p:pic>
        <p:nvPicPr>
          <p:cNvPr id="19511" name="Picture 19510" descr="APIs-2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81184" y="5334788"/>
            <a:ext cx="779022" cy="692464"/>
          </a:xfrm>
          <a:prstGeom prst="rect">
            <a:avLst/>
          </a:prstGeom>
        </p:spPr>
      </p:pic>
      <p:pic>
        <p:nvPicPr>
          <p:cNvPr id="19514" name="Picture 19513" descr="APIs-19.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45592" y="4907908"/>
            <a:ext cx="480003" cy="432790"/>
          </a:xfrm>
          <a:prstGeom prst="rect">
            <a:avLst/>
          </a:prstGeom>
        </p:spPr>
      </p:pic>
      <p:pic>
        <p:nvPicPr>
          <p:cNvPr id="19515" name="Picture 19514" descr="APIs-18.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10779" y="3293088"/>
            <a:ext cx="1164598" cy="1015088"/>
          </a:xfrm>
          <a:prstGeom prst="rect">
            <a:avLst/>
          </a:prstGeom>
        </p:spPr>
      </p:pic>
      <p:pic>
        <p:nvPicPr>
          <p:cNvPr id="19516" name="Picture 19515" descr="APIs-17.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7607" y="4202240"/>
            <a:ext cx="424920" cy="369839"/>
          </a:xfrm>
          <a:prstGeom prst="rect">
            <a:avLst/>
          </a:prstGeom>
        </p:spPr>
      </p:pic>
      <p:pic>
        <p:nvPicPr>
          <p:cNvPr id="19517" name="Picture 19516" descr="APIs-16.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987933" y="4383224"/>
            <a:ext cx="794759" cy="692464"/>
          </a:xfrm>
          <a:prstGeom prst="rect">
            <a:avLst/>
          </a:prstGeom>
        </p:spPr>
      </p:pic>
      <p:pic>
        <p:nvPicPr>
          <p:cNvPr id="19518" name="Picture 19517" descr="APIs-15.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1277" y="6058728"/>
            <a:ext cx="849842" cy="739677"/>
          </a:xfrm>
          <a:prstGeom prst="rect">
            <a:avLst/>
          </a:prstGeom>
        </p:spPr>
      </p:pic>
      <p:pic>
        <p:nvPicPr>
          <p:cNvPr id="33" name="Picture 32" descr="APIs-13.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998975" y="3785188"/>
            <a:ext cx="1062302" cy="944268"/>
          </a:xfrm>
          <a:prstGeom prst="rect">
            <a:avLst/>
          </a:prstGeom>
        </p:spPr>
      </p:pic>
      <p:pic>
        <p:nvPicPr>
          <p:cNvPr id="34" name="Picture 33" descr="APIs-12.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81257" y="5405609"/>
            <a:ext cx="747546" cy="653119"/>
          </a:xfrm>
          <a:prstGeom prst="rect">
            <a:avLst/>
          </a:prstGeom>
        </p:spPr>
      </p:pic>
      <p:pic>
        <p:nvPicPr>
          <p:cNvPr id="35" name="Picture 34" descr="APIs-11.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182029" y="4874392"/>
            <a:ext cx="629512" cy="550824"/>
          </a:xfrm>
          <a:prstGeom prst="rect">
            <a:avLst/>
          </a:prstGeom>
        </p:spPr>
      </p:pic>
      <p:pic>
        <p:nvPicPr>
          <p:cNvPr id="37" name="Picture 36" descr="APIs-09.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89473" y="4658062"/>
            <a:ext cx="771153" cy="676726"/>
          </a:xfrm>
          <a:prstGeom prst="rect">
            <a:avLst/>
          </a:prstGeom>
        </p:spPr>
      </p:pic>
      <p:pic>
        <p:nvPicPr>
          <p:cNvPr id="38" name="Picture 37" descr="APIs-08.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25300" y="4390521"/>
            <a:ext cx="1156729" cy="1015088"/>
          </a:xfrm>
          <a:prstGeom prst="rect">
            <a:avLst/>
          </a:prstGeom>
        </p:spPr>
      </p:pic>
      <p:pic>
        <p:nvPicPr>
          <p:cNvPr id="39" name="Picture 38" descr="APIs-07.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929985" y="5588458"/>
            <a:ext cx="660988" cy="582299"/>
          </a:xfrm>
          <a:prstGeom prst="rect">
            <a:avLst/>
          </a:prstGeom>
        </p:spPr>
      </p:pic>
      <p:pic>
        <p:nvPicPr>
          <p:cNvPr id="40" name="Picture 39" descr="APIs-06.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96247" y="3284504"/>
            <a:ext cx="1085909" cy="944268"/>
          </a:xfrm>
          <a:prstGeom prst="rect">
            <a:avLst/>
          </a:prstGeom>
        </p:spPr>
      </p:pic>
      <p:pic>
        <p:nvPicPr>
          <p:cNvPr id="41" name="Picture 40" descr="APIs-05.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28074" y="4409682"/>
            <a:ext cx="1022957" cy="889186"/>
          </a:xfrm>
          <a:prstGeom prst="rect">
            <a:avLst/>
          </a:prstGeom>
        </p:spPr>
      </p:pic>
      <p:pic>
        <p:nvPicPr>
          <p:cNvPr id="42" name="Picture 41" descr="APIs-04.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209003" y="3756638"/>
            <a:ext cx="1022957" cy="897055"/>
          </a:xfrm>
          <a:prstGeom prst="rect">
            <a:avLst/>
          </a:prstGeom>
        </p:spPr>
      </p:pic>
      <p:pic>
        <p:nvPicPr>
          <p:cNvPr id="43" name="Picture 42" descr="APIs-02.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730376" y="5332898"/>
            <a:ext cx="786890" cy="692464"/>
          </a:xfrm>
          <a:prstGeom prst="rect">
            <a:avLst/>
          </a:prstGeom>
        </p:spPr>
      </p:pic>
      <p:pic>
        <p:nvPicPr>
          <p:cNvPr id="45" name="Picture 44" descr="APIs-30.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4273238" y="4532868"/>
            <a:ext cx="1289183" cy="1140022"/>
          </a:xfrm>
          <a:prstGeom prst="rect">
            <a:avLst/>
          </a:prstGeom>
        </p:spPr>
      </p:pic>
      <p:pic>
        <p:nvPicPr>
          <p:cNvPr id="47" name="Picture 46" descr="curved-line.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656316" y="1549233"/>
            <a:ext cx="245989" cy="900805"/>
          </a:xfrm>
          <a:prstGeom prst="rect">
            <a:avLst/>
          </a:prstGeom>
        </p:spPr>
      </p:pic>
      <p:pic>
        <p:nvPicPr>
          <p:cNvPr id="49" name="Picture 21509"/>
          <p:cNvPicPr>
            <a:picLocks noChangeAspect="1"/>
          </p:cNvPicPr>
          <p:nvPr/>
        </p:nvPicPr>
        <p:blipFill>
          <a:blip r:embed="rId32">
            <a:extLst>
              <a:ext uri="{28A0092B-C50C-407E-A947-70E740481C1C}">
                <a14:useLocalDpi xmlns:a14="http://schemas.microsoft.com/office/drawing/2010/main" val="0"/>
              </a:ext>
            </a:extLst>
          </a:blip>
          <a:stretch>
            <a:fillRect/>
          </a:stretch>
        </p:blipFill>
        <p:spPr bwMode="auto">
          <a:xfrm>
            <a:off x="11499351" y="7455827"/>
            <a:ext cx="293332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1503"/>
          <p:cNvPicPr>
            <a:picLocks noChangeAspect="1"/>
          </p:cNvPicPr>
          <p:nvPr/>
        </p:nvPicPr>
        <p:blipFill>
          <a:blip r:embed="rId33">
            <a:extLst>
              <a:ext uri="{28A0092B-C50C-407E-A947-70E740481C1C}">
                <a14:useLocalDpi xmlns:a14="http://schemas.microsoft.com/office/drawing/2010/main" val="0"/>
              </a:ext>
            </a:extLst>
          </a:blip>
          <a:stretch>
            <a:fillRect/>
          </a:stretch>
        </p:blipFill>
        <p:spPr bwMode="auto">
          <a:xfrm>
            <a:off x="6722184" y="6872287"/>
            <a:ext cx="3334083" cy="134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 name="Picture 105" descr="curved-line.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125066" y="5262092"/>
            <a:ext cx="245989" cy="900805"/>
          </a:xfrm>
          <a:prstGeom prst="rect">
            <a:avLst/>
          </a:prstGeom>
        </p:spPr>
      </p:pic>
      <p:pic>
        <p:nvPicPr>
          <p:cNvPr id="107" name="Picture 106" descr="curved-line.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685594" y="6472604"/>
            <a:ext cx="245989" cy="900805"/>
          </a:xfrm>
          <a:prstGeom prst="rect">
            <a:avLst/>
          </a:prstGeom>
        </p:spPr>
      </p:pic>
      <p:sp>
        <p:nvSpPr>
          <p:cNvPr id="108" name="TextBox 107"/>
          <p:cNvSpPr txBox="1"/>
          <p:nvPr/>
        </p:nvSpPr>
        <p:spPr>
          <a:xfrm>
            <a:off x="6223000" y="6227531"/>
            <a:ext cx="2272044"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46100" fontAlgn="auto" latinLnBrk="1" hangingPunct="0">
              <a:spcBef>
                <a:spcPts val="0"/>
              </a:spcBef>
              <a:spcAft>
                <a:spcPts val="0"/>
              </a:spcAft>
            </a:pPr>
            <a:r>
              <a:rPr lang="en-US" dirty="0" smtClean="0">
                <a:solidFill>
                  <a:srgbClr val="00B2EF"/>
                </a:solidFill>
                <a:latin typeface="HelvNeue Bold for IBM"/>
                <a:cs typeface="HelvNeue Bold for IBM"/>
              </a:rPr>
              <a:t>Natural Language Classifier</a:t>
            </a:r>
            <a:endParaRPr lang="en-US" dirty="0">
              <a:solidFill>
                <a:srgbClr val="00B2EF"/>
              </a:solidFill>
              <a:latin typeface="HelvNeue Bold for IBM"/>
              <a:cs typeface="HelvNeue Bold for IBM"/>
            </a:endParaRPr>
          </a:p>
          <a:p>
            <a:pPr marL="0" marR="0" indent="0" algn="ctr" defTabSz="5461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B2EF"/>
              </a:solidFill>
              <a:effectLst/>
              <a:uFillTx/>
              <a:latin typeface="HelvNeue Bold for IBM"/>
              <a:ea typeface="Helvetica Neue Light"/>
              <a:cs typeface="HelvNeue Bold for IBM"/>
              <a:sym typeface="Helvetica Neue Light"/>
            </a:endParaRPr>
          </a:p>
        </p:txBody>
      </p:sp>
      <p:sp>
        <p:nvSpPr>
          <p:cNvPr id="109" name="TextBox 108"/>
          <p:cNvSpPr txBox="1"/>
          <p:nvPr/>
        </p:nvSpPr>
        <p:spPr>
          <a:xfrm>
            <a:off x="10785390" y="7209631"/>
            <a:ext cx="2272044"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46100" fontAlgn="auto" latinLnBrk="1" hangingPunct="0">
              <a:spcBef>
                <a:spcPts val="0"/>
              </a:spcBef>
              <a:spcAft>
                <a:spcPts val="0"/>
              </a:spcAft>
            </a:pPr>
            <a:r>
              <a:rPr lang="en-US" dirty="0" smtClean="0">
                <a:solidFill>
                  <a:srgbClr val="00B2EF"/>
                </a:solidFill>
                <a:latin typeface="HelvNeue Bold for IBM"/>
                <a:cs typeface="HelvNeue Bold for IBM"/>
              </a:rPr>
              <a:t>Tone Analyzer</a:t>
            </a:r>
            <a:endParaRPr lang="en-US" dirty="0">
              <a:solidFill>
                <a:srgbClr val="00B2EF"/>
              </a:solidFill>
              <a:latin typeface="HelvNeue Bold for IBM"/>
              <a:cs typeface="HelvNeue Bold for IBM"/>
            </a:endParaRPr>
          </a:p>
        </p:txBody>
      </p:sp>
    </p:spTree>
    <p:extLst>
      <p:ext uri="{BB962C8B-B14F-4D97-AF65-F5344CB8AC3E}">
        <p14:creationId xmlns:p14="http://schemas.microsoft.com/office/powerpoint/2010/main" val="262359480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BM tells Amazing Story of Blind Distance Runner powered by IBM Clou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134238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logos_0056_lifelear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59" y="1618792"/>
            <a:ext cx="793245" cy="793245"/>
          </a:xfrm>
          <a:prstGeom prst="rect">
            <a:avLst/>
          </a:prstGeom>
        </p:spPr>
      </p:pic>
      <p:pic>
        <p:nvPicPr>
          <p:cNvPr id="7" name="Picture 6" descr="maximum-press-mark-1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05" y="7191946"/>
            <a:ext cx="855423" cy="718555"/>
          </a:xfrm>
          <a:prstGeom prst="rect">
            <a:avLst/>
          </a:prstGeom>
        </p:spPr>
      </p:pic>
      <p:pic>
        <p:nvPicPr>
          <p:cNvPr id="8" name="Picture 7" descr="na-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4828" y="1335864"/>
            <a:ext cx="2948998" cy="215162"/>
          </a:xfrm>
          <a:prstGeom prst="rect">
            <a:avLst/>
          </a:prstGeom>
        </p:spPr>
      </p:pic>
      <p:pic>
        <p:nvPicPr>
          <p:cNvPr id="9" name="Picture 8" descr="newUnitesUSLogo.jpg"/>
          <p:cNvPicPr>
            <a:picLocks noChangeAspect="1"/>
          </p:cNvPicPr>
          <p:nvPr/>
        </p:nvPicPr>
        <p:blipFill rotWithShape="1">
          <a:blip r:embed="rId6">
            <a:extLst>
              <a:ext uri="{28A0092B-C50C-407E-A947-70E740481C1C}">
                <a14:useLocalDpi xmlns:a14="http://schemas.microsoft.com/office/drawing/2010/main" val="0"/>
              </a:ext>
            </a:extLst>
          </a:blip>
          <a:srcRect t="19422" b="27876"/>
          <a:stretch/>
        </p:blipFill>
        <p:spPr>
          <a:xfrm>
            <a:off x="642536" y="3463321"/>
            <a:ext cx="1454405" cy="766499"/>
          </a:xfrm>
          <a:prstGeom prst="rect">
            <a:avLst/>
          </a:prstGeom>
        </p:spPr>
      </p:pic>
      <p:pic>
        <p:nvPicPr>
          <p:cNvPr id="10" name="Picture 9" descr="nutrino-logo-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3368" y="1664097"/>
            <a:ext cx="2083355" cy="554992"/>
          </a:xfrm>
          <a:prstGeom prst="rect">
            <a:avLst/>
          </a:prstGeom>
        </p:spPr>
      </p:pic>
      <p:pic>
        <p:nvPicPr>
          <p:cNvPr id="11" name="Picture 10" descr="opentopic-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8795" y="3969254"/>
            <a:ext cx="2433345" cy="552818"/>
          </a:xfrm>
          <a:prstGeom prst="rect">
            <a:avLst/>
          </a:prstGeom>
        </p:spPr>
      </p:pic>
      <p:pic>
        <p:nvPicPr>
          <p:cNvPr id="12" name="Picture 11" descr="orreco_logo_dark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6432" y="6024552"/>
            <a:ext cx="1594927" cy="792183"/>
          </a:xfrm>
          <a:prstGeom prst="rect">
            <a:avLst/>
          </a:prstGeom>
        </p:spPr>
      </p:pic>
      <p:pic>
        <p:nvPicPr>
          <p:cNvPr id="13" name="Picture 12" descr="osg_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40355" y="3575623"/>
            <a:ext cx="1064655" cy="628147"/>
          </a:xfrm>
          <a:prstGeom prst="rect">
            <a:avLst/>
          </a:prstGeom>
        </p:spPr>
      </p:pic>
      <p:pic>
        <p:nvPicPr>
          <p:cNvPr id="14" name="Picture 13" descr="purpleforgefinal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97948" y="4863877"/>
            <a:ext cx="2443891" cy="786214"/>
          </a:xfrm>
          <a:prstGeom prst="rect">
            <a:avLst/>
          </a:prstGeom>
        </p:spPr>
      </p:pic>
      <p:pic>
        <p:nvPicPr>
          <p:cNvPr id="15" name="Picture 14" descr="s5_logo_web_whit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9322" y="8220303"/>
            <a:ext cx="1391866" cy="521950"/>
          </a:xfrm>
          <a:prstGeom prst="rect">
            <a:avLst/>
          </a:prstGeom>
        </p:spPr>
      </p:pic>
      <p:pic>
        <p:nvPicPr>
          <p:cNvPr id="17" name="Picture 16" descr="sscg_logo1.png"/>
          <p:cNvPicPr>
            <a:picLocks noChangeAspect="1"/>
          </p:cNvPicPr>
          <p:nvPr/>
        </p:nvPicPr>
        <p:blipFill rotWithShape="1">
          <a:blip r:embed="rId13">
            <a:extLst>
              <a:ext uri="{28A0092B-C50C-407E-A947-70E740481C1C}">
                <a14:useLocalDpi xmlns:a14="http://schemas.microsoft.com/office/drawing/2010/main" val="0"/>
              </a:ext>
            </a:extLst>
          </a:blip>
          <a:srcRect l="1" r="52292" b="9216"/>
          <a:stretch/>
        </p:blipFill>
        <p:spPr>
          <a:xfrm>
            <a:off x="8322536" y="6744658"/>
            <a:ext cx="711405" cy="686505"/>
          </a:xfrm>
          <a:prstGeom prst="rect">
            <a:avLst/>
          </a:prstGeom>
        </p:spPr>
      </p:pic>
      <p:pic>
        <p:nvPicPr>
          <p:cNvPr id="18" name="Picture 17" descr="track-ahead-logo-whit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6346" y="6380057"/>
            <a:ext cx="2142695" cy="233324"/>
          </a:xfrm>
          <a:prstGeom prst="rect">
            <a:avLst/>
          </a:prstGeom>
        </p:spPr>
      </p:pic>
      <p:pic>
        <p:nvPicPr>
          <p:cNvPr id="19" name="Picture 18" descr="wine4me-logo.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65674" y="6612763"/>
            <a:ext cx="2274659" cy="614420"/>
          </a:xfrm>
          <a:prstGeom prst="rect">
            <a:avLst/>
          </a:prstGeom>
        </p:spPr>
      </p:pic>
      <p:pic>
        <p:nvPicPr>
          <p:cNvPr id="20" name="Picture 19" descr="-1.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575859" y="544768"/>
            <a:ext cx="1442976" cy="533902"/>
          </a:xfrm>
          <a:prstGeom prst="rect">
            <a:avLst/>
          </a:prstGeom>
        </p:spPr>
      </p:pic>
      <p:pic>
        <p:nvPicPr>
          <p:cNvPr id="21" name="Picture 20" descr="0d917f_6eb20a6718844c22b4bc25282ce3a382.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36377" y="6534750"/>
            <a:ext cx="2177693" cy="657196"/>
          </a:xfrm>
          <a:prstGeom prst="rect">
            <a:avLst/>
          </a:prstGeom>
        </p:spPr>
      </p:pic>
      <p:pic>
        <p:nvPicPr>
          <p:cNvPr id="23" name="Picture 22" descr="56a6a412f7361fff543bade2_logo-elementalpath.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04150" y="1407834"/>
            <a:ext cx="2539389" cy="1515697"/>
          </a:xfrm>
          <a:prstGeom prst="rect">
            <a:avLst/>
          </a:prstGeom>
        </p:spPr>
      </p:pic>
      <p:pic>
        <p:nvPicPr>
          <p:cNvPr id="24" name="Picture 23" descr="AAEAAQAAAAAAAAKRAAAAJDA5MzdiZmM4LTFjMDAtNGM1ZC1iMmRlLThlNTFhM2FmYTZhMA.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9705" y="5984347"/>
            <a:ext cx="777747" cy="777747"/>
          </a:xfrm>
          <a:prstGeom prst="rect">
            <a:avLst/>
          </a:prstGeom>
        </p:spPr>
      </p:pic>
      <p:pic>
        <p:nvPicPr>
          <p:cNvPr id="25" name="Picture 24" descr="AAEAAQAAAAAAAAPAAAAAJDc1NjNjMGViLTczNDctNDA2OC05ZGJhLTAyMzFjMjhjZDMxNQ.png"/>
          <p:cNvPicPr>
            <a:picLocks noChangeAspect="1"/>
          </p:cNvPicPr>
          <p:nvPr/>
        </p:nvPicPr>
        <p:blipFill rotWithShape="1">
          <a:blip r:embed="rId20">
            <a:extLst>
              <a:ext uri="{28A0092B-C50C-407E-A947-70E740481C1C}">
                <a14:useLocalDpi xmlns:a14="http://schemas.microsoft.com/office/drawing/2010/main" val="0"/>
              </a:ext>
            </a:extLst>
          </a:blip>
          <a:srcRect t="28070" b="21157"/>
          <a:stretch/>
        </p:blipFill>
        <p:spPr>
          <a:xfrm>
            <a:off x="8157386" y="1551026"/>
            <a:ext cx="987946" cy="501610"/>
          </a:xfrm>
          <a:prstGeom prst="rect">
            <a:avLst/>
          </a:prstGeom>
        </p:spPr>
      </p:pic>
      <p:pic>
        <p:nvPicPr>
          <p:cNvPr id="26" name="Picture 25" descr="benchmark_logo-black.png"/>
          <p:cNvPicPr>
            <a:picLocks noChangeAspect="1"/>
          </p:cNvPicPr>
          <p:nvPr/>
        </p:nvPicPr>
        <p:blipFill>
          <a:blip r:embed="rId21">
            <a:extLst>
              <a:ext uri="{BEBA8EAE-BF5A-486C-A8C5-ECC9F3942E4B}">
                <a14:imgProps xmlns:a14="http://schemas.microsoft.com/office/drawing/2010/main">
                  <a14:imgLayer r:embed="rId22">
                    <a14:imgEffect>
                      <a14:saturation sat="339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6003" y="2769445"/>
            <a:ext cx="2159900" cy="378627"/>
          </a:xfrm>
          <a:prstGeom prst="rect">
            <a:avLst/>
          </a:prstGeom>
        </p:spPr>
      </p:pic>
      <p:pic>
        <p:nvPicPr>
          <p:cNvPr id="27" name="Picture 26" descr="Best_Doctors_Logo.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5046" y="3449865"/>
            <a:ext cx="2359765" cy="433781"/>
          </a:xfrm>
          <a:prstGeom prst="rect">
            <a:avLst/>
          </a:prstGeom>
        </p:spPr>
      </p:pic>
      <p:pic>
        <p:nvPicPr>
          <p:cNvPr id="28" name="Picture 27" descr="cerebri-logo@2x.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69549" y="4557304"/>
            <a:ext cx="3349556" cy="893215"/>
          </a:xfrm>
          <a:prstGeom prst="rect">
            <a:avLst/>
          </a:prstGeom>
        </p:spPr>
      </p:pic>
      <p:pic>
        <p:nvPicPr>
          <p:cNvPr id="30" name="Picture 29" descr="e7f85976.png"/>
          <p:cNvPicPr>
            <a:picLocks noChangeAspect="1"/>
          </p:cNvPicPr>
          <p:nvPr/>
        </p:nvPicPr>
        <p:blipFill>
          <a:blip r:embed="rId25">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647523" y="6726285"/>
            <a:ext cx="1496804" cy="841952"/>
          </a:xfrm>
          <a:prstGeom prst="rect">
            <a:avLst/>
          </a:prstGeom>
        </p:spPr>
      </p:pic>
      <p:pic>
        <p:nvPicPr>
          <p:cNvPr id="31" name="Picture 30" descr="earshot-logo.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49606" y="2505621"/>
            <a:ext cx="1116068" cy="898298"/>
          </a:xfrm>
          <a:prstGeom prst="rect">
            <a:avLst/>
          </a:prstGeom>
        </p:spPr>
      </p:pic>
      <p:pic>
        <p:nvPicPr>
          <p:cNvPr id="32" name="Picture 31" descr="edgeUpLogoFull.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96941" y="8060920"/>
            <a:ext cx="1515352" cy="671805"/>
          </a:xfrm>
          <a:prstGeom prst="rect">
            <a:avLst/>
          </a:prstGeom>
        </p:spPr>
      </p:pic>
      <p:pic>
        <p:nvPicPr>
          <p:cNvPr id="33" name="Picture 32" descr="equals3media_logo.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301053" y="2678437"/>
            <a:ext cx="2337641" cy="374023"/>
          </a:xfrm>
          <a:prstGeom prst="rect">
            <a:avLst/>
          </a:prstGeom>
        </p:spPr>
      </p:pic>
      <p:pic>
        <p:nvPicPr>
          <p:cNvPr id="34" name="Picture 33" descr="FB_Icon_400x400.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75598" y="2272730"/>
            <a:ext cx="633195" cy="633195"/>
          </a:xfrm>
          <a:prstGeom prst="rect">
            <a:avLst/>
          </a:prstGeom>
        </p:spPr>
      </p:pic>
      <p:pic>
        <p:nvPicPr>
          <p:cNvPr id="35" name="Picture 34" descr="FL-logo-final-01.png"/>
          <p:cNvPicPr>
            <a:picLocks noChangeAspect="1"/>
          </p:cNvPicPr>
          <p:nvPr/>
        </p:nvPicPr>
        <p:blipFill rotWithShape="1">
          <a:blip r:embed="rId31" cstate="print">
            <a:extLst>
              <a:ext uri="{28A0092B-C50C-407E-A947-70E740481C1C}">
                <a14:useLocalDpi xmlns:a14="http://schemas.microsoft.com/office/drawing/2010/main" val="0"/>
              </a:ext>
            </a:extLst>
          </a:blip>
          <a:srcRect b="36804"/>
          <a:stretch/>
        </p:blipFill>
        <p:spPr>
          <a:xfrm>
            <a:off x="10580690" y="8178722"/>
            <a:ext cx="3133574" cy="335908"/>
          </a:xfrm>
          <a:prstGeom prst="rect">
            <a:avLst/>
          </a:prstGeom>
        </p:spPr>
      </p:pic>
      <p:pic>
        <p:nvPicPr>
          <p:cNvPr id="36" name="Picture 35" descr="FLUID_Logo_white-1.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549329" y="2279460"/>
            <a:ext cx="1379576" cy="606404"/>
          </a:xfrm>
          <a:prstGeom prst="rect">
            <a:avLst/>
          </a:prstGeom>
        </p:spPr>
      </p:pic>
      <p:pic>
        <p:nvPicPr>
          <p:cNvPr id="37" name="Picture 36" descr="gI_58616_interactive_planning.png"/>
          <p:cNvPicPr>
            <a:picLocks noChangeAspect="1"/>
          </p:cNvPicPr>
          <p:nvPr/>
        </p:nvPicPr>
        <p:blipFill>
          <a:blip r:embed="rId33">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51729" y="1941593"/>
            <a:ext cx="1122455" cy="835106"/>
          </a:xfrm>
          <a:prstGeom prst="rect">
            <a:avLst/>
          </a:prstGeom>
        </p:spPr>
      </p:pic>
      <p:pic>
        <p:nvPicPr>
          <p:cNvPr id="38" name="Picture 37" descr="idavatars-color-logo.png"/>
          <p:cNvPicPr>
            <a:picLocks noChangeAspect="1"/>
          </p:cNvPicPr>
          <p:nvPr/>
        </p:nvPicPr>
        <p:blipFill>
          <a:blip r:embed="rId35">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582852" y="4872790"/>
            <a:ext cx="2029118" cy="510803"/>
          </a:xfrm>
          <a:prstGeom prst="rect">
            <a:avLst/>
          </a:prstGeom>
        </p:spPr>
      </p:pic>
      <p:pic>
        <p:nvPicPr>
          <p:cNvPr id="39" name="Picture 38" descr="Legal_OnRamp_2.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034387" y="8208135"/>
            <a:ext cx="2659696" cy="406061"/>
          </a:xfrm>
          <a:prstGeom prst="rect">
            <a:avLst/>
          </a:prstGeom>
        </p:spPr>
      </p:pic>
      <p:pic>
        <p:nvPicPr>
          <p:cNvPr id="40" name="Picture 39" descr="livinglens-logo2.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87409" y="5345478"/>
            <a:ext cx="2032880" cy="368957"/>
          </a:xfrm>
          <a:prstGeom prst="rect">
            <a:avLst/>
          </a:prstGeom>
        </p:spPr>
      </p:pic>
      <p:pic>
        <p:nvPicPr>
          <p:cNvPr id="41" name="Picture 40" descr="ll-logo1.p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855325" y="7568237"/>
            <a:ext cx="1944368" cy="256657"/>
          </a:xfrm>
          <a:prstGeom prst="rect">
            <a:avLst/>
          </a:prstGeom>
        </p:spPr>
      </p:pic>
      <p:pic>
        <p:nvPicPr>
          <p:cNvPr id="42" name="Picture 41" descr="logo_dark_300dpi_rgb1.png"/>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417756" y="7408536"/>
            <a:ext cx="2460395" cy="501120"/>
          </a:xfrm>
          <a:prstGeom prst="rect">
            <a:avLst/>
          </a:prstGeom>
        </p:spPr>
      </p:pic>
      <p:pic>
        <p:nvPicPr>
          <p:cNvPr id="43" name="Picture 42" descr="logo_white.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110933" y="4124630"/>
            <a:ext cx="948852" cy="412206"/>
          </a:xfrm>
          <a:prstGeom prst="rect">
            <a:avLst/>
          </a:prstGeom>
        </p:spPr>
      </p:pic>
      <p:pic>
        <p:nvPicPr>
          <p:cNvPr id="44" name="Picture 43" descr="logo-1.png"/>
          <p:cNvPicPr>
            <a:picLocks noChangeAspect="1"/>
          </p:cNvPicPr>
          <p:nvPr/>
        </p:nvPicPr>
        <p:blipFill rotWithShape="1">
          <a:blip r:embed="rId42">
            <a:extLst>
              <a:ext uri="{28A0092B-C50C-407E-A947-70E740481C1C}">
                <a14:useLocalDpi xmlns:a14="http://schemas.microsoft.com/office/drawing/2010/main" val="0"/>
              </a:ext>
            </a:extLst>
          </a:blip>
          <a:srcRect b="29886"/>
          <a:stretch/>
        </p:blipFill>
        <p:spPr>
          <a:xfrm>
            <a:off x="9547419" y="1422562"/>
            <a:ext cx="2647906" cy="310825"/>
          </a:xfrm>
          <a:prstGeom prst="rect">
            <a:avLst/>
          </a:prstGeom>
        </p:spPr>
      </p:pic>
      <p:pic>
        <p:nvPicPr>
          <p:cNvPr id="45" name="Picture 44" descr="logo-3.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4704065" y="3464172"/>
            <a:ext cx="933502" cy="877650"/>
          </a:xfrm>
          <a:prstGeom prst="rect">
            <a:avLst/>
          </a:prstGeom>
        </p:spPr>
      </p:pic>
      <p:pic>
        <p:nvPicPr>
          <p:cNvPr id="46" name="Picture 45" descr="logo-4.p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969927" y="4057983"/>
            <a:ext cx="1464436" cy="536960"/>
          </a:xfrm>
          <a:prstGeom prst="rect">
            <a:avLst/>
          </a:prstGeom>
        </p:spPr>
      </p:pic>
      <p:pic>
        <p:nvPicPr>
          <p:cNvPr id="47" name="Picture 46" descr="logo-carneylabs.png"/>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08794" y="3137640"/>
            <a:ext cx="2210632" cy="518335"/>
          </a:xfrm>
          <a:prstGeom prst="rect">
            <a:avLst/>
          </a:prstGeom>
        </p:spPr>
      </p:pic>
      <p:pic>
        <p:nvPicPr>
          <p:cNvPr id="48" name="Picture 47" descr="logo.p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958582" y="2739752"/>
            <a:ext cx="1681223" cy="625415"/>
          </a:xfrm>
          <a:prstGeom prst="rect">
            <a:avLst/>
          </a:prstGeom>
        </p:spPr>
      </p:pic>
      <p:pic>
        <p:nvPicPr>
          <p:cNvPr id="49" name="Picture 48" descr="logos_0004_os_OS_new_orange.p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313729" y="1547475"/>
            <a:ext cx="797029" cy="451032"/>
          </a:xfrm>
          <a:prstGeom prst="rect">
            <a:avLst/>
          </a:prstGeom>
        </p:spPr>
      </p:pic>
      <p:pic>
        <p:nvPicPr>
          <p:cNvPr id="50" name="Picture 49" descr="logos_0008_@POC_Logo-Black.pn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560507" y="3103634"/>
            <a:ext cx="1583095" cy="628005"/>
          </a:xfrm>
          <a:prstGeom prst="rect">
            <a:avLst/>
          </a:prstGeom>
        </p:spPr>
      </p:pic>
      <p:pic>
        <p:nvPicPr>
          <p:cNvPr id="51" name="Picture 50" descr="logos_0010_chaotic-logo.png"/>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700660" y="5629305"/>
            <a:ext cx="2993297" cy="494955"/>
          </a:xfrm>
          <a:prstGeom prst="rect">
            <a:avLst/>
          </a:prstGeom>
        </p:spPr>
      </p:pic>
      <p:pic>
        <p:nvPicPr>
          <p:cNvPr id="52" name="Picture 51" descr="logos_0017_Novabase-Logo.png"/>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1868625" y="5675853"/>
            <a:ext cx="1821208" cy="553818"/>
          </a:xfrm>
          <a:prstGeom prst="rect">
            <a:avLst/>
          </a:prstGeom>
        </p:spPr>
      </p:pic>
      <p:pic>
        <p:nvPicPr>
          <p:cNvPr id="53" name="Picture 52" descr="logos_0020_logo-socialbro.pn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976331" y="4589560"/>
            <a:ext cx="1765261" cy="459255"/>
          </a:xfrm>
          <a:prstGeom prst="rect">
            <a:avLst/>
          </a:prstGeom>
        </p:spPr>
      </p:pic>
      <p:pic>
        <p:nvPicPr>
          <p:cNvPr id="54" name="Picture 53" descr="logos_0023_Geneys_logo_WHT.png"/>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344667" y="2051983"/>
            <a:ext cx="1540669" cy="389823"/>
          </a:xfrm>
          <a:prstGeom prst="rect">
            <a:avLst/>
          </a:prstGeom>
        </p:spPr>
      </p:pic>
      <p:pic>
        <p:nvPicPr>
          <p:cNvPr id="55" name="Picture 54" descr="logos_0030_FindabilityLogo.png"/>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693957" y="544768"/>
            <a:ext cx="2100871" cy="491334"/>
          </a:xfrm>
          <a:prstGeom prst="rect">
            <a:avLst/>
          </a:prstGeom>
        </p:spPr>
      </p:pic>
      <p:pic>
        <p:nvPicPr>
          <p:cNvPr id="56" name="Picture 55" descr="logos_0031_sellpoints_logo_color_black_background.pn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399057" y="4594943"/>
            <a:ext cx="1322830" cy="602679"/>
          </a:xfrm>
          <a:prstGeom prst="rect">
            <a:avLst/>
          </a:prstGeom>
        </p:spPr>
      </p:pic>
      <p:pic>
        <p:nvPicPr>
          <p:cNvPr id="57" name="Picture 56" descr="logos_0032_BrighMinded_company_logo_white_140415.png"/>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9547419" y="6873992"/>
            <a:ext cx="1521677" cy="1004307"/>
          </a:xfrm>
          <a:prstGeom prst="rect">
            <a:avLst/>
          </a:prstGeom>
        </p:spPr>
      </p:pic>
      <p:pic>
        <p:nvPicPr>
          <p:cNvPr id="59" name="Picture 58" descr="logos_0033_logo.png"/>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063910" y="1551026"/>
            <a:ext cx="707691" cy="721705"/>
          </a:xfrm>
          <a:prstGeom prst="rect">
            <a:avLst/>
          </a:prstGeom>
        </p:spPr>
      </p:pic>
      <p:pic>
        <p:nvPicPr>
          <p:cNvPr id="60" name="Picture 59" descr="logos_0034_eyeq.png"/>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259993" y="5783378"/>
            <a:ext cx="1322859" cy="548212"/>
          </a:xfrm>
          <a:prstGeom prst="rect">
            <a:avLst/>
          </a:prstGeom>
        </p:spPr>
      </p:pic>
      <p:pic>
        <p:nvPicPr>
          <p:cNvPr id="61" name="Picture 60" descr="logos_0036_inno360_Full-Color-logo.png"/>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3828579" y="7211287"/>
            <a:ext cx="1767298" cy="508401"/>
          </a:xfrm>
          <a:prstGeom prst="rect">
            <a:avLst/>
          </a:prstGeom>
        </p:spPr>
      </p:pic>
      <p:pic>
        <p:nvPicPr>
          <p:cNvPr id="62" name="Picture 61" descr="logos_0039_statsocial.png"/>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0219426" y="5912966"/>
            <a:ext cx="1356546" cy="747642"/>
          </a:xfrm>
          <a:prstGeom prst="rect">
            <a:avLst/>
          </a:prstGeom>
        </p:spPr>
      </p:pic>
      <p:pic>
        <p:nvPicPr>
          <p:cNvPr id="63" name="Picture 62" descr="logos_0051_sparkcognition-logo.png"/>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855325" y="5888811"/>
            <a:ext cx="2621155" cy="472090"/>
          </a:xfrm>
          <a:prstGeom prst="rect">
            <a:avLst/>
          </a:prstGeom>
        </p:spPr>
      </p:pic>
      <p:pic>
        <p:nvPicPr>
          <p:cNvPr id="64" name="essextec logo png-filtered.png"/>
          <p:cNvPicPr>
            <a:picLocks noChangeAspect="1"/>
          </p:cNvPicPr>
          <p:nvPr/>
        </p:nvPicPr>
        <p:blipFill>
          <a:blip r:embed="rId61">
            <a:extLst/>
          </a:blip>
          <a:stretch>
            <a:fillRect/>
          </a:stretch>
        </p:blipFill>
        <p:spPr>
          <a:xfrm>
            <a:off x="14320520" y="8182365"/>
            <a:ext cx="1298783" cy="363101"/>
          </a:xfrm>
          <a:prstGeom prst="rect">
            <a:avLst/>
          </a:prstGeom>
          <a:ln w="12700">
            <a:miter lim="400000"/>
          </a:ln>
        </p:spPr>
      </p:pic>
      <p:pic>
        <p:nvPicPr>
          <p:cNvPr id="65" name="image52.png" descr="welltok_logo.png"/>
          <p:cNvPicPr>
            <a:picLocks noChangeAspect="1"/>
          </p:cNvPicPr>
          <p:nvPr/>
        </p:nvPicPr>
        <p:blipFill>
          <a:blip r:embed="rId62">
            <a:extLst/>
          </a:blip>
          <a:stretch>
            <a:fillRect/>
          </a:stretch>
        </p:blipFill>
        <p:spPr>
          <a:xfrm>
            <a:off x="14259635" y="5492662"/>
            <a:ext cx="1463042" cy="384121"/>
          </a:xfrm>
          <a:prstGeom prst="rect">
            <a:avLst/>
          </a:prstGeom>
          <a:ln w="12700">
            <a:miter lim="400000"/>
          </a:ln>
        </p:spPr>
      </p:pic>
      <p:sp>
        <p:nvSpPr>
          <p:cNvPr id="66" name="Shape 1096"/>
          <p:cNvSpPr/>
          <p:nvPr/>
        </p:nvSpPr>
        <p:spPr>
          <a:xfrm>
            <a:off x="492125" y="544768"/>
            <a:ext cx="10423526" cy="7078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4025">
              <a:lnSpc>
                <a:spcPct val="80000"/>
              </a:lnSpc>
              <a:defRPr sz="3600">
                <a:solidFill>
                  <a:srgbClr val="001934"/>
                </a:solidFill>
                <a:latin typeface="HelvNeue Bold for IBM"/>
                <a:ea typeface="HelvNeue Bold for IBM"/>
                <a:cs typeface="HelvNeue Bold for IBM"/>
                <a:sym typeface="HelvNeue Bold for IBM"/>
              </a:defRPr>
            </a:lvl1pPr>
          </a:lstStyle>
          <a:p>
            <a:r>
              <a:rPr lang="en-US" sz="4800" dirty="0" smtClean="0">
                <a:solidFill>
                  <a:srgbClr val="FFFFFF"/>
                </a:solidFill>
                <a:latin typeface="HelvNeue Medium for IBM"/>
                <a:cs typeface="HelvNeue Medium for IBM"/>
              </a:rPr>
              <a:t>Watson at work in the world.</a:t>
            </a:r>
            <a:endParaRPr sz="4800" dirty="0">
              <a:solidFill>
                <a:srgbClr val="FFFFFF"/>
              </a:solidFill>
              <a:latin typeface="HelvNeue Medium for IBM"/>
              <a:cs typeface="HelvNeue Medium for IBM"/>
            </a:endParaRPr>
          </a:p>
        </p:txBody>
      </p:sp>
      <p:grpSp>
        <p:nvGrpSpPr>
          <p:cNvPr id="2" name="Group 1"/>
          <p:cNvGrpSpPr/>
          <p:nvPr/>
        </p:nvGrpSpPr>
        <p:grpSpPr>
          <a:xfrm>
            <a:off x="12703286" y="3523466"/>
            <a:ext cx="1594061" cy="992056"/>
            <a:chOff x="12781438" y="3523466"/>
            <a:chExt cx="1594061" cy="992056"/>
          </a:xfrm>
        </p:grpSpPr>
        <p:pic>
          <p:nvPicPr>
            <p:cNvPr id="29" name="Picture 28" descr="connectidy-logo@2x.png"/>
            <p:cNvPicPr>
              <a:picLocks noChangeAspect="1"/>
            </p:cNvPicPr>
            <p:nvPr/>
          </p:nvPicPr>
          <p:blipFill rotWithShape="1">
            <a:blip r:embed="rId63">
              <a:extLst>
                <a:ext uri="{28A0092B-C50C-407E-A947-70E740481C1C}">
                  <a14:useLocalDpi xmlns:a14="http://schemas.microsoft.com/office/drawing/2010/main" val="0"/>
                </a:ext>
              </a:extLst>
            </a:blip>
            <a:srcRect t="-1" b="30250"/>
            <a:stretch/>
          </p:blipFill>
          <p:spPr>
            <a:xfrm>
              <a:off x="12781438" y="3523466"/>
              <a:ext cx="1594061" cy="878732"/>
            </a:xfrm>
            <a:prstGeom prst="rect">
              <a:avLst/>
            </a:prstGeom>
          </p:spPr>
        </p:pic>
        <p:pic>
          <p:nvPicPr>
            <p:cNvPr id="67" name="Picture 66" descr="connectidy-logo@2x.png"/>
            <p:cNvPicPr>
              <a:picLocks noChangeAspect="1"/>
            </p:cNvPicPr>
            <p:nvPr/>
          </p:nvPicPr>
          <p:blipFill rotWithShape="1">
            <a:blip r:embed="rId64">
              <a:extLst>
                <a:ext uri="{BEBA8EAE-BF5A-486C-A8C5-ECC9F3942E4B}">
                  <a14:imgProps xmlns:a14="http://schemas.microsoft.com/office/drawing/2010/main">
                    <a14:imgLayer r:embed="rId65">
                      <a14:imgEffect>
                        <a14:brightnessContrast bright="100000"/>
                      </a14:imgEffect>
                    </a14:imgLayer>
                  </a14:imgProps>
                </a:ext>
                <a:ext uri="{28A0092B-C50C-407E-A947-70E740481C1C}">
                  <a14:useLocalDpi xmlns:a14="http://schemas.microsoft.com/office/drawing/2010/main" val="0"/>
                </a:ext>
              </a:extLst>
            </a:blip>
            <a:srcRect t="52861" b="30250"/>
            <a:stretch/>
          </p:blipFill>
          <p:spPr>
            <a:xfrm>
              <a:off x="12781438" y="4302746"/>
              <a:ext cx="1594061" cy="212776"/>
            </a:xfrm>
            <a:prstGeom prst="rect">
              <a:avLst/>
            </a:prstGeom>
          </p:spPr>
        </p:pic>
      </p:grpSp>
    </p:spTree>
    <p:extLst>
      <p:ext uri="{BB962C8B-B14F-4D97-AF65-F5344CB8AC3E}">
        <p14:creationId xmlns:p14="http://schemas.microsoft.com/office/powerpoint/2010/main" val="150590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43" name="Shape 496"/>
          <p:cNvSpPr>
            <a:spLocks noChangeArrowheads="1"/>
          </p:cNvSpPr>
          <p:nvPr/>
        </p:nvSpPr>
        <p:spPr bwMode="auto">
          <a:xfrm>
            <a:off x="3051487" y="3748041"/>
            <a:ext cx="3376444" cy="810472"/>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smtClean="0">
                <a:solidFill>
                  <a:srgbClr val="FFFFFF"/>
                </a:solidFill>
                <a:latin typeface="HelvNeue Roman for IBM" charset="0"/>
                <a:cs typeface="HelvNeue Roman for IBM" charset="0"/>
              </a:rPr>
              <a:t>"</a:t>
            </a:r>
            <a:r>
              <a:rPr lang="en-US" sz="2100" spc="50" dirty="0">
                <a:solidFill>
                  <a:srgbClr val="00B2EF"/>
                </a:solidFill>
                <a:latin typeface="HelvNeue Bold for IBM"/>
                <a:cs typeface="HelvNeue Bold for IBM"/>
              </a:rPr>
              <a:t>Woodside</a:t>
            </a:r>
            <a:r>
              <a:rPr lang="en-US" sz="2100" spc="50" dirty="0">
                <a:solidFill>
                  <a:srgbClr val="FFFFFF"/>
                </a:solidFill>
                <a:latin typeface="HelvNeue Roman for IBM" charset="0"/>
                <a:cs typeface="HelvNeue Roman for IBM" charset="0"/>
              </a:rPr>
              <a:t> to tap into IBM's </a:t>
            </a:r>
            <a:r>
              <a:rPr lang="en-US" sz="2100" spc="50" dirty="0" smtClean="0">
                <a:solidFill>
                  <a:srgbClr val="FFFFFF"/>
                </a:solidFill>
                <a:latin typeface="HelvNeue Roman for IBM" charset="0"/>
                <a:cs typeface="HelvNeue Roman for IBM" charset="0"/>
              </a:rPr>
              <a:t>Watson” - CIO</a:t>
            </a:r>
            <a:endParaRPr lang="en-US" sz="2100" spc="50" dirty="0">
              <a:solidFill>
                <a:srgbClr val="FFFFFF"/>
              </a:solidFill>
              <a:latin typeface="HelvNeue Roman for IBM" charset="0"/>
              <a:cs typeface="HelvNeue Roman for IBM" charset="0"/>
              <a:sym typeface="Helvetica" charset="0"/>
            </a:endParaRPr>
          </a:p>
        </p:txBody>
      </p:sp>
      <p:sp>
        <p:nvSpPr>
          <p:cNvPr id="44" name="Shape 496"/>
          <p:cNvSpPr>
            <a:spLocks noChangeArrowheads="1"/>
          </p:cNvSpPr>
          <p:nvPr/>
        </p:nvSpPr>
        <p:spPr bwMode="auto">
          <a:xfrm>
            <a:off x="6427931" y="5791846"/>
            <a:ext cx="4184650"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smtClean="0">
                <a:solidFill>
                  <a:srgbClr val="FFFFFF"/>
                </a:solidFill>
                <a:latin typeface="HelvNeue Roman for IBM" charset="0"/>
                <a:cs typeface="HelvNeue Roman for IBM" charset="0"/>
              </a:rPr>
              <a:t>"</a:t>
            </a:r>
            <a:r>
              <a:rPr lang="en-US" sz="2100" spc="50" dirty="0">
                <a:solidFill>
                  <a:srgbClr val="FFFFFF"/>
                </a:solidFill>
                <a:latin typeface="HelvNeue Roman for IBM" charset="0"/>
                <a:cs typeface="HelvNeue Roman for IBM" charset="0"/>
              </a:rPr>
              <a:t>IBM’s Watson Now Powers AI For </a:t>
            </a:r>
            <a:r>
              <a:rPr lang="en-US" sz="2100" spc="50" dirty="0">
                <a:solidFill>
                  <a:srgbClr val="00B2EF"/>
                </a:solidFill>
                <a:latin typeface="HelvNeue Bold for IBM"/>
                <a:cs typeface="HelvNeue Bold for IBM"/>
              </a:rPr>
              <a:t>Under </a:t>
            </a:r>
            <a:r>
              <a:rPr lang="en-US" sz="2100" spc="50" dirty="0" err="1" smtClean="0">
                <a:solidFill>
                  <a:srgbClr val="00B2EF"/>
                </a:solidFill>
                <a:latin typeface="HelvNeue Bold for IBM"/>
                <a:cs typeface="HelvNeue Bold for IBM"/>
              </a:rPr>
              <a:t>Armour</a:t>
            </a:r>
            <a:r>
              <a:rPr lang="en-US" sz="2100" spc="50" dirty="0" smtClean="0">
                <a:solidFill>
                  <a:srgbClr val="FFFFFF"/>
                </a:solidFill>
                <a:latin typeface="HelvNeue Roman for IBM" charset="0"/>
                <a:cs typeface="HelvNeue Roman for IBM" charset="0"/>
              </a:rPr>
              <a:t>”</a:t>
            </a:r>
          </a:p>
          <a:p>
            <a:pPr defTabSz="454025"/>
            <a:r>
              <a:rPr lang="en-US" sz="2100" spc="50" dirty="0" smtClean="0">
                <a:solidFill>
                  <a:srgbClr val="FFFFFF"/>
                </a:solidFill>
                <a:latin typeface="HelvNeue Roman for IBM" charset="0"/>
                <a:cs typeface="HelvNeue Roman for IBM" charset="0"/>
              </a:rPr>
              <a:t>- </a:t>
            </a:r>
            <a:r>
              <a:rPr lang="en-US" sz="2100" spc="50" dirty="0" err="1">
                <a:solidFill>
                  <a:srgbClr val="FFFFFF"/>
                </a:solidFill>
                <a:latin typeface="HelvNeue Roman for IBM" charset="0"/>
                <a:cs typeface="HelvNeue Roman for IBM" charset="0"/>
              </a:rPr>
              <a:t>TechCrunch</a:t>
            </a:r>
            <a:endParaRPr lang="en-US" sz="2100" spc="50" dirty="0">
              <a:solidFill>
                <a:srgbClr val="FFFFFF"/>
              </a:solidFill>
              <a:latin typeface="HelvNeue Roman for IBM" charset="0"/>
              <a:cs typeface="HelvNeue Roman for IBM" charset="0"/>
              <a:sym typeface="Helvetica" charset="0"/>
            </a:endParaRPr>
          </a:p>
        </p:txBody>
      </p:sp>
      <p:sp>
        <p:nvSpPr>
          <p:cNvPr id="45" name="Shape 496"/>
          <p:cNvSpPr>
            <a:spLocks noChangeArrowheads="1"/>
          </p:cNvSpPr>
          <p:nvPr/>
        </p:nvSpPr>
        <p:spPr bwMode="auto">
          <a:xfrm>
            <a:off x="7504505" y="3811670"/>
            <a:ext cx="5085913"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FFFFFF"/>
                </a:solidFill>
                <a:latin typeface="HelvNeue Roman for IBM" charset="0"/>
                <a:cs typeface="HelvNeue Roman for IBM" charset="0"/>
              </a:rPr>
              <a:t>"</a:t>
            </a:r>
            <a:r>
              <a:rPr lang="en-US" sz="2100" spc="50" dirty="0" err="1">
                <a:solidFill>
                  <a:srgbClr val="00B2EF"/>
                </a:solidFill>
                <a:latin typeface="HelvNeue Bold for IBM"/>
                <a:cs typeface="HelvNeue Bold for IBM"/>
              </a:rPr>
              <a:t>SoftBank</a:t>
            </a:r>
            <a:r>
              <a:rPr lang="en-US" sz="2100" spc="50" dirty="0" err="1">
                <a:solidFill>
                  <a:srgbClr val="00B2EF"/>
                </a:solidFill>
                <a:latin typeface="HelvNeue Roman for IBM" charset="0"/>
                <a:cs typeface="HelvNeue Roman for IBM" charset="0"/>
              </a:rPr>
              <a:t>'s</a:t>
            </a:r>
            <a:r>
              <a:rPr lang="en-US" sz="2100" spc="50" dirty="0">
                <a:solidFill>
                  <a:srgbClr val="FFFFFF"/>
                </a:solidFill>
                <a:latin typeface="HelvNeue Roman for IBM" charset="0"/>
                <a:cs typeface="HelvNeue Roman for IBM" charset="0"/>
              </a:rPr>
              <a:t> Pepper robot is getting an intelligence boost from IBM's Watson"- The </a:t>
            </a:r>
            <a:r>
              <a:rPr lang="en-US" sz="2100" spc="50" dirty="0" smtClean="0">
                <a:solidFill>
                  <a:srgbClr val="FFFFFF"/>
                </a:solidFill>
                <a:latin typeface="HelvNeue Roman for IBM" charset="0"/>
                <a:cs typeface="HelvNeue Roman for IBM" charset="0"/>
              </a:rPr>
              <a:t>Verge</a:t>
            </a:r>
            <a:endParaRPr lang="en-US" sz="2100" spc="50" dirty="0">
              <a:solidFill>
                <a:srgbClr val="FFFFFF"/>
              </a:solidFill>
              <a:latin typeface="HelvNeue Roman for IBM" charset="0"/>
              <a:cs typeface="HelvNeue Roman for IBM" charset="0"/>
              <a:sym typeface="Helvetica" charset="0"/>
            </a:endParaRPr>
          </a:p>
        </p:txBody>
      </p:sp>
      <p:sp>
        <p:nvSpPr>
          <p:cNvPr id="47" name="Shape 496"/>
          <p:cNvSpPr>
            <a:spLocks noChangeArrowheads="1"/>
          </p:cNvSpPr>
          <p:nvPr/>
        </p:nvSpPr>
        <p:spPr bwMode="auto">
          <a:xfrm>
            <a:off x="9542654" y="7264173"/>
            <a:ext cx="5352018"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chemeClr val="bg1"/>
                </a:solidFill>
                <a:latin typeface="HelvNeue Roman for IBM" charset="0"/>
                <a:cs typeface="HelvNeue Roman for IBM" charset="0"/>
              </a:rPr>
              <a:t>"</a:t>
            </a:r>
            <a:r>
              <a:rPr lang="en-US" sz="2100" spc="50" dirty="0">
                <a:solidFill>
                  <a:srgbClr val="00B2EF"/>
                </a:solidFill>
                <a:latin typeface="HelvNeue Bold for IBM"/>
                <a:cs typeface="HelvNeue Bold for IBM"/>
              </a:rPr>
              <a:t>Medtronic</a:t>
            </a:r>
            <a:r>
              <a:rPr lang="en-US" sz="2100" spc="50" dirty="0">
                <a:solidFill>
                  <a:srgbClr val="FFFFFF"/>
                </a:solidFill>
                <a:latin typeface="HelvNeue Roman for IBM" charset="0"/>
                <a:cs typeface="HelvNeue Roman for IBM" charset="0"/>
              </a:rPr>
              <a:t>, IBM team up on diabetes app to predict possibly dangerous events hours earlier."- The Washington Post</a:t>
            </a:r>
            <a:endParaRPr lang="en-US" sz="2100" spc="50" dirty="0">
              <a:solidFill>
                <a:srgbClr val="FFFFFF"/>
              </a:solidFill>
              <a:latin typeface="HelvNeue Roman for IBM" charset="0"/>
              <a:cs typeface="HelvNeue Roman for IBM" charset="0"/>
              <a:sym typeface="Helvetica" charset="0"/>
            </a:endParaRPr>
          </a:p>
        </p:txBody>
      </p:sp>
      <p:sp>
        <p:nvSpPr>
          <p:cNvPr id="50" name="Shape 496"/>
          <p:cNvSpPr>
            <a:spLocks noChangeArrowheads="1"/>
          </p:cNvSpPr>
          <p:nvPr/>
        </p:nvSpPr>
        <p:spPr bwMode="auto">
          <a:xfrm>
            <a:off x="798094" y="5160234"/>
            <a:ext cx="4184650"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smtClean="0">
                <a:solidFill>
                  <a:srgbClr val="FFFFFF"/>
                </a:solidFill>
                <a:latin typeface="HelvNeue Roman for IBM" charset="0"/>
                <a:cs typeface="HelvNeue Roman for IBM" charset="0"/>
              </a:rPr>
              <a:t>"</a:t>
            </a:r>
            <a:r>
              <a:rPr lang="en-US" sz="2100" spc="50" dirty="0">
                <a:solidFill>
                  <a:srgbClr val="FFFFFF"/>
                </a:solidFill>
                <a:latin typeface="HelvNeue Roman for IBM" charset="0"/>
                <a:cs typeface="HelvNeue Roman for IBM" charset="0"/>
              </a:rPr>
              <a:t>IBM’s Watson Helped Pick </a:t>
            </a:r>
            <a:r>
              <a:rPr lang="en-US" sz="2100" b="1" spc="50" dirty="0">
                <a:solidFill>
                  <a:srgbClr val="00B2EF"/>
                </a:solidFill>
                <a:latin typeface="HelvNeue Bold for IBM"/>
                <a:cs typeface="HelvNeue Bold for IBM"/>
              </a:rPr>
              <a:t>Kia’s</a:t>
            </a:r>
            <a:r>
              <a:rPr lang="en-US" sz="2100" spc="50" dirty="0">
                <a:solidFill>
                  <a:srgbClr val="FFFFFF"/>
                </a:solidFill>
                <a:latin typeface="HelvNeue Roman for IBM" charset="0"/>
                <a:cs typeface="HelvNeue Roman for IBM" charset="0"/>
              </a:rPr>
              <a:t> Super Bowl ‘Influencers</a:t>
            </a:r>
            <a:r>
              <a:rPr lang="en-US" sz="2100" spc="50" dirty="0" smtClean="0">
                <a:solidFill>
                  <a:srgbClr val="FFFFFF"/>
                </a:solidFill>
                <a:latin typeface="HelvNeue Roman for IBM" charset="0"/>
                <a:cs typeface="HelvNeue Roman for IBM" charset="0"/>
              </a:rPr>
              <a:t>’”</a:t>
            </a:r>
          </a:p>
          <a:p>
            <a:pPr defTabSz="454025"/>
            <a:r>
              <a:rPr lang="en-US" sz="2100" spc="50" dirty="0">
                <a:solidFill>
                  <a:srgbClr val="FFFFFF"/>
                </a:solidFill>
                <a:latin typeface="HelvNeue Roman for IBM" charset="0"/>
                <a:cs typeface="HelvNeue Roman for IBM" charset="0"/>
              </a:rPr>
              <a:t> - Wall Street Journal</a:t>
            </a:r>
            <a:endParaRPr lang="en-US" sz="2100" spc="50" dirty="0">
              <a:solidFill>
                <a:srgbClr val="FFFFFF"/>
              </a:solidFill>
              <a:latin typeface="HelvNeue Roman for IBM" charset="0"/>
              <a:cs typeface="HelvNeue Roman for IBM" charset="0"/>
              <a:sym typeface="Helvetica" charset="0"/>
            </a:endParaRPr>
          </a:p>
        </p:txBody>
      </p:sp>
      <p:sp>
        <p:nvSpPr>
          <p:cNvPr id="55" name="Shape 496"/>
          <p:cNvSpPr>
            <a:spLocks noChangeArrowheads="1"/>
          </p:cNvSpPr>
          <p:nvPr/>
        </p:nvSpPr>
        <p:spPr bwMode="auto">
          <a:xfrm>
            <a:off x="10633063" y="2104156"/>
            <a:ext cx="4746753"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FFFFFF"/>
                </a:solidFill>
                <a:latin typeface="HelvNeue Roman for IBM" charset="0"/>
                <a:cs typeface="HelvNeue Roman for IBM" charset="0"/>
              </a:rPr>
              <a:t>"How Can I Help You? IBM's Watson Powers </a:t>
            </a:r>
            <a:r>
              <a:rPr lang="en-US" sz="2100" spc="50" dirty="0">
                <a:solidFill>
                  <a:srgbClr val="00B2EF"/>
                </a:solidFill>
                <a:latin typeface="HelvNeue Bold for IBM"/>
                <a:cs typeface="HelvNeue Bold for IBM"/>
              </a:rPr>
              <a:t>Hilton</a:t>
            </a:r>
            <a:r>
              <a:rPr lang="en-US" sz="2100" spc="50" dirty="0">
                <a:solidFill>
                  <a:srgbClr val="00B2EF"/>
                </a:solidFill>
                <a:latin typeface="HelvNeue Roman for IBM" charset="0"/>
                <a:cs typeface="HelvNeue Roman for IBM" charset="0"/>
              </a:rPr>
              <a:t>'s</a:t>
            </a:r>
            <a:r>
              <a:rPr lang="en-US" sz="2100" spc="50" dirty="0">
                <a:solidFill>
                  <a:srgbClr val="FFFFFF"/>
                </a:solidFill>
                <a:latin typeface="HelvNeue Roman for IBM" charset="0"/>
                <a:cs typeface="HelvNeue Roman for IBM" charset="0"/>
              </a:rPr>
              <a:t> Robotic Concierge" - Fast Company</a:t>
            </a:r>
            <a:endParaRPr lang="en-US" sz="2100" spc="50" dirty="0">
              <a:solidFill>
                <a:srgbClr val="FFFFFF"/>
              </a:solidFill>
              <a:latin typeface="HelvNeue Roman for IBM" charset="0"/>
              <a:cs typeface="HelvNeue Roman for IBM" charset="0"/>
              <a:sym typeface="Helvetica" charset="0"/>
            </a:endParaRPr>
          </a:p>
        </p:txBody>
      </p:sp>
      <p:sp>
        <p:nvSpPr>
          <p:cNvPr id="56" name="Shape 496"/>
          <p:cNvSpPr>
            <a:spLocks noChangeArrowheads="1"/>
          </p:cNvSpPr>
          <p:nvPr/>
        </p:nvSpPr>
        <p:spPr bwMode="auto">
          <a:xfrm>
            <a:off x="11511571" y="5225027"/>
            <a:ext cx="4184650"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FFFFFF"/>
                </a:solidFill>
                <a:latin typeface="HelvNeue Roman for IBM" charset="0"/>
                <a:cs typeface="HelvNeue Roman for IBM" charset="0"/>
              </a:rPr>
              <a:t>"IBM and </a:t>
            </a:r>
            <a:r>
              <a:rPr lang="en-US" sz="2100" spc="50" dirty="0">
                <a:solidFill>
                  <a:srgbClr val="00B2EF"/>
                </a:solidFill>
                <a:latin typeface="HelvNeue Bold for IBM"/>
                <a:cs typeface="HelvNeue Bold for IBM"/>
              </a:rPr>
              <a:t>Apple</a:t>
            </a:r>
            <a:r>
              <a:rPr lang="en-US" sz="2100" spc="50" dirty="0">
                <a:solidFill>
                  <a:srgbClr val="00B2EF"/>
                </a:solidFill>
                <a:latin typeface="HelvNeue Roman for IBM" charset="0"/>
                <a:cs typeface="HelvNeue Roman for IBM" charset="0"/>
              </a:rPr>
              <a:t> </a:t>
            </a:r>
            <a:r>
              <a:rPr lang="en-US" sz="2100" spc="50" dirty="0">
                <a:solidFill>
                  <a:srgbClr val="FFFFFF"/>
                </a:solidFill>
                <a:latin typeface="HelvNeue Roman for IBM" charset="0"/>
                <a:cs typeface="HelvNeue Roman for IBM" charset="0"/>
              </a:rPr>
              <a:t>can put Watson's A.I. insights inside Apple Watch"- </a:t>
            </a:r>
            <a:r>
              <a:rPr lang="en-US" sz="2100" spc="50" dirty="0" err="1">
                <a:solidFill>
                  <a:srgbClr val="FFFFFF"/>
                </a:solidFill>
                <a:latin typeface="HelvNeue Roman for IBM" charset="0"/>
                <a:cs typeface="HelvNeue Roman for IBM" charset="0"/>
              </a:rPr>
              <a:t>ComputerWorld</a:t>
            </a:r>
            <a:endParaRPr lang="en-US" sz="2100" spc="50" dirty="0">
              <a:solidFill>
                <a:srgbClr val="FFFFFF"/>
              </a:solidFill>
              <a:latin typeface="HelvNeue Roman for IBM" charset="0"/>
              <a:cs typeface="HelvNeue Roman for IBM" charset="0"/>
              <a:sym typeface="Helvetica" charset="0"/>
            </a:endParaRPr>
          </a:p>
        </p:txBody>
      </p:sp>
      <p:sp>
        <p:nvSpPr>
          <p:cNvPr id="57" name="Shape 496"/>
          <p:cNvSpPr>
            <a:spLocks noChangeArrowheads="1"/>
          </p:cNvSpPr>
          <p:nvPr/>
        </p:nvSpPr>
        <p:spPr bwMode="auto">
          <a:xfrm>
            <a:off x="660768" y="2113510"/>
            <a:ext cx="4184650"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FFFFFF"/>
                </a:solidFill>
                <a:latin typeface="HelvNeue Roman for IBM" charset="0"/>
                <a:cs typeface="HelvNeue Roman for IBM" charset="0"/>
              </a:rPr>
              <a:t>"</a:t>
            </a:r>
            <a:r>
              <a:rPr lang="en-US" sz="2100" spc="50" dirty="0">
                <a:solidFill>
                  <a:srgbClr val="00B2EF"/>
                </a:solidFill>
                <a:latin typeface="HelvNeue Bold for IBM"/>
                <a:cs typeface="HelvNeue Bold for IBM"/>
              </a:rPr>
              <a:t>Thomson Reuters</a:t>
            </a:r>
            <a:r>
              <a:rPr lang="en-US" sz="2100" spc="50" dirty="0">
                <a:solidFill>
                  <a:srgbClr val="FFFFFF"/>
                </a:solidFill>
                <a:latin typeface="HelvNeue Bold for IBM"/>
                <a:cs typeface="HelvNeue Bold for IBM"/>
              </a:rPr>
              <a:t> </a:t>
            </a:r>
            <a:r>
              <a:rPr lang="en-US" sz="2100" spc="50" dirty="0">
                <a:solidFill>
                  <a:srgbClr val="FFFFFF"/>
                </a:solidFill>
                <a:latin typeface="HelvNeue Roman for IBM" charset="0"/>
                <a:cs typeface="HelvNeue Roman for IBM" charset="0"/>
              </a:rPr>
              <a:t>to deploy IBM Watson </a:t>
            </a:r>
            <a:r>
              <a:rPr lang="en-US" sz="2100" spc="50" dirty="0" smtClean="0">
                <a:solidFill>
                  <a:srgbClr val="FFFFFF"/>
                </a:solidFill>
                <a:latin typeface="HelvNeue Roman for IBM" charset="0"/>
                <a:cs typeface="HelvNeue Roman for IBM" charset="0"/>
              </a:rPr>
              <a:t>technology”</a:t>
            </a:r>
          </a:p>
          <a:p>
            <a:pPr defTabSz="454025"/>
            <a:r>
              <a:rPr lang="en-US" sz="2100" spc="50" dirty="0" smtClean="0">
                <a:solidFill>
                  <a:srgbClr val="FFFFFF"/>
                </a:solidFill>
                <a:latin typeface="HelvNeue Roman for IBM" charset="0"/>
                <a:cs typeface="HelvNeue Roman for IBM" charset="0"/>
              </a:rPr>
              <a:t>- </a:t>
            </a:r>
            <a:r>
              <a:rPr lang="en-US" sz="2100" spc="50" dirty="0" err="1">
                <a:solidFill>
                  <a:srgbClr val="FFFFFF"/>
                </a:solidFill>
                <a:latin typeface="HelvNeue Roman for IBM" charset="0"/>
                <a:cs typeface="HelvNeue Roman for IBM" charset="0"/>
              </a:rPr>
              <a:t>InfoTechLead</a:t>
            </a:r>
            <a:endParaRPr lang="en-US" sz="2100" spc="50" dirty="0">
              <a:solidFill>
                <a:srgbClr val="FFFFFF"/>
              </a:solidFill>
              <a:latin typeface="HelvNeue Roman for IBM" charset="0"/>
              <a:cs typeface="HelvNeue Roman for IBM" charset="0"/>
              <a:sym typeface="Helvetica" charset="0"/>
            </a:endParaRPr>
          </a:p>
        </p:txBody>
      </p:sp>
      <p:sp>
        <p:nvSpPr>
          <p:cNvPr id="59" name="Shape 496"/>
          <p:cNvSpPr>
            <a:spLocks noChangeArrowheads="1"/>
          </p:cNvSpPr>
          <p:nvPr/>
        </p:nvSpPr>
        <p:spPr bwMode="auto">
          <a:xfrm>
            <a:off x="5428831" y="2058293"/>
            <a:ext cx="4328746"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FFFFFF"/>
                </a:solidFill>
                <a:latin typeface="HelvNeue Roman for IBM" charset="0"/>
                <a:cs typeface="HelvNeue Roman for IBM" charset="0"/>
              </a:rPr>
              <a:t/>
            </a:r>
            <a:br>
              <a:rPr lang="en-US" sz="2100" spc="50" dirty="0">
                <a:solidFill>
                  <a:srgbClr val="FFFFFF"/>
                </a:solidFill>
                <a:latin typeface="HelvNeue Roman for IBM" charset="0"/>
                <a:cs typeface="HelvNeue Roman for IBM" charset="0"/>
              </a:rPr>
            </a:br>
            <a:r>
              <a:rPr lang="en-US" sz="2100" spc="50" dirty="0">
                <a:solidFill>
                  <a:srgbClr val="FFFFFF"/>
                </a:solidFill>
                <a:latin typeface="HelvNeue Roman for IBM" charset="0"/>
                <a:cs typeface="HelvNeue Roman for IBM" charset="0"/>
              </a:rPr>
              <a:t>"IBM's Watson Lands A Job With </a:t>
            </a:r>
            <a:r>
              <a:rPr lang="en-US" sz="2100" spc="50" dirty="0">
                <a:solidFill>
                  <a:srgbClr val="00B2EF"/>
                </a:solidFill>
                <a:latin typeface="HelvNeue Bold for IBM"/>
                <a:cs typeface="HelvNeue Bold for IBM"/>
              </a:rPr>
              <a:t>KPMG</a:t>
            </a:r>
            <a:r>
              <a:rPr lang="en-US" sz="2100" spc="50" dirty="0" smtClean="0">
                <a:solidFill>
                  <a:srgbClr val="FFFFFF"/>
                </a:solidFill>
                <a:latin typeface="HelvNeue Roman for IBM" charset="0"/>
                <a:cs typeface="HelvNeue Roman for IBM" charset="0"/>
              </a:rPr>
              <a:t>.” -</a:t>
            </a:r>
            <a:r>
              <a:rPr lang="en-US" sz="2100" spc="50" dirty="0">
                <a:solidFill>
                  <a:srgbClr val="FFFFFF"/>
                </a:solidFill>
                <a:latin typeface="HelvNeue Roman for IBM" charset="0"/>
                <a:cs typeface="HelvNeue Roman for IBM" charset="0"/>
              </a:rPr>
              <a:t>InformationWeek</a:t>
            </a:r>
            <a:endParaRPr lang="en-US" sz="2100" spc="50" dirty="0">
              <a:solidFill>
                <a:srgbClr val="FFFFFF"/>
              </a:solidFill>
              <a:latin typeface="HelvNeue Roman for IBM" charset="0"/>
              <a:cs typeface="HelvNeue Roman for IBM" charset="0"/>
              <a:sym typeface="Helvetica" charset="0"/>
            </a:endParaRPr>
          </a:p>
        </p:txBody>
      </p:sp>
      <p:sp>
        <p:nvSpPr>
          <p:cNvPr id="60" name="Shape 496"/>
          <p:cNvSpPr>
            <a:spLocks noChangeArrowheads="1"/>
          </p:cNvSpPr>
          <p:nvPr/>
        </p:nvSpPr>
        <p:spPr bwMode="auto">
          <a:xfrm>
            <a:off x="1749415" y="6895422"/>
            <a:ext cx="4184650" cy="113363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FFFFFF"/>
                </a:solidFill>
                <a:latin typeface="HelvNeue Roman for IBM" charset="0"/>
                <a:cs typeface="HelvNeue Roman for IBM" charset="0"/>
              </a:rPr>
              <a:t>"</a:t>
            </a:r>
            <a:r>
              <a:rPr lang="en-US" sz="2100" spc="50" dirty="0">
                <a:solidFill>
                  <a:srgbClr val="00B2EF"/>
                </a:solidFill>
                <a:latin typeface="HelvNeue Bold for IBM"/>
                <a:cs typeface="HelvNeue Bold for IBM"/>
              </a:rPr>
              <a:t>The North Face</a:t>
            </a:r>
            <a:r>
              <a:rPr lang="en-US" sz="2100" spc="50" dirty="0">
                <a:solidFill>
                  <a:srgbClr val="14A2EB"/>
                </a:solidFill>
                <a:latin typeface="HelvNeue Roman for IBM" charset="0"/>
                <a:cs typeface="HelvNeue Roman for IBM" charset="0"/>
              </a:rPr>
              <a:t> </a:t>
            </a:r>
            <a:r>
              <a:rPr lang="en-US" sz="2100" spc="50" dirty="0">
                <a:solidFill>
                  <a:srgbClr val="FFFFFF"/>
                </a:solidFill>
                <a:latin typeface="HelvNeue Roman for IBM" charset="0"/>
                <a:cs typeface="HelvNeue Roman for IBM" charset="0"/>
              </a:rPr>
              <a:t>Uses IBM's Watson to Make Online Shopping Smarter" -The Street</a:t>
            </a:r>
            <a:endParaRPr lang="en-US" sz="2100" spc="50" dirty="0">
              <a:solidFill>
                <a:srgbClr val="FFFFFF"/>
              </a:solidFill>
              <a:latin typeface="HelvNeue Roman for IBM" charset="0"/>
              <a:cs typeface="HelvNeue Roman for IBM" charset="0"/>
              <a:sym typeface="Helvetica" charset="0"/>
            </a:endParaRPr>
          </a:p>
        </p:txBody>
      </p:sp>
      <p:sp>
        <p:nvSpPr>
          <p:cNvPr id="13" name="Shape 1096"/>
          <p:cNvSpPr/>
          <p:nvPr/>
        </p:nvSpPr>
        <p:spPr>
          <a:xfrm>
            <a:off x="492125" y="544768"/>
            <a:ext cx="10423526" cy="7078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4025">
              <a:lnSpc>
                <a:spcPct val="80000"/>
              </a:lnSpc>
              <a:defRPr sz="3600">
                <a:solidFill>
                  <a:srgbClr val="001934"/>
                </a:solidFill>
                <a:latin typeface="HelvNeue Bold for IBM"/>
                <a:ea typeface="HelvNeue Bold for IBM"/>
                <a:cs typeface="HelvNeue Bold for IBM"/>
                <a:sym typeface="HelvNeue Bold for IBM"/>
              </a:defRPr>
            </a:lvl1pPr>
          </a:lstStyle>
          <a:p>
            <a:r>
              <a:rPr lang="en-US" sz="4800" dirty="0" smtClean="0">
                <a:solidFill>
                  <a:srgbClr val="FFFFFF"/>
                </a:solidFill>
                <a:latin typeface="HelvNeue Medium for IBM"/>
                <a:cs typeface="HelvNeue Medium for IBM"/>
              </a:rPr>
              <a:t>Watson at work in the world.</a:t>
            </a:r>
            <a:endParaRPr sz="4800" dirty="0">
              <a:solidFill>
                <a:srgbClr val="FFFFFF"/>
              </a:solidFill>
              <a:latin typeface="HelvNeue Medium for IBM"/>
              <a:cs typeface="HelvNeue Medium for IBM"/>
            </a:endParaRPr>
          </a:p>
        </p:txBody>
      </p:sp>
    </p:spTree>
    <p:extLst>
      <p:ext uri="{BB962C8B-B14F-4D97-AF65-F5344CB8AC3E}">
        <p14:creationId xmlns:p14="http://schemas.microsoft.com/office/powerpoint/2010/main" val="3925625077"/>
      </p:ext>
    </p:extLst>
  </p:cSld>
  <p:clrMapOvr>
    <a:masterClrMapping/>
  </p:clrMapOvr>
  <mc:AlternateContent xmlns:mc="http://schemas.openxmlformats.org/markup-compatibility/2006" xmlns:p14="http://schemas.microsoft.com/office/powerpoint/2010/main">
    <mc:Choice Requires="p14">
      <p:transition spd="slow" p14:dur="18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5435263" y="8631238"/>
            <a:ext cx="188912" cy="214312"/>
          </a:xfrm>
          <a:prstGeom prst="rect">
            <a:avLst/>
          </a:prstGeom>
        </p:spPr>
        <p:txBody>
          <a:bodyPr/>
          <a:lstStyle/>
          <a:p>
            <a:pPr algn="l" fontAlgn="auto">
              <a:spcBef>
                <a:spcPts val="0"/>
              </a:spcBef>
              <a:spcAft>
                <a:spcPts val="0"/>
              </a:spcAft>
              <a:defRPr/>
            </a:pPr>
            <a:fld id="{F8F0796A-3659-5D4A-B3BB-641886F43B1F}" type="slidenum">
              <a:rPr lang="en-US" kern="0">
                <a:solidFill>
                  <a:schemeClr val="tx2">
                    <a:lumMod val="60000"/>
                    <a:lumOff val="40000"/>
                  </a:schemeClr>
                </a:solidFill>
                <a:latin typeface="HelvNeue Roman for IBM"/>
                <a:ea typeface="HelvNeue Bold for IBM"/>
                <a:cs typeface="HelvNeue Roman for IBM"/>
                <a:sym typeface="HelvNeue Bold for IBM"/>
              </a:rPr>
              <a:pPr algn="l" fontAlgn="auto">
                <a:spcBef>
                  <a:spcPts val="0"/>
                </a:spcBef>
                <a:spcAft>
                  <a:spcPts val="0"/>
                </a:spcAft>
                <a:defRPr/>
              </a:pPr>
              <a:t>16</a:t>
            </a:fld>
            <a:endParaRPr lang="en-US" kern="0" dirty="0">
              <a:solidFill>
                <a:schemeClr val="tx2">
                  <a:lumMod val="60000"/>
                  <a:lumOff val="40000"/>
                </a:schemeClr>
              </a:solidFill>
              <a:latin typeface="HelvNeue Roman for IBM"/>
              <a:ea typeface="HelvNeue Bold for IBM"/>
              <a:cs typeface="HelvNeue Roman for IBM"/>
              <a:sym typeface="HelvNeue Bold for IBM"/>
            </a:endParaRPr>
          </a:p>
        </p:txBody>
      </p:sp>
      <p:cxnSp>
        <p:nvCxnSpPr>
          <p:cNvPr id="5" name="Straight Connector 4"/>
          <p:cNvCxnSpPr/>
          <p:nvPr/>
        </p:nvCxnSpPr>
        <p:spPr>
          <a:xfrm>
            <a:off x="5487988" y="1859007"/>
            <a:ext cx="0" cy="6477000"/>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cxnSp>
        <p:nvCxnSpPr>
          <p:cNvPr id="31" name="Straight Connector 30"/>
          <p:cNvCxnSpPr/>
          <p:nvPr/>
        </p:nvCxnSpPr>
        <p:spPr>
          <a:xfrm>
            <a:off x="10601325" y="1859007"/>
            <a:ext cx="0" cy="6477000"/>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cxnSp>
        <p:nvCxnSpPr>
          <p:cNvPr id="32" name="Straight Connector 31"/>
          <p:cNvCxnSpPr/>
          <p:nvPr/>
        </p:nvCxnSpPr>
        <p:spPr>
          <a:xfrm flipH="1">
            <a:off x="517525" y="3901967"/>
            <a:ext cx="15173325" cy="0"/>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cxnSp>
        <p:nvCxnSpPr>
          <p:cNvPr id="37" name="Straight Connector 36"/>
          <p:cNvCxnSpPr/>
          <p:nvPr/>
        </p:nvCxnSpPr>
        <p:spPr>
          <a:xfrm flipH="1">
            <a:off x="517525" y="6035567"/>
            <a:ext cx="15173325" cy="0"/>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sp>
        <p:nvSpPr>
          <p:cNvPr id="16395" name="Rectangle 15"/>
          <p:cNvSpPr>
            <a:spLocks noChangeArrowheads="1"/>
          </p:cNvSpPr>
          <p:nvPr/>
        </p:nvSpPr>
        <p:spPr bwMode="auto">
          <a:xfrm>
            <a:off x="531812" y="541338"/>
            <a:ext cx="10872788" cy="129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454025">
              <a:lnSpc>
                <a:spcPct val="80000"/>
              </a:lnSpc>
            </a:pPr>
            <a:r>
              <a:rPr lang="en-US" sz="4800" dirty="0" smtClean="0">
                <a:solidFill>
                  <a:srgbClr val="00B2EF"/>
                </a:solidFill>
                <a:latin typeface="HelvNeue Bold for IBM" charset="0"/>
                <a:cs typeface="HelvNeue Bold for IBM" charset="0"/>
                <a:sym typeface="Helvetica" charset="0"/>
              </a:rPr>
              <a:t>The market is validating the benefits of cognitive.</a:t>
            </a:r>
            <a:endParaRPr lang="en-US" sz="4800" dirty="0">
              <a:solidFill>
                <a:srgbClr val="00B2EF"/>
              </a:solidFill>
              <a:latin typeface="HelvNeue Bold for IBM" charset="0"/>
              <a:cs typeface="HelvNeue Bold for IBM" charset="0"/>
              <a:sym typeface="HelvNeue Bold for IBM" charset="0"/>
            </a:endParaRPr>
          </a:p>
        </p:txBody>
      </p:sp>
      <p:sp>
        <p:nvSpPr>
          <p:cNvPr id="16399" name="Shape 493"/>
          <p:cNvSpPr>
            <a:spLocks noChangeArrowheads="1"/>
          </p:cNvSpPr>
          <p:nvPr/>
        </p:nvSpPr>
        <p:spPr bwMode="auto">
          <a:xfrm>
            <a:off x="776288" y="2133600"/>
            <a:ext cx="3863975" cy="65658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81277" tIns="81277" rIns="81277" bIns="81277" anchor="ctr">
            <a:spAutoFit/>
          </a:bodyPr>
          <a:lstStyle/>
          <a:p>
            <a:pPr defTabSz="454025"/>
            <a:r>
              <a:rPr lang="en-US" sz="1600" spc="50" dirty="0" smtClean="0">
                <a:solidFill>
                  <a:srgbClr val="000000"/>
                </a:solidFill>
                <a:latin typeface="HelvNeue Roman for IBM"/>
                <a:cs typeface="HelvNeue Roman for IBM"/>
                <a:sym typeface="Helvetica" charset="0"/>
              </a:rPr>
              <a:t>“IBM </a:t>
            </a:r>
            <a:r>
              <a:rPr lang="en-US" sz="1600" spc="50" dirty="0">
                <a:solidFill>
                  <a:srgbClr val="000000"/>
                </a:solidFill>
                <a:latin typeface="HelvNeue Roman for IBM"/>
                <a:cs typeface="HelvNeue Roman for IBM"/>
                <a:sym typeface="Helvetica" charset="0"/>
              </a:rPr>
              <a:t>Crafts a Role for Artificial Intelligence in </a:t>
            </a:r>
            <a:r>
              <a:rPr lang="en-US" sz="1600" spc="50" dirty="0" smtClean="0">
                <a:solidFill>
                  <a:srgbClr val="000000"/>
                </a:solidFill>
                <a:latin typeface="HelvNeue Roman for IBM"/>
                <a:cs typeface="HelvNeue Roman for IBM"/>
                <a:sym typeface="Helvetica" charset="0"/>
              </a:rPr>
              <a:t>Medicine.”</a:t>
            </a:r>
            <a:endParaRPr lang="en-US" sz="1600" i="1" spc="50" baseline="30000" dirty="0">
              <a:solidFill>
                <a:srgbClr val="000000"/>
              </a:solidFill>
              <a:latin typeface="HelvNeue Roman for IBM"/>
              <a:cs typeface="HelvNeue Roman for IBM"/>
              <a:sym typeface="Helvetica"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38" y="4343400"/>
            <a:ext cx="3324066" cy="1899468"/>
          </a:xfrm>
          <a:prstGeom prst="rect">
            <a:avLst/>
          </a:prstGeom>
        </p:spPr>
      </p:pic>
      <p:sp>
        <p:nvSpPr>
          <p:cNvPr id="16409" name="Shape 496"/>
          <p:cNvSpPr>
            <a:spLocks noChangeArrowheads="1"/>
          </p:cNvSpPr>
          <p:nvPr/>
        </p:nvSpPr>
        <p:spPr bwMode="auto">
          <a:xfrm>
            <a:off x="739026" y="4267200"/>
            <a:ext cx="3901237" cy="65658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a:r>
              <a:rPr lang="en-US" sz="1600" spc="50" dirty="0" smtClean="0">
                <a:solidFill>
                  <a:srgbClr val="000000"/>
                </a:solidFill>
                <a:latin typeface="HelvNeue Roman for IBM"/>
                <a:cs typeface="HelvNeue Roman for IBM"/>
              </a:rPr>
              <a:t>“IBM </a:t>
            </a:r>
            <a:r>
              <a:rPr lang="en-US" sz="1600" spc="50" dirty="0">
                <a:solidFill>
                  <a:srgbClr val="000000"/>
                </a:solidFill>
                <a:latin typeface="HelvNeue Roman for IBM"/>
                <a:cs typeface="HelvNeue Roman for IBM"/>
              </a:rPr>
              <a:t>Watson represents a bold technological and visionary </a:t>
            </a:r>
            <a:r>
              <a:rPr lang="en-US" sz="1600" spc="50" dirty="0" smtClean="0">
                <a:solidFill>
                  <a:srgbClr val="000000"/>
                </a:solidFill>
                <a:latin typeface="HelvNeue Roman for IBM"/>
                <a:cs typeface="HelvNeue Roman for IBM"/>
              </a:rPr>
              <a:t>step”</a:t>
            </a:r>
            <a:endParaRPr lang="en-US" sz="1600" spc="50" dirty="0">
              <a:solidFill>
                <a:srgbClr val="000000"/>
              </a:solidFill>
              <a:latin typeface="HelvNeue Roman for IBM"/>
              <a:cs typeface="HelvNeue Roman for IBM"/>
              <a:sym typeface="Helvetica" charset="0"/>
            </a:endParaRPr>
          </a:p>
        </p:txBody>
      </p:sp>
      <p:sp>
        <p:nvSpPr>
          <p:cNvPr id="16410" name="Shape 498"/>
          <p:cNvSpPr>
            <a:spLocks noChangeArrowheads="1"/>
          </p:cNvSpPr>
          <p:nvPr/>
        </p:nvSpPr>
        <p:spPr bwMode="auto">
          <a:xfrm>
            <a:off x="725488" y="5057032"/>
            <a:ext cx="3800006" cy="379585"/>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81277" tIns="81277" rIns="81277" bIns="81277" anchor="ctr">
            <a:spAutoFit/>
          </a:bodyPr>
          <a:lstStyle/>
          <a:p>
            <a:pPr defTabSz="455613"/>
            <a:endParaRPr lang="en-US" sz="1400" spc="50">
              <a:latin typeface="HelvNeue Roman for IBM" charset="0"/>
              <a:cs typeface="HelvNeue Roman for IBM" charset="0"/>
              <a:sym typeface="HelvNeue Bold for IBM"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100" y="4773982"/>
            <a:ext cx="3362700" cy="1017218"/>
          </a:xfrm>
          <a:prstGeom prst="rect">
            <a:avLst/>
          </a:prstGeom>
        </p:spPr>
      </p:pic>
      <p:sp>
        <p:nvSpPr>
          <p:cNvPr id="16392" name="Shape 490"/>
          <p:cNvSpPr>
            <a:spLocks noChangeArrowheads="1"/>
          </p:cNvSpPr>
          <p:nvPr/>
        </p:nvSpPr>
        <p:spPr bwMode="auto">
          <a:xfrm>
            <a:off x="5859462" y="4191000"/>
            <a:ext cx="4319587" cy="902805"/>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81277" tIns="81277" rIns="81277" bIns="81277" anchor="ctr">
            <a:spAutoFit/>
          </a:bodyPr>
          <a:lstStyle/>
          <a:p>
            <a:pPr defTabSz="454025"/>
            <a:r>
              <a:rPr lang="en-US" sz="1600" spc="50" dirty="0" smtClean="0">
                <a:solidFill>
                  <a:srgbClr val="000000"/>
                </a:solidFill>
                <a:latin typeface="HelvNeue Roman for IBM"/>
                <a:cs typeface="HelvNeue Roman for IBM"/>
                <a:sym typeface="HelvNeue Bold for IBM" charset="0"/>
              </a:rPr>
              <a:t>“What </a:t>
            </a:r>
            <a:r>
              <a:rPr lang="en-US" sz="1600" spc="50" dirty="0">
                <a:solidFill>
                  <a:srgbClr val="000000"/>
                </a:solidFill>
                <a:latin typeface="HelvNeue Roman for IBM"/>
                <a:cs typeface="HelvNeue Roman for IBM"/>
                <a:sym typeface="HelvNeue Bold for IBM" charset="0"/>
              </a:rPr>
              <a:t>is distinctive about IBM is the breadth of its effort to create Watson </a:t>
            </a:r>
            <a:r>
              <a:rPr lang="en-US" sz="1600" spc="50" dirty="0" smtClean="0">
                <a:solidFill>
                  <a:srgbClr val="000000"/>
                </a:solidFill>
                <a:latin typeface="HelvNeue Roman for IBM"/>
                <a:cs typeface="HelvNeue Roman for IBM"/>
                <a:sym typeface="HelvNeue Bold for IBM" charset="0"/>
              </a:rPr>
              <a:t>tools </a:t>
            </a:r>
            <a:r>
              <a:rPr lang="is-IS" sz="1600" spc="50" dirty="0" smtClean="0">
                <a:solidFill>
                  <a:srgbClr val="000000"/>
                </a:solidFill>
                <a:latin typeface="HelvNeue Roman for IBM"/>
                <a:cs typeface="HelvNeue Roman for IBM"/>
                <a:sym typeface="HelvNeue Bold for IBM" charset="0"/>
              </a:rPr>
              <a:t>…</a:t>
            </a:r>
            <a:r>
              <a:rPr lang="en-US" sz="1600" spc="50" dirty="0" smtClean="0">
                <a:solidFill>
                  <a:srgbClr val="000000"/>
                </a:solidFill>
                <a:latin typeface="HelvNeue Roman for IBM"/>
                <a:cs typeface="HelvNeue Roman for IBM"/>
                <a:sym typeface="HelvNeue Bold for IBM" charset="0"/>
              </a:rPr>
              <a:t> </a:t>
            </a:r>
            <a:r>
              <a:rPr lang="en-US" sz="1600" spc="50" dirty="0">
                <a:solidFill>
                  <a:srgbClr val="000000"/>
                </a:solidFill>
                <a:latin typeface="HelvNeue Roman for IBM"/>
                <a:cs typeface="HelvNeue Roman for IBM"/>
                <a:sym typeface="HelvNeue Bold for IBM" charset="0"/>
              </a:rPr>
              <a:t>for a wide range of </a:t>
            </a:r>
            <a:r>
              <a:rPr lang="en-US" sz="1600" spc="50" dirty="0" smtClean="0">
                <a:solidFill>
                  <a:srgbClr val="000000"/>
                </a:solidFill>
                <a:latin typeface="HelvNeue Roman for IBM"/>
                <a:cs typeface="HelvNeue Roman for IBM"/>
                <a:sym typeface="HelvNeue Bold for IBM" charset="0"/>
              </a:rPr>
              <a:t>developers.”</a:t>
            </a:r>
            <a:endParaRPr lang="en-US" sz="1600" spc="50" dirty="0">
              <a:solidFill>
                <a:srgbClr val="000000"/>
              </a:solidFill>
              <a:latin typeface="HelvNeue Roman for IBM"/>
              <a:cs typeface="HelvNeue Roman for IBM"/>
              <a:sym typeface="HelvNeue Bold for IBM"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8244" y="7149716"/>
            <a:ext cx="1384683" cy="1384683"/>
          </a:xfrm>
          <a:prstGeom prst="rect">
            <a:avLst/>
          </a:prstGeom>
        </p:spPr>
      </p:pic>
      <p:sp>
        <p:nvSpPr>
          <p:cNvPr id="16407" name="Shape 487"/>
          <p:cNvSpPr>
            <a:spLocks noChangeArrowheads="1"/>
          </p:cNvSpPr>
          <p:nvPr/>
        </p:nvSpPr>
        <p:spPr bwMode="auto">
          <a:xfrm>
            <a:off x="10906125" y="6385316"/>
            <a:ext cx="4841875" cy="902805"/>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a:r>
              <a:rPr lang="en-US" sz="1600" spc="50" dirty="0" smtClean="0">
                <a:solidFill>
                  <a:srgbClr val="000000"/>
                </a:solidFill>
                <a:latin typeface="HelvNeue Roman for IBM"/>
                <a:cs typeface="HelvNeue Roman for IBM"/>
              </a:rPr>
              <a:t>‘</a:t>
            </a:r>
            <a:r>
              <a:rPr lang="en-US" sz="1600" spc="50" dirty="0">
                <a:solidFill>
                  <a:srgbClr val="000000"/>
                </a:solidFill>
                <a:latin typeface="HelvNeue Roman for IBM"/>
                <a:cs typeface="HelvNeue Roman for IBM"/>
              </a:rPr>
              <a:t>You can't do this without </a:t>
            </a:r>
            <a:r>
              <a:rPr lang="en-US" sz="1600" spc="50" dirty="0" smtClean="0">
                <a:solidFill>
                  <a:srgbClr val="000000"/>
                </a:solidFill>
                <a:latin typeface="HelvNeue Roman for IBM"/>
                <a:cs typeface="HelvNeue Roman for IBM"/>
              </a:rPr>
              <a:t>Watson.</a:t>
            </a:r>
            <a:r>
              <a:rPr lang="en-US" sz="1600" spc="50" dirty="0">
                <a:solidFill>
                  <a:srgbClr val="000000"/>
                </a:solidFill>
                <a:latin typeface="HelvNeue Roman for IBM"/>
                <a:cs typeface="HelvNeue Roman for IBM"/>
              </a:rPr>
              <a:t> </a:t>
            </a:r>
            <a:r>
              <a:rPr lang="en-US" sz="1600" spc="50" dirty="0" smtClean="0">
                <a:solidFill>
                  <a:srgbClr val="000000"/>
                </a:solidFill>
                <a:latin typeface="HelvNeue Roman for IBM"/>
                <a:cs typeface="HelvNeue Roman for IBM"/>
              </a:rPr>
              <a:t>-</a:t>
            </a:r>
            <a:r>
              <a:rPr lang="en-US" sz="1600" spc="50" dirty="0">
                <a:solidFill>
                  <a:srgbClr val="000000"/>
                </a:solidFill>
                <a:latin typeface="HelvNeue Roman for IBM"/>
                <a:cs typeface="HelvNeue Roman for IBM"/>
              </a:rPr>
              <a:t>F</a:t>
            </a:r>
            <a:r>
              <a:rPr lang="en-US" sz="1600" spc="50" dirty="0" smtClean="0">
                <a:solidFill>
                  <a:srgbClr val="000000"/>
                </a:solidFill>
                <a:latin typeface="HelvNeue Roman for IBM"/>
                <a:cs typeface="HelvNeue Roman for IBM"/>
              </a:rPr>
              <a:t>ormer </a:t>
            </a:r>
            <a:r>
              <a:rPr lang="en-US" sz="1600" spc="50" dirty="0">
                <a:solidFill>
                  <a:srgbClr val="000000"/>
                </a:solidFill>
                <a:latin typeface="HelvNeue Roman for IBM"/>
                <a:cs typeface="HelvNeue Roman for IBM"/>
              </a:rPr>
              <a:t>Sun CEO Scott </a:t>
            </a:r>
            <a:r>
              <a:rPr lang="en-US" sz="1600" spc="50" dirty="0" smtClean="0">
                <a:solidFill>
                  <a:srgbClr val="000000"/>
                </a:solidFill>
                <a:latin typeface="HelvNeue Roman for IBM"/>
                <a:cs typeface="HelvNeue Roman for IBM"/>
              </a:rPr>
              <a:t>McNealy. His startup, </a:t>
            </a:r>
            <a:r>
              <a:rPr lang="en-US" sz="1600" spc="50" dirty="0" err="1" smtClean="0">
                <a:solidFill>
                  <a:srgbClr val="000000"/>
                </a:solidFill>
                <a:latin typeface="HelvNeue Roman for IBM"/>
                <a:cs typeface="HelvNeue Roman for IBM"/>
              </a:rPr>
              <a:t>Wayin</a:t>
            </a:r>
            <a:r>
              <a:rPr lang="en-US" sz="1600" spc="50" dirty="0" smtClean="0">
                <a:solidFill>
                  <a:srgbClr val="000000"/>
                </a:solidFill>
                <a:latin typeface="HelvNeue Roman for IBM"/>
                <a:cs typeface="HelvNeue Roman for IBM"/>
              </a:rPr>
              <a:t>, uses Watson to trawl and drag photos.</a:t>
            </a:r>
            <a:endParaRPr lang="en-US" sz="1600" spc="50" dirty="0">
              <a:solidFill>
                <a:srgbClr val="000000"/>
              </a:solidFill>
              <a:latin typeface="HelvNeue Roman for IBM"/>
              <a:cs typeface="HelvNeue Roman for IBM"/>
              <a:sym typeface="Helvetica" charset="0"/>
            </a:endParaRPr>
          </a:p>
        </p:txBody>
      </p:sp>
      <p:sp>
        <p:nvSpPr>
          <p:cNvPr id="16390" name="Shape 487"/>
          <p:cNvSpPr>
            <a:spLocks noChangeArrowheads="1"/>
          </p:cNvSpPr>
          <p:nvPr/>
        </p:nvSpPr>
        <p:spPr bwMode="auto">
          <a:xfrm>
            <a:off x="725489" y="6246912"/>
            <a:ext cx="4498974" cy="902805"/>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a:r>
              <a:rPr lang="en-US" sz="1600" spc="50" dirty="0" smtClean="0">
                <a:solidFill>
                  <a:srgbClr val="000000"/>
                </a:solidFill>
                <a:latin typeface="HelvNeue Roman for IBM"/>
                <a:cs typeface="HelvNeue Roman for IBM"/>
                <a:sym typeface="Helvetica" charset="0"/>
              </a:rPr>
              <a:t>“The worldwide cognitive software </a:t>
            </a:r>
            <a:r>
              <a:rPr lang="en-US" sz="1600" spc="50" dirty="0">
                <a:solidFill>
                  <a:srgbClr val="000000"/>
                </a:solidFill>
                <a:latin typeface="HelvNeue Roman for IBM"/>
                <a:cs typeface="HelvNeue Roman for IBM"/>
                <a:sym typeface="Helvetica" charset="0"/>
              </a:rPr>
              <a:t>platforms market will grow to $30 billion by 2018, at a </a:t>
            </a:r>
            <a:r>
              <a:rPr lang="en-US" sz="1600" spc="50" dirty="0" smtClean="0">
                <a:solidFill>
                  <a:srgbClr val="000000"/>
                </a:solidFill>
                <a:latin typeface="HelvNeue Roman for IBM"/>
                <a:cs typeface="HelvNeue Roman for IBM"/>
                <a:sym typeface="Helvetica" charset="0"/>
              </a:rPr>
              <a:t>CAGR”</a:t>
            </a:r>
            <a:endParaRPr lang="en-US" sz="1600" dirty="0">
              <a:solidFill>
                <a:srgbClr val="000000"/>
              </a:solidFill>
              <a:latin typeface="HelvNeue Roman for IBM"/>
              <a:cs typeface="HelvNeue Roman for IBM"/>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356" y="7529147"/>
            <a:ext cx="1767651" cy="471853"/>
          </a:xfrm>
          <a:prstGeom prst="rect">
            <a:avLst/>
          </a:prstGeom>
        </p:spPr>
      </p:pic>
      <p:sp>
        <p:nvSpPr>
          <p:cNvPr id="29" name="Shape 487"/>
          <p:cNvSpPr>
            <a:spLocks noChangeArrowheads="1"/>
          </p:cNvSpPr>
          <p:nvPr/>
        </p:nvSpPr>
        <p:spPr bwMode="auto">
          <a:xfrm>
            <a:off x="725488" y="7049225"/>
            <a:ext cx="4498975" cy="47191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81277" tIns="81277" rIns="81277" bIns="81277" anchor="ctr">
            <a:spAutoFit/>
          </a:bodyPr>
          <a:lstStyle/>
          <a:p>
            <a:pPr defTabSz="454025" eaLnBrk="0" hangingPunct="0">
              <a:spcBef>
                <a:spcPct val="30000"/>
              </a:spcBef>
              <a:defRPr/>
            </a:pPr>
            <a:r>
              <a:rPr lang="en-US" sz="1000" b="1" i="1" dirty="0" smtClean="0">
                <a:solidFill>
                  <a:srgbClr val="798088"/>
                </a:solidFill>
                <a:latin typeface="Helvetica Neue Light"/>
                <a:ea typeface="Helvetica Neue Light"/>
                <a:cs typeface="Helvetica Neue Light"/>
                <a:sym typeface="Helvetica Neue Light"/>
              </a:rPr>
              <a:t>IDC: Worldwide </a:t>
            </a:r>
            <a:r>
              <a:rPr lang="en-US" sz="1000" b="1" i="1" dirty="0">
                <a:solidFill>
                  <a:srgbClr val="798088"/>
                </a:solidFill>
                <a:latin typeface="Helvetica Neue Light"/>
                <a:ea typeface="Helvetica Neue Light"/>
                <a:cs typeface="Helvetica Neue Light"/>
                <a:sym typeface="Helvetica Neue Light"/>
              </a:rPr>
              <a:t>Cognitive Software Platforms Forecast, 2015-2019: The Emergence of a New Market (#258781, September 2015, David </a:t>
            </a:r>
            <a:r>
              <a:rPr lang="en-US" sz="1000" b="1" i="1" dirty="0" err="1">
                <a:solidFill>
                  <a:srgbClr val="798088"/>
                </a:solidFill>
                <a:latin typeface="Helvetica Neue Light"/>
                <a:ea typeface="Helvetica Neue Light"/>
                <a:cs typeface="Helvetica Neue Light"/>
                <a:sym typeface="Helvetica Neue Light"/>
              </a:rPr>
              <a:t>Schubmehl</a:t>
            </a:r>
            <a:r>
              <a:rPr lang="en-US" sz="1000" b="1" i="1" dirty="0">
                <a:solidFill>
                  <a:srgbClr val="798088"/>
                </a:solidFill>
                <a:latin typeface="Helvetica Neue Light"/>
                <a:ea typeface="Helvetica Neue Light"/>
                <a:cs typeface="Helvetica Neue Light"/>
                <a:sym typeface="Helvetica Neue Light"/>
              </a:rPr>
              <a:t>)</a:t>
            </a:r>
            <a:endParaRPr lang="en-US" sz="1000" dirty="0">
              <a:solidFill>
                <a:srgbClr val="798088"/>
              </a:solidFill>
            </a:endParaRPr>
          </a:p>
        </p:txBody>
      </p:sp>
      <p:sp>
        <p:nvSpPr>
          <p:cNvPr id="16403" name="Shape 484"/>
          <p:cNvSpPr>
            <a:spLocks noChangeArrowheads="1"/>
          </p:cNvSpPr>
          <p:nvPr/>
        </p:nvSpPr>
        <p:spPr bwMode="auto">
          <a:xfrm>
            <a:off x="5859462" y="2118956"/>
            <a:ext cx="4402138" cy="902805"/>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a:r>
              <a:rPr lang="en-US" sz="1600" spc="50" dirty="0" smtClean="0">
                <a:solidFill>
                  <a:srgbClr val="000000"/>
                </a:solidFill>
                <a:latin typeface="HelvNeue Roman for IBM"/>
                <a:cs typeface="HelvNeue Roman for IBM"/>
                <a:sym typeface="HelvNeue Bold for IBM" charset="0"/>
              </a:rPr>
              <a:t>“[Watson] is specifically </a:t>
            </a:r>
            <a:r>
              <a:rPr lang="en-US" sz="1600" spc="50" dirty="0">
                <a:solidFill>
                  <a:srgbClr val="000000"/>
                </a:solidFill>
                <a:latin typeface="HelvNeue Roman for IBM"/>
                <a:cs typeface="HelvNeue Roman for IBM"/>
                <a:sym typeface="HelvNeue Bold for IBM" charset="0"/>
              </a:rPr>
              <a:t>designed to support the development of a broad range of enterprise solutions</a:t>
            </a:r>
            <a:r>
              <a:rPr lang="en-US" sz="1600" spc="50" dirty="0" smtClean="0">
                <a:solidFill>
                  <a:srgbClr val="000000"/>
                </a:solidFill>
                <a:latin typeface="HelvNeue Roman for IBM"/>
                <a:cs typeface="HelvNeue Roman for IBM"/>
                <a:sym typeface="HelvNeue Bold for IBM" charset="0"/>
              </a:rPr>
              <a:t>.”</a:t>
            </a:r>
            <a:endParaRPr lang="en-US" sz="1600" spc="50" dirty="0">
              <a:solidFill>
                <a:srgbClr val="000000"/>
              </a:solidFill>
              <a:latin typeface="HelvNeue Roman for IBM"/>
              <a:cs typeface="HelvNeue Roman for IBM"/>
              <a:sym typeface="HelvNeue Bold for IBM"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8200" y="2986309"/>
            <a:ext cx="2491097" cy="543060"/>
          </a:xfrm>
          <a:prstGeom prst="rect">
            <a:avLst/>
          </a:prstGeom>
        </p:spPr>
      </p:pic>
      <p:sp>
        <p:nvSpPr>
          <p:cNvPr id="16393" name="Shape 490"/>
          <p:cNvSpPr>
            <a:spLocks noChangeArrowheads="1"/>
          </p:cNvSpPr>
          <p:nvPr/>
        </p:nvSpPr>
        <p:spPr bwMode="auto">
          <a:xfrm>
            <a:off x="10906125" y="1950423"/>
            <a:ext cx="4365626" cy="65658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a:r>
              <a:rPr lang="en-US" sz="1600" spc="50" dirty="0" smtClean="0">
                <a:solidFill>
                  <a:srgbClr val="000000"/>
                </a:solidFill>
                <a:latin typeface="HelvNeue Roman for IBM"/>
                <a:cs typeface="HelvNeue Roman for IBM"/>
                <a:sym typeface="Helvetica" charset="0"/>
              </a:rPr>
              <a:t>“No doubt, Watson has the means to radically change the industry. “</a:t>
            </a:r>
            <a:endParaRPr lang="en-US" sz="1600" spc="50" dirty="0">
              <a:solidFill>
                <a:srgbClr val="000000"/>
              </a:solidFill>
              <a:latin typeface="HelvNeue Roman for IBM"/>
              <a:cs typeface="HelvNeue Roman for IBM"/>
              <a:sym typeface="Helvetica" charset="0"/>
            </a:endParaRPr>
          </a:p>
        </p:txBody>
      </p:sp>
      <p:sp>
        <p:nvSpPr>
          <p:cNvPr id="38" name="Shape 487"/>
          <p:cNvSpPr>
            <a:spLocks noChangeArrowheads="1"/>
          </p:cNvSpPr>
          <p:nvPr/>
        </p:nvSpPr>
        <p:spPr bwMode="auto">
          <a:xfrm>
            <a:off x="10906125" y="2623886"/>
            <a:ext cx="4841875" cy="47191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eaLnBrk="0" hangingPunct="0">
              <a:spcBef>
                <a:spcPct val="30000"/>
              </a:spcBef>
              <a:defRPr/>
            </a:pPr>
            <a:r>
              <a:rPr lang="en-US" sz="1000" b="1" i="1" dirty="0">
                <a:solidFill>
                  <a:srgbClr val="798088"/>
                </a:solidFill>
                <a:latin typeface="Helvetica Neue Light"/>
                <a:ea typeface="Helvetica Neue Light"/>
                <a:cs typeface="Helvetica Neue Light"/>
                <a:sym typeface="Helvetica Neue Light"/>
              </a:rPr>
              <a:t>IDC:   IBM’s Go-to-Market Transformation – Deeper, Wider, Newer (#AP257527, April 2015, Chris Zhang, </a:t>
            </a:r>
            <a:r>
              <a:rPr lang="en-US" sz="1000" b="1" i="1" dirty="0" err="1">
                <a:solidFill>
                  <a:srgbClr val="798088"/>
                </a:solidFill>
                <a:latin typeface="Helvetica Neue Light"/>
                <a:ea typeface="Helvetica Neue Light"/>
                <a:cs typeface="Helvetica Neue Light"/>
                <a:sym typeface="Helvetica Neue Light"/>
              </a:rPr>
              <a:t>Sabharinath</a:t>
            </a:r>
            <a:r>
              <a:rPr lang="en-US" sz="1000" b="1" i="1" dirty="0">
                <a:solidFill>
                  <a:srgbClr val="798088"/>
                </a:solidFill>
                <a:latin typeface="Helvetica Neue Light"/>
                <a:ea typeface="Helvetica Neue Light"/>
                <a:cs typeface="Helvetica Neue Light"/>
                <a:sym typeface="Helvetica Neue Light"/>
              </a:rPr>
              <a:t> </a:t>
            </a:r>
            <a:r>
              <a:rPr lang="en-US" sz="1000" b="1" i="1" dirty="0" err="1">
                <a:solidFill>
                  <a:srgbClr val="798088"/>
                </a:solidFill>
                <a:latin typeface="Helvetica Neue Light"/>
                <a:ea typeface="Helvetica Neue Light"/>
                <a:cs typeface="Helvetica Neue Light"/>
                <a:sym typeface="Helvetica Neue Light"/>
              </a:rPr>
              <a:t>Balasubramanian</a:t>
            </a:r>
            <a:r>
              <a:rPr lang="en-US" sz="1000" b="1" i="1" dirty="0">
                <a:solidFill>
                  <a:srgbClr val="798088"/>
                </a:solidFill>
                <a:latin typeface="Helvetica Neue Light"/>
                <a:ea typeface="Helvetica Neue Light"/>
                <a:cs typeface="Helvetica Neue Light"/>
                <a:sym typeface="Helvetica Neue Light"/>
              </a:rPr>
              <a:t>, </a:t>
            </a:r>
            <a:r>
              <a:rPr lang="en-US" sz="1000" b="1" i="1" dirty="0" err="1">
                <a:solidFill>
                  <a:srgbClr val="798088"/>
                </a:solidFill>
                <a:latin typeface="Helvetica Neue Light"/>
                <a:ea typeface="Helvetica Neue Light"/>
                <a:cs typeface="Helvetica Neue Light"/>
                <a:sym typeface="Helvetica Neue Light"/>
              </a:rPr>
              <a:t>Mayur</a:t>
            </a:r>
            <a:r>
              <a:rPr lang="en-US" sz="1000" b="1" i="1" dirty="0">
                <a:solidFill>
                  <a:srgbClr val="798088"/>
                </a:solidFill>
                <a:latin typeface="Helvetica Neue Light"/>
                <a:ea typeface="Helvetica Neue Light"/>
                <a:cs typeface="Helvetica Neue Light"/>
                <a:sym typeface="Helvetica Neue Light"/>
              </a:rPr>
              <a:t> </a:t>
            </a:r>
            <a:r>
              <a:rPr lang="en-US" sz="1000" b="1" i="1" dirty="0" err="1">
                <a:solidFill>
                  <a:srgbClr val="798088"/>
                </a:solidFill>
                <a:latin typeface="Helvetica Neue Light"/>
                <a:ea typeface="Helvetica Neue Light"/>
                <a:cs typeface="Helvetica Neue Light"/>
                <a:sym typeface="Helvetica Neue Light"/>
              </a:rPr>
              <a:t>Sahni</a:t>
            </a:r>
            <a:r>
              <a:rPr lang="en-US" sz="1000" b="1" i="1" dirty="0">
                <a:solidFill>
                  <a:srgbClr val="798088"/>
                </a:solidFill>
                <a:latin typeface="Helvetica Neue Light"/>
                <a:ea typeface="Helvetica Neue Light"/>
                <a:cs typeface="Helvetica Neue Light"/>
                <a:sym typeface="Helvetica Neue Light"/>
              </a:rPr>
              <a:t>)</a:t>
            </a:r>
          </a:p>
        </p:txBody>
      </p:sp>
      <p:sp>
        <p:nvSpPr>
          <p:cNvPr id="21" name="TextBox 20"/>
          <p:cNvSpPr txBox="1"/>
          <p:nvPr/>
        </p:nvSpPr>
        <p:spPr>
          <a:xfrm>
            <a:off x="16388080" y="2129047"/>
            <a:ext cx="102592"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461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Helvetica Neue Light"/>
              <a:ea typeface="Helvetica Neue Light"/>
              <a:cs typeface="Helvetica Neue Light"/>
              <a:sym typeface="Helvetica Neue Light"/>
            </a:endParaRPr>
          </a:p>
        </p:txBody>
      </p:sp>
      <p:sp>
        <p:nvSpPr>
          <p:cNvPr id="16397" name="Shape 493"/>
          <p:cNvSpPr>
            <a:spLocks noChangeArrowheads="1"/>
          </p:cNvSpPr>
          <p:nvPr/>
        </p:nvSpPr>
        <p:spPr bwMode="auto">
          <a:xfrm>
            <a:off x="5832100" y="6458174"/>
            <a:ext cx="4319587" cy="902805"/>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a:r>
              <a:rPr lang="en-US" sz="1600" spc="50" dirty="0">
                <a:solidFill>
                  <a:srgbClr val="000000"/>
                </a:solidFill>
                <a:latin typeface="HelvNeue Roman for IBM"/>
                <a:cs typeface="HelvNeue Roman for IBM"/>
                <a:sym typeface="Helvetica" charset="0"/>
              </a:rPr>
              <a:t>“IBM’s </a:t>
            </a:r>
            <a:r>
              <a:rPr lang="en-US" sz="1600" spc="50" dirty="0" smtClean="0">
                <a:solidFill>
                  <a:srgbClr val="000000"/>
                </a:solidFill>
                <a:latin typeface="HelvNeue Roman for IBM"/>
                <a:cs typeface="HelvNeue Roman for IBM"/>
                <a:sym typeface="Helvetica" charset="0"/>
              </a:rPr>
              <a:t>[Watson] </a:t>
            </a:r>
            <a:r>
              <a:rPr lang="en-US" sz="1600" spc="50" dirty="0">
                <a:solidFill>
                  <a:srgbClr val="000000"/>
                </a:solidFill>
                <a:latin typeface="HelvNeue Roman for IBM"/>
                <a:cs typeface="HelvNeue Roman for IBM"/>
                <a:sym typeface="Helvetica" charset="0"/>
              </a:rPr>
              <a:t>can help banks with complex financial operations and attack important health care problems</a:t>
            </a:r>
            <a:r>
              <a:rPr lang="en-US" sz="1600" spc="50" dirty="0" smtClean="0">
                <a:solidFill>
                  <a:srgbClr val="000000"/>
                </a:solidFill>
                <a:latin typeface="HelvNeue Roman for IBM"/>
                <a:cs typeface="HelvNeue Roman for IBM"/>
                <a:sym typeface="Helvetica" charset="0"/>
              </a:rPr>
              <a:t>.”</a:t>
            </a:r>
            <a:endParaRPr lang="en-US" sz="1600" spc="50" dirty="0">
              <a:solidFill>
                <a:srgbClr val="000000"/>
              </a:solidFill>
              <a:latin typeface="HelvNeue Roman for IBM"/>
              <a:cs typeface="HelvNeue Roman for IBM"/>
              <a:sym typeface="Helvetica" charset="0"/>
            </a:endParaRPr>
          </a:p>
        </p:txBody>
      </p:sp>
      <p:pic>
        <p:nvPicPr>
          <p:cNvPr id="41" name="Picture 40"/>
          <p:cNvPicPr>
            <a:picLocks noChangeAspect="1"/>
          </p:cNvPicPr>
          <p:nvPr/>
        </p:nvPicPr>
        <p:blipFill>
          <a:blip r:embed="rId8"/>
          <a:stretch>
            <a:fillRect/>
          </a:stretch>
        </p:blipFill>
        <p:spPr>
          <a:xfrm>
            <a:off x="5832100" y="7057038"/>
            <a:ext cx="2776271" cy="1096362"/>
          </a:xfrm>
          <a:prstGeom prst="rect">
            <a:avLst/>
          </a:prstGeom>
        </p:spPr>
      </p:pic>
      <p:sp>
        <p:nvSpPr>
          <p:cNvPr id="16405" name="Shape 487"/>
          <p:cNvSpPr>
            <a:spLocks noChangeArrowheads="1"/>
          </p:cNvSpPr>
          <p:nvPr/>
        </p:nvSpPr>
        <p:spPr bwMode="auto">
          <a:xfrm>
            <a:off x="10906125" y="4284821"/>
            <a:ext cx="4718050" cy="65658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ctr">
            <a:spAutoFit/>
          </a:bodyPr>
          <a:lstStyle/>
          <a:p>
            <a:pPr defTabSz="454025"/>
            <a:r>
              <a:rPr lang="en-US" sz="1600" spc="50" dirty="0" smtClean="0">
                <a:solidFill>
                  <a:srgbClr val="000000"/>
                </a:solidFill>
                <a:latin typeface="HelvNeue Roman for IBM"/>
                <a:cs typeface="HelvNeue Roman for IBM"/>
                <a:sym typeface="Helvetica" charset="0"/>
              </a:rPr>
              <a:t>“…it’s </a:t>
            </a:r>
            <a:r>
              <a:rPr lang="en-US" sz="1600" spc="50" dirty="0">
                <a:solidFill>
                  <a:srgbClr val="000000"/>
                </a:solidFill>
                <a:latin typeface="HelvNeue Roman for IBM"/>
                <a:cs typeface="HelvNeue Roman for IBM"/>
                <a:sym typeface="Helvetica" charset="0"/>
              </a:rPr>
              <a:t>not just AI algorithms themselves that have improved, but the ability to deliver </a:t>
            </a:r>
            <a:r>
              <a:rPr lang="en-US" sz="1600" spc="50" dirty="0" smtClean="0">
                <a:solidFill>
                  <a:srgbClr val="000000"/>
                </a:solidFill>
                <a:latin typeface="HelvNeue Roman for IBM"/>
                <a:cs typeface="HelvNeue Roman for IBM"/>
                <a:sym typeface="Helvetica" charset="0"/>
              </a:rPr>
              <a:t>them”</a:t>
            </a:r>
            <a:endParaRPr lang="en-US" sz="1600" spc="50" dirty="0">
              <a:solidFill>
                <a:srgbClr val="000000"/>
              </a:solidFill>
              <a:latin typeface="HelvNeue Roman for IBM"/>
              <a:cs typeface="HelvNeue Roman for IBM"/>
              <a:sym typeface="Helvetica" charset="0"/>
            </a:endParaRPr>
          </a:p>
        </p:txBody>
      </p:sp>
      <p:pic>
        <p:nvPicPr>
          <p:cNvPr id="42" name="Picture 41"/>
          <p:cNvPicPr>
            <a:picLocks noChangeAspect="1"/>
          </p:cNvPicPr>
          <p:nvPr/>
        </p:nvPicPr>
        <p:blipFill>
          <a:blip r:embed="rId9"/>
          <a:stretch>
            <a:fillRect/>
          </a:stretch>
        </p:blipFill>
        <p:spPr>
          <a:xfrm>
            <a:off x="10770559" y="4632433"/>
            <a:ext cx="2666041" cy="1311167"/>
          </a:xfrm>
          <a:prstGeom prst="rect">
            <a:avLst/>
          </a:prstGeom>
        </p:spPr>
      </p:pic>
      <p:pic>
        <p:nvPicPr>
          <p:cNvPr id="13" name="Picture 12"/>
          <p:cNvPicPr>
            <a:picLocks noChangeAspect="1"/>
          </p:cNvPicPr>
          <p:nvPr/>
        </p:nvPicPr>
        <p:blipFill>
          <a:blip r:embed="rId10"/>
          <a:stretch>
            <a:fillRect/>
          </a:stretch>
        </p:blipFill>
        <p:spPr>
          <a:xfrm>
            <a:off x="660400" y="2814150"/>
            <a:ext cx="4512801" cy="626266"/>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0015" y="3148236"/>
            <a:ext cx="1767651" cy="471853"/>
          </a:xfrm>
          <a:prstGeom prst="rect">
            <a:avLst/>
          </a:prstGeom>
        </p:spPr>
      </p:pic>
    </p:spTree>
    <p:extLst>
      <p:ext uri="{BB962C8B-B14F-4D97-AF65-F5344CB8AC3E}">
        <p14:creationId xmlns:p14="http://schemas.microsoft.com/office/powerpoint/2010/main" val="343511703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5435263" y="8631238"/>
            <a:ext cx="188912" cy="214312"/>
          </a:xfrm>
          <a:prstGeom prst="rect">
            <a:avLst/>
          </a:prstGeom>
        </p:spPr>
        <p:txBody>
          <a:bodyPr/>
          <a:lstStyle/>
          <a:p>
            <a:pPr fontAlgn="auto">
              <a:spcBef>
                <a:spcPts val="0"/>
              </a:spcBef>
              <a:spcAft>
                <a:spcPts val="0"/>
              </a:spcAft>
              <a:defRPr/>
            </a:pPr>
            <a:fld id="{A3C5C7C4-E52A-F24F-AD22-B454251DA3F6}" type="slidenum">
              <a:rPr lang="en-US" kern="0">
                <a:solidFill>
                  <a:schemeClr val="tx2">
                    <a:lumMod val="60000"/>
                    <a:lumOff val="40000"/>
                  </a:schemeClr>
                </a:solidFill>
                <a:latin typeface="HelvNeue Roman for IBM"/>
                <a:ea typeface="HelvNeue Bold for IBM"/>
                <a:cs typeface="HelvNeue Roman for IBM"/>
                <a:sym typeface="HelvNeue Bold for IBM"/>
              </a:rPr>
              <a:pPr fontAlgn="auto">
                <a:spcBef>
                  <a:spcPts val="0"/>
                </a:spcBef>
                <a:spcAft>
                  <a:spcPts val="0"/>
                </a:spcAft>
                <a:defRPr/>
              </a:pPr>
              <a:t>17</a:t>
            </a:fld>
            <a:endParaRPr lang="en-US" kern="0" dirty="0">
              <a:solidFill>
                <a:schemeClr val="tx2">
                  <a:lumMod val="60000"/>
                  <a:lumOff val="40000"/>
                </a:schemeClr>
              </a:solidFill>
              <a:latin typeface="HelvNeue Roman for IBM"/>
              <a:ea typeface="HelvNeue Bold for IBM"/>
              <a:cs typeface="HelvNeue Roman for IBM"/>
              <a:sym typeface="HelvNeue Bold for IBM"/>
            </a:endParaRPr>
          </a:p>
        </p:txBody>
      </p:sp>
      <p:sp>
        <p:nvSpPr>
          <p:cNvPr id="3" name="Rectangle 2"/>
          <p:cNvSpPr/>
          <p:nvPr/>
        </p:nvSpPr>
        <p:spPr>
          <a:xfrm>
            <a:off x="0" y="0"/>
            <a:ext cx="16256000" cy="9144000"/>
          </a:xfrm>
          <a:prstGeom prst="rect">
            <a:avLst/>
          </a:prstGeom>
          <a:solidFill>
            <a:srgbClr val="41A6D9"/>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28675" name="Content Placeholder 2"/>
          <p:cNvSpPr txBox="1">
            <a:spLocks/>
          </p:cNvSpPr>
          <p:nvPr/>
        </p:nvSpPr>
        <p:spPr bwMode="auto">
          <a:xfrm>
            <a:off x="3479800" y="4000500"/>
            <a:ext cx="9398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lnSpc>
                <a:spcPct val="110000"/>
              </a:lnSpc>
              <a:spcBef>
                <a:spcPts val="400"/>
              </a:spcBef>
            </a:pPr>
            <a:r>
              <a:rPr lang="en-US" sz="4800" b="1" dirty="0">
                <a:solidFill>
                  <a:srgbClr val="004266"/>
                </a:solidFill>
                <a:latin typeface="HelvNeue Medium for IBM" charset="0"/>
                <a:cs typeface="HelvNeue Medium for IBM" charset="0"/>
                <a:sym typeface="HelvNeue Bold for IBM" charset="0"/>
              </a:rPr>
              <a:t>What will </a:t>
            </a:r>
            <a:r>
              <a:rPr lang="en-US" sz="4800" b="1" dirty="0">
                <a:solidFill>
                  <a:srgbClr val="FFFFFF"/>
                </a:solidFill>
                <a:latin typeface="HelvNeue Medium for IBM" charset="0"/>
                <a:cs typeface="HelvNeue Medium for IBM" charset="0"/>
                <a:sym typeface="HelvNeue Bold for IBM" charset="0"/>
              </a:rPr>
              <a:t>you</a:t>
            </a:r>
            <a:r>
              <a:rPr lang="en-US" sz="4800" b="1" dirty="0">
                <a:solidFill>
                  <a:srgbClr val="004266"/>
                </a:solidFill>
                <a:latin typeface="HelvNeue Medium for IBM" charset="0"/>
                <a:cs typeface="HelvNeue Medium for IBM" charset="0"/>
                <a:sym typeface="HelvNeue Bold for IBM" charset="0"/>
              </a:rPr>
              <a:t> do with </a:t>
            </a:r>
            <a:r>
              <a:rPr lang="en-US" sz="4800" b="1" dirty="0">
                <a:solidFill>
                  <a:srgbClr val="FFFFFF"/>
                </a:solidFill>
                <a:latin typeface="HelvNeue Medium for IBM" charset="0"/>
                <a:cs typeface="HelvNeue Medium for IBM" charset="0"/>
                <a:sym typeface="HelvNeue Bold for IBM" charset="0"/>
              </a:rPr>
              <a:t>Watson?</a:t>
            </a:r>
          </a:p>
        </p:txBody>
      </p:sp>
    </p:spTree>
    <p:extLst>
      <p:ext uri="{BB962C8B-B14F-4D97-AF65-F5344CB8AC3E}">
        <p14:creationId xmlns:p14="http://schemas.microsoft.com/office/powerpoint/2010/main" val="38099606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405" r="1405"/>
          <a:stretch>
            <a:fillRect/>
          </a:stretch>
        </p:blipFill>
        <p:spPr bwMode="auto">
          <a:xfrm>
            <a:off x="0" y="0"/>
            <a:ext cx="16340138" cy="94710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hape 210"/>
          <p:cNvSpPr/>
          <p:nvPr/>
        </p:nvSpPr>
        <p:spPr>
          <a:xfrm>
            <a:off x="0" y="-96838"/>
            <a:ext cx="16436975" cy="9615488"/>
          </a:xfrm>
          <a:prstGeom prst="rect">
            <a:avLst/>
          </a:prstGeom>
          <a:gradFill flip="none" rotWithShape="1">
            <a:gsLst>
              <a:gs pos="0">
                <a:schemeClr val="tx1">
                  <a:alpha val="30000"/>
                </a:schemeClr>
              </a:gs>
              <a:gs pos="100000">
                <a:srgbClr val="000000">
                  <a:alpha val="30000"/>
                </a:srgbClr>
              </a:gs>
            </a:gsLst>
            <a:lin ang="16200000" scaled="0"/>
            <a:tileRect/>
          </a:gradFill>
          <a:ln w="12700">
            <a:miter lim="400000"/>
          </a:ln>
          <a:effectLst>
            <a:outerShdw blurRad="50800" dist="25400" dir="5400000" rotWithShape="0">
              <a:srgbClr val="000000">
                <a:alpha val="30769"/>
              </a:srgbClr>
            </a:outerShdw>
          </a:effectLst>
        </p:spPr>
        <p:txBody>
          <a:bodyPr lIns="47620" tIns="47620" rIns="47620" bIns="47620" anchor="ctr"/>
          <a:lstStyle/>
          <a:p>
            <a:pPr>
              <a:defRPr sz="3200">
                <a:solidFill>
                  <a:srgbClr val="FFFFFF"/>
                </a:solidFill>
              </a:defRPr>
            </a:pPr>
            <a:endParaRPr sz="3200" dirty="0">
              <a:solidFill>
                <a:srgbClr val="FFFFFF"/>
              </a:solidFill>
            </a:endParaRPr>
          </a:p>
        </p:txBody>
      </p:sp>
      <p:pic>
        <p:nvPicPr>
          <p:cNvPr id="26627" name="svg&gt;.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0913"/>
            <a:ext cx="64770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26628" name="Picture Placeholder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584666" y="3973513"/>
            <a:ext cx="3086667"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207033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p:nvPr/>
        </p:nvSpPr>
        <p:spPr>
          <a:xfrm>
            <a:off x="-16933" y="-5645"/>
            <a:ext cx="16289866" cy="9144001"/>
          </a:xfrm>
          <a:prstGeom prst="rect">
            <a:avLst/>
          </a:prstGeom>
          <a:solidFill>
            <a:srgbClr val="494949"/>
          </a:solidFill>
          <a:ln w="12700">
            <a:miter lim="400000"/>
          </a:ln>
          <a:effectLst>
            <a:outerShdw blurRad="38100" dist="25400" dir="5400000" rotWithShape="0">
              <a:srgbClr val="000000">
                <a:alpha val="50000"/>
              </a:srgbClr>
            </a:outerShdw>
          </a:effectLst>
        </p:spPr>
        <p:txBody>
          <a:bodyPr lIns="33867" tIns="33867" rIns="33867" bIns="33867" anchor="ctr"/>
          <a:lstStyle/>
          <a:p>
            <a:pPr>
              <a:defRPr sz="3200">
                <a:solidFill>
                  <a:srgbClr val="FFFFFF"/>
                </a:solidFill>
              </a:defRPr>
            </a:pPr>
            <a:endParaRPr sz="2133"/>
          </a:p>
        </p:txBody>
      </p:sp>
      <p:pic>
        <p:nvPicPr>
          <p:cNvPr id="295" name="MS1.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905023" y="-311555"/>
            <a:ext cx="12208887" cy="9767109"/>
          </a:xfrm>
          <a:prstGeom prst="rect">
            <a:avLst/>
          </a:prstGeom>
          <a:ln w="12700">
            <a:miter lim="400000"/>
          </a:ln>
        </p:spPr>
      </p:pic>
    </p:spTree>
    <p:extLst>
      <p:ext uri="{BB962C8B-B14F-4D97-AF65-F5344CB8AC3E}">
        <p14:creationId xmlns:p14="http://schemas.microsoft.com/office/powerpoint/2010/main" val="16826684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08" fill="hold"/>
                                        <p:tgtEl>
                                          <p:spTgt spid="2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962">
                <p:cTn id="7" fill="hold" display="0">
                  <p:stCondLst>
                    <p:cond delay="indefinite"/>
                  </p:stCondLst>
                </p:cTn>
                <p:tgtEl>
                  <p:spTgt spid="29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rup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4" name="Rectangle 3"/>
          <p:cNvSpPr/>
          <p:nvPr/>
        </p:nvSpPr>
        <p:spPr>
          <a:xfrm>
            <a:off x="0" y="2090615"/>
            <a:ext cx="16256000" cy="2500923"/>
          </a:xfrm>
          <a:prstGeom prst="rect">
            <a:avLst/>
          </a:prstGeom>
          <a:gradFill flip="none" rotWithShape="1">
            <a:gsLst>
              <a:gs pos="0">
                <a:schemeClr val="tx1"/>
              </a:gs>
              <a:gs pos="100000">
                <a:schemeClr val="tx1">
                  <a:alpha val="0"/>
                </a:schemeClr>
              </a:gs>
            </a:gsLst>
            <a:lin ang="16200000" scaled="0"/>
            <a:tileRect/>
          </a:gra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4" name="Rectangle 13"/>
          <p:cNvSpPr/>
          <p:nvPr/>
        </p:nvSpPr>
        <p:spPr>
          <a:xfrm>
            <a:off x="0" y="6643077"/>
            <a:ext cx="16256000" cy="2500923"/>
          </a:xfrm>
          <a:prstGeom prst="rect">
            <a:avLst/>
          </a:prstGeom>
          <a:gradFill flip="none" rotWithShape="1">
            <a:gsLst>
              <a:gs pos="0">
                <a:schemeClr val="tx1"/>
              </a:gs>
              <a:gs pos="100000">
                <a:schemeClr val="tx1">
                  <a:alpha val="0"/>
                </a:schemeClr>
              </a:gs>
            </a:gsLst>
            <a:lin ang="16200000" scaled="0"/>
            <a:tileRect/>
          </a:gra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46" name="Shape 1064"/>
          <p:cNvSpPr/>
          <p:nvPr/>
        </p:nvSpPr>
        <p:spPr>
          <a:xfrm>
            <a:off x="392675" y="3323097"/>
            <a:ext cx="5809941" cy="845467"/>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dirty="0">
                <a:solidFill>
                  <a:srgbClr val="FFFFFF"/>
                </a:solidFill>
                <a:latin typeface="HelvNeue Bold for IBM"/>
                <a:cs typeface="HelvNeue Bold for IBM"/>
              </a:rPr>
              <a:t>The </a:t>
            </a:r>
            <a:r>
              <a:rPr lang="en-US" dirty="0" smtClean="0">
                <a:solidFill>
                  <a:srgbClr val="FFFFFF"/>
                </a:solidFill>
                <a:latin typeface="HelvNeue Bold for IBM"/>
                <a:cs typeface="HelvNeue Bold for IBM"/>
              </a:rPr>
              <a:t>biggest </a:t>
            </a:r>
            <a:r>
              <a:rPr lang="en-US" dirty="0">
                <a:solidFill>
                  <a:srgbClr val="FFFFFF"/>
                </a:solidFill>
                <a:latin typeface="HelvNeue Bold for IBM"/>
                <a:cs typeface="HelvNeue Bold for IBM"/>
              </a:rPr>
              <a:t>taxi c</a:t>
            </a:r>
            <a:r>
              <a:rPr lang="en-US" dirty="0" smtClean="0">
                <a:solidFill>
                  <a:srgbClr val="FFFFFF"/>
                </a:solidFill>
                <a:latin typeface="HelvNeue Bold for IBM"/>
                <a:cs typeface="HelvNeue Bold for IBM"/>
              </a:rPr>
              <a:t>ompany</a:t>
            </a:r>
          </a:p>
          <a:p>
            <a:pPr hangingPunct="1">
              <a:lnSpc>
                <a:spcPct val="90000"/>
              </a:lnSpc>
              <a:defRPr sz="2500" b="1">
                <a:solidFill>
                  <a:srgbClr val="FFFFFF"/>
                </a:solidFill>
                <a:latin typeface="+mj-lt"/>
                <a:ea typeface="+mj-ea"/>
                <a:cs typeface="+mj-cs"/>
                <a:sym typeface="Helvetica"/>
              </a:defRPr>
            </a:pPr>
            <a:r>
              <a:rPr lang="en-US" sz="2500" b="1" dirty="0">
                <a:solidFill>
                  <a:srgbClr val="FFFFFF"/>
                </a:solidFill>
                <a:latin typeface="HelvNeue Bold for IBM"/>
                <a:cs typeface="HelvNeue Bold for IBM"/>
                <a:sym typeface="Helvetica"/>
              </a:rPr>
              <a:t>owns no </a:t>
            </a:r>
            <a:r>
              <a:rPr lang="en-US" sz="2500" b="1" dirty="0" smtClean="0">
                <a:solidFill>
                  <a:srgbClr val="FFFFFF"/>
                </a:solidFill>
                <a:latin typeface="HelvNeue Bold for IBM"/>
                <a:cs typeface="HelvNeue Bold for IBM"/>
                <a:sym typeface="Helvetica"/>
              </a:rPr>
              <a:t>cars.</a:t>
            </a:r>
            <a:endParaRPr lang="is-IS" sz="2500" b="1" dirty="0">
              <a:solidFill>
                <a:srgbClr val="FFFFFF"/>
              </a:solidFill>
              <a:latin typeface="HelvNeue Bold for IBM"/>
              <a:cs typeface="HelvNeue Bold for IBM"/>
              <a:sym typeface="Helvetica"/>
            </a:endParaRPr>
          </a:p>
        </p:txBody>
      </p:sp>
      <p:sp>
        <p:nvSpPr>
          <p:cNvPr id="54" name="Shape 1064"/>
          <p:cNvSpPr/>
          <p:nvPr/>
        </p:nvSpPr>
        <p:spPr>
          <a:xfrm>
            <a:off x="8558022" y="3323097"/>
            <a:ext cx="7697978" cy="845467"/>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dirty="0" smtClean="0">
                <a:solidFill>
                  <a:srgbClr val="FFFFFF"/>
                </a:solidFill>
                <a:latin typeface="HelvNeue Bold for IBM"/>
                <a:cs typeface="HelvNeue Bold for IBM"/>
              </a:rPr>
              <a:t>The largest accommodation company</a:t>
            </a:r>
          </a:p>
          <a:p>
            <a:pPr hangingPunct="1">
              <a:lnSpc>
                <a:spcPct val="90000"/>
              </a:lnSpc>
              <a:defRPr sz="2500" b="1">
                <a:solidFill>
                  <a:srgbClr val="FFFFFF"/>
                </a:solidFill>
                <a:latin typeface="+mj-lt"/>
                <a:ea typeface="+mj-ea"/>
                <a:cs typeface="+mj-cs"/>
                <a:sym typeface="Helvetica"/>
              </a:defRPr>
            </a:pPr>
            <a:r>
              <a:rPr lang="en-US" sz="2500" b="1" dirty="0">
                <a:solidFill>
                  <a:srgbClr val="FFFFFF"/>
                </a:solidFill>
                <a:latin typeface="HelvNeue Bold for IBM"/>
                <a:cs typeface="HelvNeue Bold for IBM"/>
                <a:sym typeface="Helvetica"/>
              </a:rPr>
              <a:t>owns no real estate</a:t>
            </a:r>
            <a:r>
              <a:rPr lang="en-US" sz="2500" b="1" dirty="0" smtClean="0">
                <a:solidFill>
                  <a:srgbClr val="FFFFFF"/>
                </a:solidFill>
                <a:latin typeface="HelvNeue Bold for IBM"/>
                <a:cs typeface="HelvNeue Bold for IBM"/>
                <a:sym typeface="Helvetica"/>
              </a:rPr>
              <a:t>.</a:t>
            </a:r>
            <a:endParaRPr lang="is-IS" sz="2500" b="1" dirty="0">
              <a:solidFill>
                <a:srgbClr val="FFFFFF"/>
              </a:solidFill>
              <a:latin typeface="HelvNeue Bold for IBM"/>
              <a:cs typeface="HelvNeue Bold for IBM"/>
              <a:sym typeface="Helvetica"/>
            </a:endParaRPr>
          </a:p>
        </p:txBody>
      </p:sp>
      <p:sp>
        <p:nvSpPr>
          <p:cNvPr id="57" name="Shape 1064"/>
          <p:cNvSpPr/>
          <p:nvPr/>
        </p:nvSpPr>
        <p:spPr>
          <a:xfrm>
            <a:off x="8558022" y="7740022"/>
            <a:ext cx="5530837" cy="845467"/>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dirty="0" smtClean="0">
                <a:solidFill>
                  <a:srgbClr val="FFFFFF"/>
                </a:solidFill>
                <a:latin typeface="HelvNeue Bold for IBM"/>
                <a:cs typeface="HelvNeue Bold for IBM"/>
              </a:rPr>
              <a:t>The biggest media company</a:t>
            </a:r>
          </a:p>
          <a:p>
            <a:pPr hangingPunct="1">
              <a:lnSpc>
                <a:spcPct val="90000"/>
              </a:lnSpc>
              <a:defRPr sz="2500" b="1">
                <a:solidFill>
                  <a:srgbClr val="FFFFFF"/>
                </a:solidFill>
                <a:latin typeface="+mj-lt"/>
                <a:ea typeface="+mj-ea"/>
                <a:cs typeface="+mj-cs"/>
                <a:sym typeface="Helvetica"/>
              </a:defRPr>
            </a:pPr>
            <a:r>
              <a:rPr lang="en-US" sz="2500" b="1" dirty="0">
                <a:solidFill>
                  <a:srgbClr val="FFFFFF"/>
                </a:solidFill>
                <a:latin typeface="HelvNeue Bold for IBM"/>
                <a:cs typeface="HelvNeue Bold for IBM"/>
                <a:sym typeface="Helvetica"/>
              </a:rPr>
              <a:t>owns no content</a:t>
            </a:r>
            <a:r>
              <a:rPr lang="en-US" sz="2500" b="1" dirty="0" smtClean="0">
                <a:solidFill>
                  <a:srgbClr val="FFFFFF"/>
                </a:solidFill>
                <a:latin typeface="HelvNeue Bold for IBM"/>
                <a:cs typeface="HelvNeue Bold for IBM"/>
                <a:sym typeface="Helvetica"/>
              </a:rPr>
              <a:t>.</a:t>
            </a:r>
            <a:endParaRPr lang="is-IS" sz="2500" b="1" dirty="0">
              <a:solidFill>
                <a:srgbClr val="FFFFFF"/>
              </a:solidFill>
              <a:latin typeface="HelvNeue Bold for IBM"/>
              <a:cs typeface="HelvNeue Bold for IBM"/>
              <a:sym typeface="Helvetica"/>
            </a:endParaRPr>
          </a:p>
        </p:txBody>
      </p:sp>
      <p:sp>
        <p:nvSpPr>
          <p:cNvPr id="61" name="Shape 1064"/>
          <p:cNvSpPr/>
          <p:nvPr/>
        </p:nvSpPr>
        <p:spPr>
          <a:xfrm>
            <a:off x="392676" y="7740022"/>
            <a:ext cx="5638268" cy="845467"/>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dirty="0" smtClean="0">
                <a:solidFill>
                  <a:srgbClr val="FFFFFF"/>
                </a:solidFill>
                <a:latin typeface="HelvNeue Bold for IBM"/>
                <a:cs typeface="HelvNeue Bold for IBM"/>
              </a:rPr>
              <a:t>The largest retailer</a:t>
            </a:r>
          </a:p>
          <a:p>
            <a:pPr hangingPunct="1">
              <a:lnSpc>
                <a:spcPct val="90000"/>
              </a:lnSpc>
              <a:defRPr sz="2500" b="1">
                <a:solidFill>
                  <a:srgbClr val="FFFFFF"/>
                </a:solidFill>
                <a:latin typeface="+mj-lt"/>
                <a:ea typeface="+mj-ea"/>
                <a:cs typeface="+mj-cs"/>
                <a:sym typeface="Helvetica"/>
              </a:defRPr>
            </a:pPr>
            <a:r>
              <a:rPr lang="en-US" sz="2500" b="1" dirty="0">
                <a:solidFill>
                  <a:srgbClr val="FFFFFF"/>
                </a:solidFill>
                <a:latin typeface="HelvNeue Bold for IBM"/>
                <a:cs typeface="HelvNeue Bold for IBM"/>
                <a:sym typeface="Helvetica"/>
              </a:rPr>
              <a:t>carries no inventory</a:t>
            </a:r>
            <a:r>
              <a:rPr lang="en-US" sz="2500" b="1" dirty="0" smtClean="0">
                <a:solidFill>
                  <a:srgbClr val="FFFFFF"/>
                </a:solidFill>
                <a:latin typeface="HelvNeue Bold for IBM"/>
                <a:cs typeface="HelvNeue Bold for IBM"/>
                <a:sym typeface="Helvetica"/>
              </a:rPr>
              <a:t>.</a:t>
            </a:r>
            <a:endParaRPr lang="is-IS" sz="2500" b="1" dirty="0">
              <a:solidFill>
                <a:srgbClr val="FFFFFF"/>
              </a:solidFill>
              <a:latin typeface="HelvNeue Bold for IBM"/>
              <a:cs typeface="HelvNeue Bold for IBM"/>
              <a:sym typeface="Helvetica"/>
            </a:endParaRPr>
          </a:p>
        </p:txBody>
      </p:sp>
      <p:sp>
        <p:nvSpPr>
          <p:cNvPr id="16" name="Rectangle 15"/>
          <p:cNvSpPr/>
          <p:nvPr/>
        </p:nvSpPr>
        <p:spPr>
          <a:xfrm flipV="1">
            <a:off x="0" y="-1016001"/>
            <a:ext cx="8128000" cy="1914770"/>
          </a:xfrm>
          <a:prstGeom prst="rect">
            <a:avLst/>
          </a:prstGeom>
          <a:gradFill flip="none" rotWithShape="1">
            <a:gsLst>
              <a:gs pos="0">
                <a:schemeClr val="tx1"/>
              </a:gs>
              <a:gs pos="100000">
                <a:schemeClr val="tx1">
                  <a:alpha val="0"/>
                </a:schemeClr>
              </a:gs>
            </a:gsLst>
            <a:lin ang="16200000" scaled="0"/>
            <a:tileRect/>
          </a:gra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5" name="Shape 1050"/>
          <p:cNvSpPr txBox="1">
            <a:spLocks/>
          </p:cNvSpPr>
          <p:nvPr/>
        </p:nvSpPr>
        <p:spPr>
          <a:xfrm>
            <a:off x="341242" y="308409"/>
            <a:ext cx="10329334" cy="784851"/>
          </a:xfrm>
          <a:prstGeom prst="rect">
            <a:avLst/>
          </a:prstGeom>
          <a:extLst>
            <a:ext uri="{C572A759-6A51-4108-AA02-DFA0A04FC94B}">
              <ma14:wrappingTextBoxFlag xmlns:ma14="http://schemas.microsoft.com/office/mac/drawingml/2011/main" val="1"/>
            </a:ext>
          </a:extLst>
        </p:spPr>
        <p:txBody>
          <a:bodyPr/>
          <a:lstStyle>
            <a:lvl1pPr marL="0" marR="0" indent="0" algn="l" defTabSz="914400" rtl="0" latinLnBrk="0">
              <a:lnSpc>
                <a:spcPct val="100000"/>
              </a:lnSpc>
              <a:spcBef>
                <a:spcPts val="400"/>
              </a:spcBef>
              <a:spcAft>
                <a:spcPts val="0"/>
              </a:spcAft>
              <a:buClrTx/>
              <a:buSzTx/>
              <a:buFontTx/>
              <a:buNone/>
              <a:tabLst/>
              <a:defRPr sz="2100" b="0" i="0" u="none" strike="noStrike" cap="none" spc="300" baseline="0">
                <a:ln>
                  <a:noFill/>
                </a:ln>
                <a:solidFill>
                  <a:srgbClr val="FFFFFF"/>
                </a:solidFill>
                <a:uFillTx/>
                <a:latin typeface="HelvNeue Bold for IBM"/>
                <a:ea typeface="HelvNeue Bold for IBM"/>
                <a:cs typeface="HelvNeue Bold for IBM"/>
                <a:sym typeface="HelvNeue Bold for IBM"/>
              </a:defRPr>
            </a:lvl1pPr>
            <a:lvl2pPr marL="579072" marR="0" indent="-259058" algn="l" defTabSz="914400" rtl="0" latinLnBrk="0">
              <a:lnSpc>
                <a:spcPct val="100000"/>
              </a:lnSpc>
              <a:spcBef>
                <a:spcPts val="400"/>
              </a:spcBef>
              <a:spcAft>
                <a:spcPts val="0"/>
              </a:spcAft>
              <a:buClrTx/>
              <a:buSzPct val="8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2pPr>
            <a:lvl3pPr marL="840040" marR="0" indent="-291441"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3pPr>
            <a:lvl4pPr marL="1110255" marR="0" indent="-333075" algn="l" defTabSz="914400" rtl="0" latinLnBrk="0">
              <a:lnSpc>
                <a:spcPct val="100000"/>
              </a:lnSpc>
              <a:spcBef>
                <a:spcPts val="400"/>
              </a:spcBef>
              <a:spcAft>
                <a:spcPts val="0"/>
              </a:spcAft>
              <a:buClrTx/>
              <a:buSzPct val="8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4pPr>
            <a:lvl5pPr marL="1394349" marR="0" indent="-388588"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5pPr>
            <a:lvl6pPr marL="2674412"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6pPr>
            <a:lvl7pPr marL="3131572"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7pPr>
            <a:lvl8pPr marL="3588739"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8pPr>
            <a:lvl9pPr marL="4045904" marR="0" indent="-388589" algn="l" defTabSz="914400" rtl="0" latinLnBrk="0">
              <a:lnSpc>
                <a:spcPct val="100000"/>
              </a:lnSpc>
              <a:spcBef>
                <a:spcPts val="400"/>
              </a:spcBef>
              <a:spcAft>
                <a:spcPts val="0"/>
              </a:spcAft>
              <a:buClrTx/>
              <a:buSzPct val="100000"/>
              <a:buFontTx/>
              <a:buChar char="•"/>
              <a:tabLst/>
              <a:defRPr sz="3400" b="0" i="0" u="none" strike="noStrike" cap="none" spc="0" baseline="0">
                <a:ln>
                  <a:noFill/>
                </a:ln>
                <a:solidFill>
                  <a:srgbClr val="000000"/>
                </a:solidFill>
                <a:uFillTx/>
                <a:latin typeface="HelvNeue Bold for IBM"/>
                <a:ea typeface="HelvNeue Bold for IBM"/>
                <a:cs typeface="HelvNeue Bold for IBM"/>
                <a:sym typeface="HelvNeue Bold for IBM"/>
              </a:defRPr>
            </a:lvl9pPr>
          </a:lstStyle>
          <a:p>
            <a:r>
              <a:rPr lang="en-US" sz="4800" spc="0" dirty="0" smtClean="0"/>
              <a:t>Disruption is upon us.</a:t>
            </a:r>
            <a:endParaRPr lang="en-US" sz="4800" spc="0" dirty="0"/>
          </a:p>
        </p:txBody>
      </p:sp>
    </p:spTree>
    <p:extLst>
      <p:ext uri="{BB962C8B-B14F-4D97-AF65-F5344CB8AC3E}">
        <p14:creationId xmlns:p14="http://schemas.microsoft.com/office/powerpoint/2010/main" val="149364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1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1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4" grpId="0" animBg="1"/>
      <p:bldP spid="57"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tocksy_txp7f2a939dxBl000_Original_653792.jpg"/>
          <p:cNvPicPr>
            <a:picLocks noGrp="1" noChangeAspect="1"/>
          </p:cNvPicPr>
          <p:nvPr>
            <p:ph type="pic" idx="13"/>
          </p:nvPr>
        </p:nvPicPr>
        <p:blipFill>
          <a:blip r:embed="rId3">
            <a:extLst/>
          </a:blip>
          <a:srcRect l="19348" t="5612" r="118" b="27632"/>
          <a:stretch>
            <a:fillRect/>
          </a:stretch>
        </p:blipFill>
        <p:spPr>
          <a:xfrm>
            <a:off x="-211269" y="-36892"/>
            <a:ext cx="16678486" cy="9217785"/>
          </a:xfrm>
          <a:prstGeom prst="rect">
            <a:avLst/>
          </a:prstGeom>
        </p:spPr>
      </p:pic>
      <p:pic>
        <p:nvPicPr>
          <p:cNvPr id="360" name="logo_cmyk_jpeg.jpg"/>
          <p:cNvPicPr>
            <a:picLocks noChangeAspect="1"/>
          </p:cNvPicPr>
          <p:nvPr/>
        </p:nvPicPr>
        <p:blipFill>
          <a:blip r:embed="rId4">
            <a:extLst/>
          </a:blip>
          <a:stretch>
            <a:fillRect/>
          </a:stretch>
        </p:blipFill>
        <p:spPr>
          <a:xfrm>
            <a:off x="6070600" y="3821995"/>
            <a:ext cx="4114800" cy="1500011"/>
          </a:xfrm>
          <a:prstGeom prst="rect">
            <a:avLst/>
          </a:prstGeom>
          <a:ln w="12700">
            <a:miter lim="400000"/>
          </a:ln>
        </p:spPr>
      </p:pic>
    </p:spTree>
    <p:extLst>
      <p:ext uri="{BB962C8B-B14F-4D97-AF65-F5344CB8AC3E}">
        <p14:creationId xmlns:p14="http://schemas.microsoft.com/office/powerpoint/2010/main" val="24845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ildingExterior_iStock_000076278569_Large.jpg"/>
          <p:cNvPicPr>
            <a:picLocks noChangeAspect="1"/>
          </p:cNvPicPr>
          <p:nvPr/>
        </p:nvPicPr>
        <p:blipFill rotWithShape="1">
          <a:blip r:embed="rId3" cstate="print">
            <a:extLst>
              <a:ext uri="{28A0092B-C50C-407E-A947-70E740481C1C}">
                <a14:useLocalDpi xmlns:a14="http://schemas.microsoft.com/office/drawing/2010/main" val="0"/>
              </a:ext>
            </a:extLst>
          </a:blip>
          <a:srcRect b="15271"/>
          <a:stretch/>
        </p:blipFill>
        <p:spPr>
          <a:xfrm>
            <a:off x="-167698" y="-108383"/>
            <a:ext cx="16423698" cy="9252383"/>
          </a:xfrm>
          <a:prstGeom prst="rect">
            <a:avLst/>
          </a:prstGeom>
        </p:spPr>
      </p:pic>
      <p:sp>
        <p:nvSpPr>
          <p:cNvPr id="11" name="Shape 210"/>
          <p:cNvSpPr/>
          <p:nvPr/>
        </p:nvSpPr>
        <p:spPr>
          <a:xfrm>
            <a:off x="-149225" y="-96838"/>
            <a:ext cx="16436975" cy="9393238"/>
          </a:xfrm>
          <a:prstGeom prst="rect">
            <a:avLst/>
          </a:prstGeom>
          <a:gradFill flip="none" rotWithShape="1">
            <a:gsLst>
              <a:gs pos="0">
                <a:schemeClr val="tx1">
                  <a:alpha val="30000"/>
                </a:schemeClr>
              </a:gs>
              <a:gs pos="100000">
                <a:srgbClr val="000000">
                  <a:alpha val="30000"/>
                </a:srgbClr>
              </a:gs>
            </a:gsLst>
            <a:lin ang="16200000" scaled="0"/>
            <a:tileRect/>
          </a:gradFill>
          <a:ln w="12700">
            <a:miter lim="400000"/>
          </a:ln>
          <a:effectLst>
            <a:outerShdw blurRad="50800" dist="25400" dir="5400000" rotWithShape="0">
              <a:srgbClr val="000000">
                <a:alpha val="30769"/>
              </a:srgbClr>
            </a:outerShdw>
          </a:effectLst>
        </p:spPr>
        <p:txBody>
          <a:bodyPr lIns="47620" tIns="47620" rIns="47620" bIns="47620" anchor="ctr"/>
          <a:lstStyle/>
          <a:p>
            <a:pPr>
              <a:defRPr sz="3200">
                <a:solidFill>
                  <a:srgbClr val="FFFFFF"/>
                </a:solidFill>
              </a:defRPr>
            </a:pPr>
            <a:endParaRPr sz="3200" dirty="0">
              <a:solidFill>
                <a:srgbClr val="FFFFFF"/>
              </a:solidFill>
            </a:endParaRPr>
          </a:p>
        </p:txBody>
      </p:sp>
      <p:pic>
        <p:nvPicPr>
          <p:cNvPr id="22531" name="svg&gt;.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0913"/>
            <a:ext cx="64770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Tree>
    <p:extLst>
      <p:ext uri="{BB962C8B-B14F-4D97-AF65-F5344CB8AC3E}">
        <p14:creationId xmlns:p14="http://schemas.microsoft.com/office/powerpoint/2010/main" val="408993194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751" r="751"/>
          <a:stretch>
            <a:fillRect/>
          </a:stretch>
        </p:blipFill>
        <p:spPr bwMode="auto">
          <a:xfrm>
            <a:off x="0" y="0"/>
            <a:ext cx="16340138" cy="93313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hape 210"/>
          <p:cNvSpPr/>
          <p:nvPr/>
        </p:nvSpPr>
        <p:spPr>
          <a:xfrm>
            <a:off x="0" y="-96838"/>
            <a:ext cx="16436975" cy="9809163"/>
          </a:xfrm>
          <a:prstGeom prst="rect">
            <a:avLst/>
          </a:prstGeom>
          <a:gradFill flip="none" rotWithShape="1">
            <a:gsLst>
              <a:gs pos="0">
                <a:schemeClr val="tx1">
                  <a:alpha val="54000"/>
                </a:schemeClr>
              </a:gs>
              <a:gs pos="100000">
                <a:srgbClr val="000000">
                  <a:alpha val="54000"/>
                </a:srgbClr>
              </a:gs>
            </a:gsLst>
            <a:lin ang="16200000" scaled="0"/>
            <a:tileRect/>
          </a:gradFill>
          <a:ln w="12700">
            <a:miter lim="400000"/>
          </a:ln>
          <a:effectLst>
            <a:outerShdw blurRad="50800" dist="25400" dir="5400000" rotWithShape="0">
              <a:srgbClr val="000000">
                <a:alpha val="30769"/>
              </a:srgbClr>
            </a:outerShdw>
          </a:effectLst>
        </p:spPr>
        <p:txBody>
          <a:bodyPr lIns="47620" tIns="47620" rIns="47620" bIns="47620" anchor="ctr"/>
          <a:lstStyle/>
          <a:p>
            <a:pPr>
              <a:defRPr sz="3200">
                <a:solidFill>
                  <a:srgbClr val="FFFFFF"/>
                </a:solidFill>
              </a:defRPr>
            </a:pPr>
            <a:endParaRPr sz="3200" dirty="0">
              <a:solidFill>
                <a:srgbClr val="FFFFFF"/>
              </a:solidFill>
            </a:endParaRPr>
          </a:p>
        </p:txBody>
      </p:sp>
      <p:pic>
        <p:nvPicPr>
          <p:cNvPr id="25603" name="svg&gt;.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0913"/>
            <a:ext cx="64770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25604" name="Picture Placeholder 12"/>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6357938" y="4176713"/>
            <a:ext cx="3611562" cy="12493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3347536"/>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1" t="15453" r="3554"/>
          <a:stretch/>
        </p:blipFill>
        <p:spPr bwMode="auto">
          <a:xfrm>
            <a:off x="0" y="-96838"/>
            <a:ext cx="16433800" cy="961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hape 210"/>
          <p:cNvSpPr/>
          <p:nvPr/>
        </p:nvSpPr>
        <p:spPr>
          <a:xfrm>
            <a:off x="0" y="-96838"/>
            <a:ext cx="16436975" cy="9615488"/>
          </a:xfrm>
          <a:prstGeom prst="rect">
            <a:avLst/>
          </a:prstGeom>
          <a:gradFill flip="none" rotWithShape="1">
            <a:gsLst>
              <a:gs pos="0">
                <a:schemeClr val="tx1">
                  <a:alpha val="30000"/>
                </a:schemeClr>
              </a:gs>
              <a:gs pos="100000">
                <a:srgbClr val="000000">
                  <a:alpha val="30000"/>
                </a:srgbClr>
              </a:gs>
            </a:gsLst>
            <a:lin ang="16200000" scaled="0"/>
            <a:tileRect/>
          </a:gradFill>
          <a:ln w="12700">
            <a:miter lim="400000"/>
          </a:ln>
          <a:effectLst>
            <a:outerShdw blurRad="50800" dist="25400" dir="5400000" rotWithShape="0">
              <a:srgbClr val="000000">
                <a:alpha val="30769"/>
              </a:srgbClr>
            </a:outerShdw>
          </a:effectLst>
        </p:spPr>
        <p:txBody>
          <a:bodyPr lIns="47620" tIns="47620" rIns="47620" bIns="47620" anchor="ctr"/>
          <a:lstStyle/>
          <a:p>
            <a:pPr>
              <a:defRPr sz="3200">
                <a:solidFill>
                  <a:srgbClr val="FFFFFF"/>
                </a:solidFill>
              </a:defRPr>
            </a:pPr>
            <a:endParaRPr sz="3200" dirty="0">
              <a:solidFill>
                <a:srgbClr val="FFFFFF"/>
              </a:solidFill>
            </a:endParaRPr>
          </a:p>
        </p:txBody>
      </p:sp>
      <p:pic>
        <p:nvPicPr>
          <p:cNvPr id="23555" name="svg&gt;.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0913"/>
            <a:ext cx="64770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Tree>
    <p:extLst>
      <p:ext uri="{BB962C8B-B14F-4D97-AF65-F5344CB8AC3E}">
        <p14:creationId xmlns:p14="http://schemas.microsoft.com/office/powerpoint/2010/main" val="2835652094"/>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150828-ConnectedFitness_RL_9858_1.jpg"/>
          <p:cNvPicPr>
            <a:picLocks noGrp="1" noChangeAspect="1"/>
          </p:cNvPicPr>
          <p:nvPr>
            <p:ph type="pic" idx="13"/>
          </p:nvPr>
        </p:nvPicPr>
        <p:blipFill>
          <a:blip r:embed="rId3">
            <a:extLst/>
          </a:blip>
          <a:srcRect l="228" r="61" b="15494"/>
          <a:stretch>
            <a:fillRect/>
          </a:stretch>
        </p:blipFill>
        <p:spPr>
          <a:xfrm>
            <a:off x="-17799" y="-17992"/>
            <a:ext cx="16450298" cy="9295676"/>
          </a:xfrm>
          <a:prstGeom prst="rect">
            <a:avLst/>
          </a:prstGeom>
        </p:spPr>
      </p:pic>
      <p:pic>
        <p:nvPicPr>
          <p:cNvPr id="363" name="UA_HeatbeatLogo.pdf"/>
          <p:cNvPicPr>
            <a:picLocks noGrp="1" noChangeAspect="1"/>
          </p:cNvPicPr>
          <p:nvPr>
            <p:ph type="media" idx="15"/>
          </p:nvPr>
        </p:nvPicPr>
        <p:blipFill>
          <a:blip r:embed="rId4">
            <a:extLst/>
          </a:blip>
          <a:srcRect t="22076" b="22076"/>
          <a:stretch>
            <a:fillRect/>
          </a:stretch>
        </p:blipFill>
        <p:spPr>
          <a:xfrm>
            <a:off x="6299200" y="3544938"/>
            <a:ext cx="3657600" cy="2054125"/>
          </a:xfrm>
          <a:prstGeom prst="rect">
            <a:avLst/>
          </a:prstGeom>
        </p:spPr>
      </p:pic>
    </p:spTree>
    <p:extLst>
      <p:ext uri="{BB962C8B-B14F-4D97-AF65-F5344CB8AC3E}">
        <p14:creationId xmlns:p14="http://schemas.microsoft.com/office/powerpoint/2010/main" val="9838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bwMode="auto">
          <a:xfrm>
            <a:off x="524161" y="438727"/>
            <a:ext cx="12136761" cy="1385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lnSpc>
                <a:spcPct val="110000"/>
              </a:lnSpc>
              <a:spcBef>
                <a:spcPts val="400"/>
              </a:spcBef>
            </a:pPr>
            <a:r>
              <a:rPr lang="en-US" sz="4800" b="1" dirty="0" smtClean="0">
                <a:solidFill>
                  <a:srgbClr val="00B2EF"/>
                </a:solidFill>
                <a:latin typeface="HelvNeue Bold for IBM"/>
                <a:cs typeface="HelvNeue Bold for IBM"/>
                <a:sym typeface="HelvNeue Bold for IBM" charset="0"/>
              </a:rPr>
              <a:t>This disruption is fueled by three forces.</a:t>
            </a:r>
            <a:endParaRPr lang="en-US" sz="4800" b="1" dirty="0">
              <a:solidFill>
                <a:srgbClr val="00B2EF"/>
              </a:solidFill>
              <a:latin typeface="HelvNeue Bold for IBM"/>
              <a:cs typeface="HelvNeue Bold for IBM"/>
              <a:sym typeface="HelvNeue Bold for IBM" charset="0"/>
            </a:endParaRPr>
          </a:p>
          <a:p>
            <a:pPr algn="ctr" eaLnBrk="1" hangingPunct="1">
              <a:lnSpc>
                <a:spcPct val="110000"/>
              </a:lnSpc>
              <a:spcBef>
                <a:spcPts val="400"/>
              </a:spcBef>
            </a:pPr>
            <a:endParaRPr lang="en-US" sz="4800" b="1" dirty="0">
              <a:solidFill>
                <a:srgbClr val="001934"/>
              </a:solidFill>
              <a:latin typeface="HelvNeue Medium for IBM" charset="0"/>
              <a:cs typeface="HelvNeue Medium for IBM" charset="0"/>
              <a:sym typeface="HelvNeue Bold for IBM" charset="0"/>
            </a:endParaRPr>
          </a:p>
          <a:p>
            <a:pPr eaLnBrk="1" hangingPunct="1">
              <a:lnSpc>
                <a:spcPts val="5713"/>
              </a:lnSpc>
              <a:spcBef>
                <a:spcPts val="400"/>
              </a:spcBef>
            </a:pPr>
            <a:endParaRPr lang="en-US" sz="4800" b="1" dirty="0">
              <a:solidFill>
                <a:srgbClr val="001934"/>
              </a:solidFill>
              <a:latin typeface="HelvNeue Medium for IBM" charset="0"/>
              <a:cs typeface="HelvNeue Medium for IBM" charset="0"/>
              <a:sym typeface="HelvNeue Bold for IBM" charset="0"/>
            </a:endParaRPr>
          </a:p>
        </p:txBody>
      </p:sp>
      <p:sp>
        <p:nvSpPr>
          <p:cNvPr id="3" name="Text Placeholder 3"/>
          <p:cNvSpPr txBox="1">
            <a:spLocks/>
          </p:cNvSpPr>
          <p:nvPr/>
        </p:nvSpPr>
        <p:spPr>
          <a:xfrm>
            <a:off x="10676871" y="5251100"/>
            <a:ext cx="4763936" cy="1843239"/>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t>The powerful capabilities and outcomes brought on by cognitive computing. </a:t>
            </a:r>
            <a:endParaRPr lang="en-US" sz="2100" spc="300" dirty="0"/>
          </a:p>
        </p:txBody>
      </p:sp>
      <p:sp>
        <p:nvSpPr>
          <p:cNvPr id="4" name="Text Placeholder 1"/>
          <p:cNvSpPr txBox="1">
            <a:spLocks/>
          </p:cNvSpPr>
          <p:nvPr/>
        </p:nvSpPr>
        <p:spPr>
          <a:xfrm>
            <a:off x="6099419" y="5251100"/>
            <a:ext cx="4057162" cy="1690839"/>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t>The ability to build business in code with the API economy.</a:t>
            </a:r>
          </a:p>
          <a:p>
            <a:pPr algn="ctr"/>
            <a:endParaRPr lang="en-US" sz="2100" spc="300" dirty="0"/>
          </a:p>
        </p:txBody>
      </p:sp>
      <p:sp>
        <p:nvSpPr>
          <p:cNvPr id="5" name="Text Placeholder 1"/>
          <p:cNvSpPr txBox="1">
            <a:spLocks/>
          </p:cNvSpPr>
          <p:nvPr/>
        </p:nvSpPr>
        <p:spPr>
          <a:xfrm>
            <a:off x="524162" y="5287733"/>
            <a:ext cx="5065058" cy="1843239"/>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t>The proliferation of different types of data. </a:t>
            </a:r>
            <a:endParaRPr lang="en-US" sz="2100" spc="300" dirty="0"/>
          </a:p>
        </p:txBody>
      </p:sp>
      <p:pic>
        <p:nvPicPr>
          <p:cNvPr id="12" name="Picture 11" descr="how-watson-works-2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244" y="3558190"/>
            <a:ext cx="1717505" cy="1183170"/>
          </a:xfrm>
          <a:prstGeom prst="rect">
            <a:avLst/>
          </a:prstGeom>
        </p:spPr>
      </p:pic>
      <p:pic>
        <p:nvPicPr>
          <p:cNvPr id="14" name="Picture 13" descr="cognitive_er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3178" y="3500940"/>
            <a:ext cx="1727047" cy="1297671"/>
          </a:xfrm>
          <a:prstGeom prst="rect">
            <a:avLst/>
          </a:prstGeom>
        </p:spPr>
      </p:pic>
      <p:pic>
        <p:nvPicPr>
          <p:cNvPr id="15" name="Picture 14" descr="code_worl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873" y="3758566"/>
            <a:ext cx="1202254" cy="782419"/>
          </a:xfrm>
          <a:prstGeom prst="rect">
            <a:avLst/>
          </a:prstGeom>
        </p:spPr>
      </p:pic>
    </p:spTree>
    <p:extLst>
      <p:ext uri="{BB962C8B-B14F-4D97-AF65-F5344CB8AC3E}">
        <p14:creationId xmlns:p14="http://schemas.microsoft.com/office/powerpoint/2010/main" val="31729837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ndust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144000"/>
          </a:xfrm>
          <a:prstGeom prst="rect">
            <a:avLst/>
          </a:prstGeom>
          <a:solidFill>
            <a:srgbClr val="41A6D9"/>
          </a:solidFill>
        </p:spPr>
      </p:pic>
      <p:pic>
        <p:nvPicPr>
          <p:cNvPr id="26" name="Picture 25" descr="Industr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16" name="Rectangle 15"/>
          <p:cNvSpPr/>
          <p:nvPr/>
        </p:nvSpPr>
        <p:spPr>
          <a:xfrm>
            <a:off x="0" y="2090615"/>
            <a:ext cx="16256000" cy="2500923"/>
          </a:xfrm>
          <a:prstGeom prst="rect">
            <a:avLst/>
          </a:prstGeom>
          <a:gradFill flip="none" rotWithShape="1">
            <a:gsLst>
              <a:gs pos="0">
                <a:schemeClr val="tx1">
                  <a:alpha val="61000"/>
                </a:schemeClr>
              </a:gs>
              <a:gs pos="100000">
                <a:schemeClr val="tx1">
                  <a:alpha val="0"/>
                </a:schemeClr>
              </a:gs>
            </a:gsLst>
            <a:lin ang="16200000" scaled="0"/>
            <a:tileRect/>
          </a:gra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8" name="Rectangle 17"/>
          <p:cNvSpPr/>
          <p:nvPr/>
        </p:nvSpPr>
        <p:spPr>
          <a:xfrm>
            <a:off x="0" y="6643077"/>
            <a:ext cx="16256000" cy="2500923"/>
          </a:xfrm>
          <a:prstGeom prst="rect">
            <a:avLst/>
          </a:prstGeom>
          <a:gradFill flip="none" rotWithShape="1">
            <a:gsLst>
              <a:gs pos="0">
                <a:schemeClr val="tx1">
                  <a:alpha val="50000"/>
                </a:schemeClr>
              </a:gs>
              <a:gs pos="100000">
                <a:schemeClr val="tx1">
                  <a:alpha val="0"/>
                </a:schemeClr>
              </a:gs>
            </a:gsLst>
            <a:lin ang="16200000" scaled="0"/>
            <a:tileRect/>
          </a:gra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52" name="Shape 1064"/>
          <p:cNvSpPr/>
          <p:nvPr/>
        </p:nvSpPr>
        <p:spPr>
          <a:xfrm>
            <a:off x="336645" y="2902322"/>
            <a:ext cx="2792694" cy="467158"/>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80000"/>
              </a:lnSpc>
              <a:defRPr sz="2500" b="1">
                <a:solidFill>
                  <a:srgbClr val="FFFFFF"/>
                </a:solidFill>
                <a:latin typeface="+mj-lt"/>
                <a:ea typeface="+mj-ea"/>
                <a:cs typeface="+mj-cs"/>
                <a:sym typeface="Helvetica"/>
              </a:defRPr>
            </a:pPr>
            <a:r>
              <a:rPr lang="en-US" dirty="0" smtClean="0">
                <a:solidFill>
                  <a:srgbClr val="FFFFFF"/>
                </a:solidFill>
                <a:latin typeface="HelvNeue Bold for IBM"/>
                <a:cs typeface="HelvNeue Bold for IBM"/>
              </a:rPr>
              <a:t>Oil &amp; Gas</a:t>
            </a:r>
            <a:endParaRPr lang="is-IS" dirty="0">
              <a:solidFill>
                <a:srgbClr val="FFFFFF"/>
              </a:solidFill>
              <a:latin typeface="HelvNeue Bold for IBM"/>
              <a:cs typeface="HelvNeue Bold for IBM"/>
            </a:endParaRPr>
          </a:p>
        </p:txBody>
      </p:sp>
      <p:sp>
        <p:nvSpPr>
          <p:cNvPr id="53" name="Shape 1064"/>
          <p:cNvSpPr/>
          <p:nvPr/>
        </p:nvSpPr>
        <p:spPr>
          <a:xfrm>
            <a:off x="336645" y="3421281"/>
            <a:ext cx="7674124" cy="1149909"/>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sz="2400" dirty="0">
                <a:solidFill>
                  <a:srgbClr val="14A2EB"/>
                </a:solidFill>
                <a:latin typeface="HelvNeue Bold for IBM"/>
                <a:cs typeface="HelvNeue Bold for IBM"/>
              </a:rPr>
              <a:t>80,000</a:t>
            </a:r>
            <a:r>
              <a:rPr lang="en-US" sz="2400" dirty="0">
                <a:solidFill>
                  <a:srgbClr val="FFFFFF"/>
                </a:solidFill>
                <a:latin typeface="HelvNeue Bold for IBM"/>
                <a:cs typeface="HelvNeue Bold for IBM"/>
              </a:rPr>
              <a:t> sensors in a </a:t>
            </a:r>
            <a:r>
              <a:rPr lang="en-US" sz="2400" dirty="0" smtClean="0">
                <a:solidFill>
                  <a:srgbClr val="FFFFFF"/>
                </a:solidFill>
                <a:latin typeface="HelvNeue Bold for IBM"/>
                <a:cs typeface="HelvNeue Bold for IBM"/>
              </a:rPr>
              <a:t>facility</a:t>
            </a:r>
          </a:p>
          <a:p>
            <a:pPr hangingPunct="1">
              <a:lnSpc>
                <a:spcPct val="90000"/>
              </a:lnSpc>
              <a:defRPr sz="2500" b="1">
                <a:solidFill>
                  <a:srgbClr val="FFFFFF"/>
                </a:solidFill>
                <a:latin typeface="+mj-lt"/>
                <a:ea typeface="+mj-ea"/>
                <a:cs typeface="+mj-cs"/>
                <a:sym typeface="Helvetica"/>
              </a:defRPr>
            </a:pPr>
            <a:r>
              <a:rPr lang="en-US" sz="2400" b="1" dirty="0">
                <a:solidFill>
                  <a:srgbClr val="FFFFFF"/>
                </a:solidFill>
                <a:latin typeface="HelvNeue Bold for IBM"/>
                <a:cs typeface="HelvNeue Bold for IBM"/>
                <a:sym typeface="Helvetica"/>
              </a:rPr>
              <a:t>produce </a:t>
            </a:r>
            <a:r>
              <a:rPr lang="en-US" sz="2400" b="1" dirty="0">
                <a:solidFill>
                  <a:srgbClr val="14A2EB"/>
                </a:solidFill>
                <a:latin typeface="HelvNeue Bold for IBM"/>
                <a:cs typeface="HelvNeue Bold for IBM"/>
                <a:sym typeface="Helvetica"/>
              </a:rPr>
              <a:t>15</a:t>
            </a:r>
            <a:r>
              <a:rPr lang="en-US" sz="2400" b="1" dirty="0">
                <a:solidFill>
                  <a:srgbClr val="FFFFFF"/>
                </a:solidFill>
                <a:latin typeface="HelvNeue Bold for IBM"/>
                <a:cs typeface="HelvNeue Bold for IBM"/>
                <a:sym typeface="Helvetica"/>
              </a:rPr>
              <a:t> petabytes of data</a:t>
            </a:r>
          </a:p>
          <a:p>
            <a:pPr hangingPunct="1">
              <a:lnSpc>
                <a:spcPct val="90000"/>
              </a:lnSpc>
              <a:defRPr sz="2500" b="1">
                <a:solidFill>
                  <a:srgbClr val="FFFFFF"/>
                </a:solidFill>
                <a:latin typeface="+mj-lt"/>
                <a:ea typeface="+mj-ea"/>
                <a:cs typeface="+mj-cs"/>
                <a:sym typeface="Helvetica"/>
              </a:defRPr>
            </a:pPr>
            <a:endParaRPr lang="en-US" sz="2400" dirty="0">
              <a:solidFill>
                <a:srgbClr val="FFFFFF"/>
              </a:solidFill>
              <a:latin typeface="HelvNeue Bold for IBM"/>
              <a:cs typeface="HelvNeue Bold for IBM"/>
            </a:endParaRPr>
          </a:p>
        </p:txBody>
      </p:sp>
      <p:sp>
        <p:nvSpPr>
          <p:cNvPr id="55" name="Shape 1064"/>
          <p:cNvSpPr/>
          <p:nvPr/>
        </p:nvSpPr>
        <p:spPr>
          <a:xfrm>
            <a:off x="8630146" y="2902322"/>
            <a:ext cx="3815854" cy="467158"/>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80000"/>
              </a:lnSpc>
              <a:defRPr sz="2500" b="1">
                <a:solidFill>
                  <a:srgbClr val="FFFFFF"/>
                </a:solidFill>
                <a:latin typeface="+mj-lt"/>
                <a:ea typeface="+mj-ea"/>
                <a:cs typeface="+mj-cs"/>
                <a:sym typeface="Helvetica"/>
              </a:defRPr>
            </a:pPr>
            <a:r>
              <a:rPr lang="en-US" dirty="0" smtClean="0">
                <a:solidFill>
                  <a:srgbClr val="FFFFFF"/>
                </a:solidFill>
                <a:latin typeface="HelvNeue Bold for IBM"/>
                <a:cs typeface="HelvNeue Bold for IBM"/>
              </a:rPr>
              <a:t>Public Safety</a:t>
            </a:r>
            <a:endParaRPr lang="is-IS" dirty="0">
              <a:solidFill>
                <a:srgbClr val="FFFFFF"/>
              </a:solidFill>
              <a:latin typeface="HelvNeue Bold for IBM"/>
              <a:cs typeface="HelvNeue Bold for IBM"/>
            </a:endParaRPr>
          </a:p>
        </p:txBody>
      </p:sp>
      <p:sp>
        <p:nvSpPr>
          <p:cNvPr id="56" name="Shape 1064"/>
          <p:cNvSpPr/>
          <p:nvPr/>
        </p:nvSpPr>
        <p:spPr>
          <a:xfrm>
            <a:off x="8630146" y="3421281"/>
            <a:ext cx="9813946" cy="1149909"/>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sz="2400" dirty="0">
                <a:solidFill>
                  <a:srgbClr val="14A2EB"/>
                </a:solidFill>
                <a:latin typeface="HelvNeue Bold for IBM"/>
                <a:cs typeface="HelvNeue Bold for IBM"/>
              </a:rPr>
              <a:t>520</a:t>
            </a:r>
            <a:r>
              <a:rPr lang="en-US" sz="2400" dirty="0">
                <a:solidFill>
                  <a:srgbClr val="FFFFFF"/>
                </a:solidFill>
                <a:latin typeface="HelvNeue Bold for IBM"/>
                <a:cs typeface="HelvNeue Bold for IBM"/>
              </a:rPr>
              <a:t> terabytes of </a:t>
            </a:r>
            <a:r>
              <a:rPr lang="en-US" sz="2400" dirty="0" smtClean="0">
                <a:solidFill>
                  <a:srgbClr val="FFFFFF"/>
                </a:solidFill>
                <a:latin typeface="HelvNeue Bold for IBM"/>
                <a:cs typeface="HelvNeue Bold for IBM"/>
              </a:rPr>
              <a:t>data are </a:t>
            </a:r>
            <a:r>
              <a:rPr lang="en-US" sz="2400" dirty="0">
                <a:solidFill>
                  <a:srgbClr val="FFFFFF"/>
                </a:solidFill>
                <a:latin typeface="HelvNeue Bold for IBM"/>
                <a:cs typeface="HelvNeue Bold for IBM"/>
              </a:rPr>
              <a:t>produced </a:t>
            </a:r>
            <a:endParaRPr lang="en-US" sz="2400" dirty="0" smtClean="0">
              <a:solidFill>
                <a:srgbClr val="FFFFFF"/>
              </a:solidFill>
              <a:latin typeface="HelvNeue Bold for IBM"/>
              <a:cs typeface="HelvNeue Bold for IBM"/>
            </a:endParaRPr>
          </a:p>
          <a:p>
            <a:pPr hangingPunct="1">
              <a:lnSpc>
                <a:spcPct val="90000"/>
              </a:lnSpc>
              <a:defRPr sz="2500" b="1">
                <a:solidFill>
                  <a:srgbClr val="FFFFFF"/>
                </a:solidFill>
                <a:latin typeface="+mj-lt"/>
                <a:ea typeface="+mj-ea"/>
                <a:cs typeface="+mj-cs"/>
                <a:sym typeface="Helvetica"/>
              </a:defRPr>
            </a:pPr>
            <a:r>
              <a:rPr lang="en-US" sz="2400" b="1" dirty="0">
                <a:solidFill>
                  <a:srgbClr val="FFFFFF"/>
                </a:solidFill>
                <a:latin typeface="HelvNeue Bold for IBM"/>
                <a:cs typeface="HelvNeue Bold for IBM"/>
                <a:sym typeface="Helvetica"/>
              </a:rPr>
              <a:t>by New York City's surveillance </a:t>
            </a:r>
            <a:r>
              <a:rPr lang="en-US" sz="2400" b="1" dirty="0" smtClean="0">
                <a:solidFill>
                  <a:srgbClr val="FFFFFF"/>
                </a:solidFill>
                <a:latin typeface="HelvNeue Bold for IBM"/>
                <a:cs typeface="HelvNeue Bold for IBM"/>
                <a:sym typeface="Helvetica"/>
              </a:rPr>
              <a:t>cameras each day</a:t>
            </a:r>
            <a:endParaRPr lang="en-US" sz="2400" b="1" dirty="0">
              <a:solidFill>
                <a:srgbClr val="FFFFFF"/>
              </a:solidFill>
              <a:latin typeface="HelvNeue Bold for IBM"/>
              <a:cs typeface="HelvNeue Bold for IBM"/>
              <a:sym typeface="Helvetica"/>
            </a:endParaRPr>
          </a:p>
          <a:p>
            <a:pPr hangingPunct="1">
              <a:lnSpc>
                <a:spcPct val="90000"/>
              </a:lnSpc>
              <a:defRPr sz="2500" b="1">
                <a:solidFill>
                  <a:srgbClr val="FFFFFF"/>
                </a:solidFill>
                <a:latin typeface="+mj-lt"/>
                <a:ea typeface="+mj-ea"/>
                <a:cs typeface="+mj-cs"/>
                <a:sym typeface="Helvetica"/>
              </a:defRPr>
            </a:pPr>
            <a:endParaRPr lang="en-US" sz="2400" dirty="0">
              <a:solidFill>
                <a:srgbClr val="FFFFFF"/>
              </a:solidFill>
              <a:latin typeface="HelvNeue Bold for IBM"/>
              <a:cs typeface="HelvNeue Bold for IBM"/>
            </a:endParaRPr>
          </a:p>
        </p:txBody>
      </p:sp>
      <p:sp>
        <p:nvSpPr>
          <p:cNvPr id="58" name="Shape 1064"/>
          <p:cNvSpPr/>
          <p:nvPr/>
        </p:nvSpPr>
        <p:spPr>
          <a:xfrm>
            <a:off x="336645" y="7477019"/>
            <a:ext cx="4853136" cy="467158"/>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80000"/>
              </a:lnSpc>
              <a:defRPr sz="2500" b="1">
                <a:solidFill>
                  <a:srgbClr val="FFFFFF"/>
                </a:solidFill>
                <a:latin typeface="+mj-lt"/>
                <a:ea typeface="+mj-ea"/>
                <a:cs typeface="+mj-cs"/>
                <a:sym typeface="Helvetica"/>
              </a:defRPr>
            </a:pPr>
            <a:r>
              <a:rPr lang="en-US" dirty="0" smtClean="0">
                <a:solidFill>
                  <a:srgbClr val="FFFFFF"/>
                </a:solidFill>
                <a:latin typeface="HelvNeue Bold for IBM"/>
                <a:cs typeface="HelvNeue Bold for IBM"/>
              </a:rPr>
              <a:t>Energy &amp; Utilities</a:t>
            </a:r>
            <a:endParaRPr lang="is-IS" dirty="0">
              <a:solidFill>
                <a:srgbClr val="FFFFFF"/>
              </a:solidFill>
              <a:latin typeface="HelvNeue Bold for IBM"/>
              <a:cs typeface="HelvNeue Bold for IBM"/>
            </a:endParaRPr>
          </a:p>
        </p:txBody>
      </p:sp>
      <p:sp>
        <p:nvSpPr>
          <p:cNvPr id="59" name="Shape 1064"/>
          <p:cNvSpPr/>
          <p:nvPr/>
        </p:nvSpPr>
        <p:spPr>
          <a:xfrm>
            <a:off x="336644" y="7995978"/>
            <a:ext cx="7813459" cy="1149909"/>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sz="2400" dirty="0" smtClean="0">
                <a:solidFill>
                  <a:srgbClr val="14A2EB"/>
                </a:solidFill>
                <a:latin typeface="HelvNeue Bold for IBM"/>
                <a:cs typeface="HelvNeue Bold for IBM"/>
              </a:rPr>
              <a:t>680m+ </a:t>
            </a:r>
            <a:r>
              <a:rPr lang="en-US" sz="2400" dirty="0" smtClean="0">
                <a:solidFill>
                  <a:srgbClr val="FFFFFF"/>
                </a:solidFill>
                <a:latin typeface="HelvNeue Bold for IBM"/>
                <a:cs typeface="HelvNeue Bold for IBM"/>
              </a:rPr>
              <a:t>smart meters </a:t>
            </a:r>
            <a:r>
              <a:rPr lang="en-US" sz="2400" b="1" dirty="0" smtClean="0">
                <a:solidFill>
                  <a:srgbClr val="FFFFFF"/>
                </a:solidFill>
                <a:latin typeface="HelvNeue Bold for IBM"/>
                <a:cs typeface="HelvNeue Bold for IBM"/>
                <a:sym typeface="Helvetica"/>
              </a:rPr>
              <a:t>will produce</a:t>
            </a:r>
          </a:p>
          <a:p>
            <a:pPr hangingPunct="1">
              <a:lnSpc>
                <a:spcPct val="90000"/>
              </a:lnSpc>
              <a:defRPr sz="2500" b="1">
                <a:solidFill>
                  <a:srgbClr val="FFFFFF"/>
                </a:solidFill>
                <a:latin typeface="+mj-lt"/>
                <a:ea typeface="+mj-ea"/>
                <a:cs typeface="+mj-cs"/>
                <a:sym typeface="Helvetica"/>
              </a:defRPr>
            </a:pPr>
            <a:r>
              <a:rPr lang="en-US" sz="2400" b="1" dirty="0" smtClean="0">
                <a:solidFill>
                  <a:srgbClr val="14A2EB"/>
                </a:solidFill>
                <a:latin typeface="HelvNeue Bold for IBM"/>
                <a:cs typeface="HelvNeue Bold for IBM"/>
                <a:sym typeface="Helvetica"/>
              </a:rPr>
              <a:t>280</a:t>
            </a:r>
            <a:r>
              <a:rPr lang="en-US" sz="2400" b="1" dirty="0" smtClean="0">
                <a:solidFill>
                  <a:srgbClr val="FFFFFF"/>
                </a:solidFill>
                <a:latin typeface="HelvNeue Bold for IBM"/>
                <a:cs typeface="HelvNeue Bold for IBM"/>
                <a:sym typeface="Helvetica"/>
              </a:rPr>
              <a:t> </a:t>
            </a:r>
            <a:r>
              <a:rPr lang="en-US" sz="2400" b="1" dirty="0">
                <a:solidFill>
                  <a:srgbClr val="FFFFFF"/>
                </a:solidFill>
                <a:latin typeface="HelvNeue Bold for IBM"/>
                <a:cs typeface="HelvNeue Bold for IBM"/>
                <a:sym typeface="Helvetica"/>
              </a:rPr>
              <a:t>petabytes of </a:t>
            </a:r>
            <a:r>
              <a:rPr lang="en-US" sz="2400" b="1" dirty="0" smtClean="0">
                <a:solidFill>
                  <a:srgbClr val="FFFFFF"/>
                </a:solidFill>
                <a:latin typeface="HelvNeue Bold for IBM"/>
                <a:cs typeface="HelvNeue Bold for IBM"/>
                <a:sym typeface="Helvetica"/>
              </a:rPr>
              <a:t>data by 2017</a:t>
            </a:r>
            <a:endParaRPr lang="en-US" sz="2400" b="1" dirty="0">
              <a:solidFill>
                <a:srgbClr val="FFFFFF"/>
              </a:solidFill>
              <a:latin typeface="HelvNeue Bold for IBM"/>
              <a:cs typeface="HelvNeue Bold for IBM"/>
              <a:sym typeface="Helvetica"/>
            </a:endParaRPr>
          </a:p>
          <a:p>
            <a:pPr hangingPunct="1">
              <a:lnSpc>
                <a:spcPct val="90000"/>
              </a:lnSpc>
              <a:defRPr sz="2500" b="1">
                <a:solidFill>
                  <a:srgbClr val="FFFFFF"/>
                </a:solidFill>
                <a:latin typeface="+mj-lt"/>
                <a:ea typeface="+mj-ea"/>
                <a:cs typeface="+mj-cs"/>
                <a:sym typeface="Helvetica"/>
              </a:defRPr>
            </a:pPr>
            <a:endParaRPr lang="en-US" sz="2400" dirty="0">
              <a:solidFill>
                <a:srgbClr val="FFFFFF"/>
              </a:solidFill>
              <a:latin typeface="HelvNeue Bold for IBM"/>
              <a:cs typeface="HelvNeue Bold for IBM"/>
            </a:endParaRPr>
          </a:p>
        </p:txBody>
      </p:sp>
      <p:sp>
        <p:nvSpPr>
          <p:cNvPr id="61" name="Shape 1064"/>
          <p:cNvSpPr/>
          <p:nvPr/>
        </p:nvSpPr>
        <p:spPr>
          <a:xfrm>
            <a:off x="8630146" y="7477019"/>
            <a:ext cx="3372568" cy="467158"/>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80000"/>
              </a:lnSpc>
              <a:defRPr sz="2500" b="1">
                <a:solidFill>
                  <a:srgbClr val="FFFFFF"/>
                </a:solidFill>
                <a:latin typeface="+mj-lt"/>
                <a:ea typeface="+mj-ea"/>
                <a:cs typeface="+mj-cs"/>
                <a:sym typeface="Helvetica"/>
              </a:defRPr>
            </a:pPr>
            <a:r>
              <a:rPr lang="en-US" dirty="0" smtClean="0">
                <a:solidFill>
                  <a:srgbClr val="FFFFFF"/>
                </a:solidFill>
                <a:latin typeface="HelvNeue Bold for IBM"/>
                <a:cs typeface="HelvNeue Bold for IBM"/>
              </a:rPr>
              <a:t>Healthcare</a:t>
            </a:r>
            <a:endParaRPr lang="is-IS" dirty="0">
              <a:solidFill>
                <a:srgbClr val="FFFFFF"/>
              </a:solidFill>
              <a:latin typeface="HelvNeue Bold for IBM"/>
              <a:cs typeface="HelvNeue Bold for IBM"/>
            </a:endParaRPr>
          </a:p>
        </p:txBody>
      </p:sp>
      <p:sp>
        <p:nvSpPr>
          <p:cNvPr id="62" name="Shape 1064"/>
          <p:cNvSpPr/>
          <p:nvPr/>
        </p:nvSpPr>
        <p:spPr>
          <a:xfrm>
            <a:off x="8630145" y="7995978"/>
            <a:ext cx="10657018" cy="1149909"/>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90000"/>
              </a:lnSpc>
              <a:defRPr sz="2500" b="1">
                <a:solidFill>
                  <a:srgbClr val="FFFFFF"/>
                </a:solidFill>
                <a:latin typeface="+mj-lt"/>
                <a:ea typeface="+mj-ea"/>
                <a:cs typeface="+mj-cs"/>
                <a:sym typeface="Helvetica"/>
              </a:defRPr>
            </a:pPr>
            <a:r>
              <a:rPr lang="en-US" sz="2400" dirty="0" smtClean="0">
                <a:solidFill>
                  <a:srgbClr val="FFFFFF"/>
                </a:solidFill>
                <a:latin typeface="HelvNeue Bold for IBM"/>
                <a:cs typeface="HelvNeue Bold for IBM"/>
              </a:rPr>
              <a:t>The equivalent of</a:t>
            </a:r>
            <a:r>
              <a:rPr lang="en-US" sz="2400" dirty="0" smtClean="0">
                <a:solidFill>
                  <a:schemeClr val="tx1"/>
                </a:solidFill>
                <a:latin typeface="HelvNeue Bold for IBM"/>
                <a:cs typeface="HelvNeue Bold for IBM"/>
              </a:rPr>
              <a:t> </a:t>
            </a:r>
            <a:r>
              <a:rPr lang="en-US" sz="2400" dirty="0" smtClean="0">
                <a:solidFill>
                  <a:srgbClr val="14A2EB"/>
                </a:solidFill>
                <a:latin typeface="HelvNeue Bold for IBM"/>
                <a:cs typeface="HelvNeue Bold for IBM"/>
              </a:rPr>
              <a:t>300</a:t>
            </a:r>
            <a:r>
              <a:rPr lang="en-US" sz="2400" dirty="0" smtClean="0">
                <a:solidFill>
                  <a:schemeClr val="tx1"/>
                </a:solidFill>
                <a:latin typeface="HelvNeue Bold for IBM"/>
                <a:cs typeface="HelvNeue Bold for IBM"/>
              </a:rPr>
              <a:t> </a:t>
            </a:r>
            <a:r>
              <a:rPr lang="en-US" sz="2400" dirty="0">
                <a:solidFill>
                  <a:srgbClr val="FFFFFF"/>
                </a:solidFill>
                <a:latin typeface="HelvNeue Bold for IBM"/>
                <a:cs typeface="HelvNeue Bold for IBM"/>
              </a:rPr>
              <a:t>million books of health </a:t>
            </a:r>
            <a:endParaRPr lang="en-US" sz="2400" dirty="0" smtClean="0">
              <a:solidFill>
                <a:srgbClr val="FFFFFF"/>
              </a:solidFill>
              <a:latin typeface="HelvNeue Bold for IBM"/>
              <a:cs typeface="HelvNeue Bold for IBM"/>
            </a:endParaRPr>
          </a:p>
          <a:p>
            <a:pPr hangingPunct="1">
              <a:lnSpc>
                <a:spcPct val="90000"/>
              </a:lnSpc>
              <a:defRPr sz="2500" b="1">
                <a:solidFill>
                  <a:srgbClr val="FFFFFF"/>
                </a:solidFill>
                <a:latin typeface="+mj-lt"/>
                <a:ea typeface="+mj-ea"/>
                <a:cs typeface="+mj-cs"/>
                <a:sym typeface="Helvetica"/>
              </a:defRPr>
            </a:pPr>
            <a:r>
              <a:rPr lang="en-US" sz="2400" b="1" dirty="0">
                <a:solidFill>
                  <a:srgbClr val="FFFFFF"/>
                </a:solidFill>
                <a:latin typeface="HelvNeue Bold for IBM"/>
                <a:cs typeface="HelvNeue Bold for IBM"/>
                <a:sym typeface="Helvetica"/>
              </a:rPr>
              <a:t>related </a:t>
            </a:r>
            <a:r>
              <a:rPr lang="en-US" sz="2400" b="1" dirty="0" smtClean="0">
                <a:solidFill>
                  <a:srgbClr val="FFFFFF"/>
                </a:solidFill>
                <a:latin typeface="HelvNeue Bold for IBM"/>
                <a:cs typeface="HelvNeue Bold for IBM"/>
                <a:sym typeface="Helvetica"/>
              </a:rPr>
              <a:t>data is </a:t>
            </a:r>
            <a:r>
              <a:rPr lang="en-US" sz="2400" b="1" dirty="0">
                <a:solidFill>
                  <a:srgbClr val="FFFFFF"/>
                </a:solidFill>
                <a:latin typeface="HelvNeue Bold for IBM"/>
                <a:cs typeface="HelvNeue Bold for IBM"/>
                <a:sym typeface="Helvetica"/>
              </a:rPr>
              <a:t>produced per human in a lifetime </a:t>
            </a:r>
          </a:p>
          <a:p>
            <a:pPr hangingPunct="1">
              <a:lnSpc>
                <a:spcPct val="90000"/>
              </a:lnSpc>
              <a:defRPr sz="2500" b="1">
                <a:solidFill>
                  <a:srgbClr val="FFFFFF"/>
                </a:solidFill>
                <a:latin typeface="+mj-lt"/>
                <a:ea typeface="+mj-ea"/>
                <a:cs typeface="+mj-cs"/>
                <a:sym typeface="Helvetica"/>
              </a:defRPr>
            </a:pPr>
            <a:endParaRPr lang="en-US" sz="2400" dirty="0">
              <a:solidFill>
                <a:srgbClr val="FFFFFF"/>
              </a:solidFill>
              <a:latin typeface="HelvNeue Bold for IBM"/>
              <a:cs typeface="HelvNeue Bold for IBM"/>
            </a:endParaRPr>
          </a:p>
        </p:txBody>
      </p:sp>
    </p:spTree>
    <p:extLst>
      <p:ext uri="{BB962C8B-B14F-4D97-AF65-F5344CB8AC3E}">
        <p14:creationId xmlns:p14="http://schemas.microsoft.com/office/powerpoint/2010/main" val="35155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1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1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5" grpId="0" animBg="1"/>
      <p:bldP spid="56" grpId="0" animBg="1"/>
      <p:bldP spid="58" grpId="0" animBg="1"/>
      <p:bldP spid="59" grpId="0" animBg="1"/>
      <p:bldP spid="61"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24075" y="3147932"/>
            <a:ext cx="2629647" cy="3579808"/>
            <a:chOff x="824075" y="2775406"/>
            <a:chExt cx="2629647" cy="3579808"/>
          </a:xfrm>
        </p:grpSpPr>
        <p:sp>
          <p:nvSpPr>
            <p:cNvPr id="16" name="Shape 1059"/>
            <p:cNvSpPr/>
            <p:nvPr/>
          </p:nvSpPr>
          <p:spPr>
            <a:xfrm>
              <a:off x="1070913" y="4922954"/>
              <a:ext cx="2135970" cy="639000"/>
            </a:xfrm>
            <a:prstGeom prst="rect">
              <a:avLst/>
            </a:prstGeom>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algn="ctr" eaLnBrk="1" hangingPunct="1"/>
              <a:r>
                <a:rPr lang="en-US" sz="3200" b="1" dirty="0" smtClean="0">
                  <a:latin typeface="HelvNeue Bold for IBM"/>
                  <a:cs typeface="HelvNeue Bold for IBM"/>
                </a:rPr>
                <a:t>1,200,000</a:t>
              </a:r>
              <a:endParaRPr lang="en-US" sz="3200" b="1" dirty="0">
                <a:latin typeface="HelvNeue Bold for IBM"/>
                <a:cs typeface="HelvNeue Bold for IBM"/>
              </a:endParaRPr>
            </a:p>
          </p:txBody>
        </p:sp>
        <p:pic>
          <p:nvPicPr>
            <p:cNvPr id="5" name="Picture 4" descr="how-watson-works-2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264" y="2775406"/>
              <a:ext cx="1041268" cy="1580497"/>
            </a:xfrm>
            <a:prstGeom prst="rect">
              <a:avLst/>
            </a:prstGeom>
          </p:spPr>
        </p:pic>
        <p:sp>
          <p:nvSpPr>
            <p:cNvPr id="10" name="Rectangle 9"/>
            <p:cNvSpPr/>
            <p:nvPr/>
          </p:nvSpPr>
          <p:spPr>
            <a:xfrm>
              <a:off x="824075" y="5616550"/>
              <a:ext cx="2629647" cy="738664"/>
            </a:xfrm>
            <a:prstGeom prst="rect">
              <a:avLst/>
            </a:prstGeom>
          </p:spPr>
          <p:txBody>
            <a:bodyPr wrap="square">
              <a:spAutoFit/>
            </a:bodyPr>
            <a:lstStyle/>
            <a:p>
              <a:pPr algn="ctr" defTabSz="1451426">
                <a:spcBef>
                  <a:spcPts val="2800"/>
                </a:spcBef>
                <a:defRPr sz="1900">
                  <a:solidFill>
                    <a:srgbClr val="FFFFFF"/>
                  </a:solidFill>
                  <a:latin typeface="+mj-lt"/>
                  <a:ea typeface="+mj-ea"/>
                  <a:cs typeface="+mj-cs"/>
                  <a:sym typeface="Helvetica"/>
                </a:defRPr>
              </a:pPr>
              <a:r>
                <a:rPr lang="en-US" sz="2100" spc="300" dirty="0">
                  <a:solidFill>
                    <a:srgbClr val="798088"/>
                  </a:solidFill>
                  <a:latin typeface="HelvNeue Bold for IBM"/>
                  <a:cs typeface="HelvNeue Bold for IBM"/>
                  <a:sym typeface="Helvetica"/>
                </a:rPr>
                <a:t>lines of code in a smartphone</a:t>
              </a:r>
            </a:p>
          </p:txBody>
        </p:sp>
      </p:grpSp>
      <p:grpSp>
        <p:nvGrpSpPr>
          <p:cNvPr id="25" name="Group 24"/>
          <p:cNvGrpSpPr/>
          <p:nvPr/>
        </p:nvGrpSpPr>
        <p:grpSpPr>
          <a:xfrm>
            <a:off x="4173367" y="3510517"/>
            <a:ext cx="3924751" cy="3172157"/>
            <a:chOff x="4173367" y="3137991"/>
            <a:chExt cx="3924751" cy="3172157"/>
          </a:xfrm>
        </p:grpSpPr>
        <p:sp>
          <p:nvSpPr>
            <p:cNvPr id="46" name="TextBox 77"/>
            <p:cNvSpPr txBox="1">
              <a:spLocks noChangeArrowheads="1"/>
            </p:cNvSpPr>
            <p:nvPr/>
          </p:nvSpPr>
          <p:spPr bwMode="auto">
            <a:xfrm>
              <a:off x="5435551" y="4977178"/>
              <a:ext cx="140038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anchor="t">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smtClean="0">
                  <a:solidFill>
                    <a:srgbClr val="000000"/>
                  </a:solidFill>
                  <a:latin typeface="HelvNeue Bold for IBM"/>
                  <a:cs typeface="HelvNeue Bold for IBM"/>
                </a:rPr>
                <a:t>80,000</a:t>
              </a:r>
            </a:p>
          </p:txBody>
        </p:sp>
        <p:pic>
          <p:nvPicPr>
            <p:cNvPr id="9" name="Picture 8" descr="how-watson-works-2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247" y="3137991"/>
              <a:ext cx="1282991" cy="855327"/>
            </a:xfrm>
            <a:prstGeom prst="rect">
              <a:avLst/>
            </a:prstGeom>
          </p:spPr>
        </p:pic>
        <p:sp>
          <p:nvSpPr>
            <p:cNvPr id="11" name="Rectangle 10"/>
            <p:cNvSpPr/>
            <p:nvPr/>
          </p:nvSpPr>
          <p:spPr>
            <a:xfrm>
              <a:off x="4173367" y="5571484"/>
              <a:ext cx="3924751" cy="738664"/>
            </a:xfrm>
            <a:prstGeom prst="rect">
              <a:avLst/>
            </a:prstGeom>
          </p:spPr>
          <p:txBody>
            <a:bodyPr wrap="square">
              <a:spAutoFit/>
            </a:bodyPr>
            <a:lstStyle/>
            <a:p>
              <a:pPr algn="ctr" eaLnBrk="1" hangingPunct="1"/>
              <a:r>
                <a:rPr lang="en-US" sz="2100" spc="300" dirty="0">
                  <a:solidFill>
                    <a:srgbClr val="798088"/>
                  </a:solidFill>
                  <a:latin typeface="HelvNeue Bold for IBM"/>
                  <a:cs typeface="HelvNeue Bold for IBM"/>
                </a:rPr>
                <a:t>lines of code in </a:t>
              </a:r>
            </a:p>
            <a:p>
              <a:pPr algn="ctr" eaLnBrk="1" hangingPunct="1"/>
              <a:r>
                <a:rPr lang="en-US" sz="2100" spc="300" dirty="0">
                  <a:solidFill>
                    <a:srgbClr val="798088"/>
                  </a:solidFill>
                  <a:latin typeface="HelvNeue Bold for IBM"/>
                  <a:cs typeface="HelvNeue Bold for IBM"/>
                </a:rPr>
                <a:t>a pacemaker</a:t>
              </a:r>
            </a:p>
          </p:txBody>
        </p:sp>
      </p:grpSp>
      <p:grpSp>
        <p:nvGrpSpPr>
          <p:cNvPr id="28" name="Group 27"/>
          <p:cNvGrpSpPr/>
          <p:nvPr/>
        </p:nvGrpSpPr>
        <p:grpSpPr>
          <a:xfrm>
            <a:off x="8727023" y="3557002"/>
            <a:ext cx="3077883" cy="3201516"/>
            <a:chOff x="8727023" y="3184476"/>
            <a:chExt cx="3077883" cy="3201516"/>
          </a:xfrm>
        </p:grpSpPr>
        <p:sp>
          <p:nvSpPr>
            <p:cNvPr id="43" name="TextBox 74"/>
            <p:cNvSpPr txBox="1">
              <a:spLocks noChangeArrowheads="1"/>
            </p:cNvSpPr>
            <p:nvPr/>
          </p:nvSpPr>
          <p:spPr bwMode="auto">
            <a:xfrm>
              <a:off x="9072048" y="4977178"/>
              <a:ext cx="238783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anchor="t">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smtClean="0">
                  <a:solidFill>
                    <a:srgbClr val="000000"/>
                  </a:solidFill>
                  <a:latin typeface="HelvNeue Bold for IBM"/>
                  <a:cs typeface="HelvNeue Bold for IBM"/>
                </a:rPr>
                <a:t>100,000,000</a:t>
              </a:r>
            </a:p>
          </p:txBody>
        </p:sp>
        <p:pic>
          <p:nvPicPr>
            <p:cNvPr id="2" name="Picture 1" descr="how-watson-works-24.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9231" y="3184476"/>
              <a:ext cx="1673466" cy="762357"/>
            </a:xfrm>
            <a:prstGeom prst="rect">
              <a:avLst/>
            </a:prstGeom>
          </p:spPr>
        </p:pic>
        <p:sp>
          <p:nvSpPr>
            <p:cNvPr id="12" name="Rectangle 11"/>
            <p:cNvSpPr/>
            <p:nvPr/>
          </p:nvSpPr>
          <p:spPr>
            <a:xfrm>
              <a:off x="8727023" y="5647328"/>
              <a:ext cx="3077883" cy="738664"/>
            </a:xfrm>
            <a:prstGeom prst="rect">
              <a:avLst/>
            </a:prstGeom>
          </p:spPr>
          <p:txBody>
            <a:bodyPr wrap="square">
              <a:spAutoFit/>
            </a:bodyPr>
            <a:lstStyle/>
            <a:p>
              <a:pPr algn="ctr" eaLnBrk="1" hangingPunct="1"/>
              <a:r>
                <a:rPr lang="en-US" sz="2100" spc="300" dirty="0">
                  <a:solidFill>
                    <a:srgbClr val="798088"/>
                  </a:solidFill>
                  <a:latin typeface="HelvNeue Bold for IBM"/>
                  <a:cs typeface="HelvNeue Bold for IBM"/>
                </a:rPr>
                <a:t>lines of code in</a:t>
              </a:r>
            </a:p>
            <a:p>
              <a:pPr algn="ctr" eaLnBrk="1" hangingPunct="1"/>
              <a:r>
                <a:rPr lang="en-US" sz="2100" spc="300" dirty="0">
                  <a:solidFill>
                    <a:srgbClr val="798088"/>
                  </a:solidFill>
                  <a:latin typeface="HelvNeue Bold for IBM"/>
                  <a:cs typeface="HelvNeue Bold for IBM"/>
                </a:rPr>
                <a:t>a new car</a:t>
              </a:r>
            </a:p>
          </p:txBody>
        </p:sp>
      </p:grpSp>
      <p:grpSp>
        <p:nvGrpSpPr>
          <p:cNvPr id="29" name="Group 28"/>
          <p:cNvGrpSpPr/>
          <p:nvPr/>
        </p:nvGrpSpPr>
        <p:grpSpPr>
          <a:xfrm>
            <a:off x="12822807" y="3473328"/>
            <a:ext cx="2898588" cy="3295161"/>
            <a:chOff x="12822807" y="3100802"/>
            <a:chExt cx="2898588" cy="3295161"/>
          </a:xfrm>
        </p:grpSpPr>
        <p:sp>
          <p:nvSpPr>
            <p:cNvPr id="44" name="TextBox 75"/>
            <p:cNvSpPr txBox="1">
              <a:spLocks noChangeArrowheads="1"/>
            </p:cNvSpPr>
            <p:nvPr/>
          </p:nvSpPr>
          <p:spPr bwMode="auto">
            <a:xfrm>
              <a:off x="13289268" y="4977178"/>
              <a:ext cx="196566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anchor="t">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smtClean="0">
                  <a:solidFill>
                    <a:srgbClr val="000000"/>
                  </a:solidFill>
                  <a:latin typeface="HelvNeue Bold for IBM"/>
                  <a:cs typeface="HelvNeue Bold for IBM"/>
                </a:rPr>
                <a:t>5,000,000</a:t>
              </a:r>
              <a:endParaRPr lang="en-US" sz="3200" b="1" dirty="0">
                <a:solidFill>
                  <a:srgbClr val="000000"/>
                </a:solidFill>
                <a:latin typeface="HelvNeue Bold for IBM"/>
                <a:cs typeface="HelvNeue Bold for IBM"/>
              </a:endParaRPr>
            </a:p>
          </p:txBody>
        </p:sp>
        <p:pic>
          <p:nvPicPr>
            <p:cNvPr id="8" name="Picture 7" descr="how-watson-works-23.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9200" y="3100802"/>
              <a:ext cx="1245803" cy="929704"/>
            </a:xfrm>
            <a:prstGeom prst="rect">
              <a:avLst/>
            </a:prstGeom>
          </p:spPr>
        </p:pic>
        <p:sp>
          <p:nvSpPr>
            <p:cNvPr id="13" name="Rectangle 12"/>
            <p:cNvSpPr/>
            <p:nvPr/>
          </p:nvSpPr>
          <p:spPr>
            <a:xfrm>
              <a:off x="12822807" y="5657299"/>
              <a:ext cx="2898588" cy="738664"/>
            </a:xfrm>
            <a:prstGeom prst="rect">
              <a:avLst/>
            </a:prstGeom>
          </p:spPr>
          <p:txBody>
            <a:bodyPr wrap="square">
              <a:spAutoFit/>
            </a:bodyPr>
            <a:lstStyle/>
            <a:p>
              <a:pPr algn="ctr" eaLnBrk="1" hangingPunct="1"/>
              <a:r>
                <a:rPr lang="en-US" sz="2100" spc="300" dirty="0">
                  <a:solidFill>
                    <a:srgbClr val="798088"/>
                  </a:solidFill>
                  <a:latin typeface="HelvNeue Bold for IBM"/>
                  <a:cs typeface="HelvNeue Bold for IBM"/>
                </a:rPr>
                <a:t>lines of code in</a:t>
              </a:r>
            </a:p>
            <a:p>
              <a:pPr algn="ctr" eaLnBrk="1" hangingPunct="1"/>
              <a:r>
                <a:rPr lang="en-US" sz="2100" spc="300" dirty="0">
                  <a:solidFill>
                    <a:srgbClr val="798088"/>
                  </a:solidFill>
                  <a:latin typeface="HelvNeue Bold for IBM"/>
                  <a:cs typeface="HelvNeue Bold for IBM"/>
                </a:rPr>
                <a:t>smart appliance</a:t>
              </a:r>
              <a:endParaRPr lang="en-US" sz="2100" spc="300" dirty="0">
                <a:latin typeface="HelvNeue Bold for IBM"/>
                <a:cs typeface="HelvNeue Bold for IBM"/>
              </a:endParaRPr>
            </a:p>
          </p:txBody>
        </p:sp>
      </p:grpSp>
      <p:grpSp>
        <p:nvGrpSpPr>
          <p:cNvPr id="19" name="Group 18"/>
          <p:cNvGrpSpPr/>
          <p:nvPr/>
        </p:nvGrpSpPr>
        <p:grpSpPr>
          <a:xfrm>
            <a:off x="4116293" y="2618043"/>
            <a:ext cx="8128002" cy="4652966"/>
            <a:chOff x="3649417" y="3240463"/>
            <a:chExt cx="8128002" cy="2321491"/>
          </a:xfrm>
        </p:grpSpPr>
        <p:cxnSp>
          <p:nvCxnSpPr>
            <p:cNvPr id="24" name="Straight Connector 23"/>
            <p:cNvCxnSpPr/>
            <p:nvPr/>
          </p:nvCxnSpPr>
          <p:spPr>
            <a:xfrm>
              <a:off x="3649417" y="3240463"/>
              <a:ext cx="0" cy="2321491"/>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cxnSp>
          <p:nvCxnSpPr>
            <p:cNvPr id="26" name="Straight Connector 25"/>
            <p:cNvCxnSpPr/>
            <p:nvPr/>
          </p:nvCxnSpPr>
          <p:spPr>
            <a:xfrm>
              <a:off x="7713418" y="3240463"/>
              <a:ext cx="0" cy="2321491"/>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cxnSp>
          <p:nvCxnSpPr>
            <p:cNvPr id="27" name="Straight Connector 26"/>
            <p:cNvCxnSpPr/>
            <p:nvPr/>
          </p:nvCxnSpPr>
          <p:spPr>
            <a:xfrm>
              <a:off x="11777419" y="3240463"/>
              <a:ext cx="0" cy="2321491"/>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grpSp>
      <p:sp>
        <p:nvSpPr>
          <p:cNvPr id="22" name="Content Placeholder 2"/>
          <p:cNvSpPr txBox="1">
            <a:spLocks/>
          </p:cNvSpPr>
          <p:nvPr/>
        </p:nvSpPr>
        <p:spPr bwMode="auto">
          <a:xfrm>
            <a:off x="523876" y="541338"/>
            <a:ext cx="15373536" cy="129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defTabSz="454025">
              <a:lnSpc>
                <a:spcPct val="80000"/>
              </a:lnSpc>
              <a:defRPr sz="3600">
                <a:solidFill>
                  <a:srgbClr val="001934"/>
                </a:solidFill>
                <a:latin typeface="HelvNeue Bold for IBM" charset="0"/>
                <a:cs typeface="HelvNeue Bold for IBM" charset="0"/>
              </a:defRPr>
            </a:lvl1pPr>
          </a:lstStyle>
          <a:p>
            <a:r>
              <a:rPr lang="en-US" sz="4800" dirty="0" smtClean="0">
                <a:solidFill>
                  <a:srgbClr val="00B2EF"/>
                </a:solidFill>
                <a:sym typeface="HelvNeue Bold for IBM" charset="0"/>
              </a:rPr>
              <a:t>More devices are creating</a:t>
            </a:r>
          </a:p>
          <a:p>
            <a:r>
              <a:rPr lang="en-US" sz="4800" dirty="0" smtClean="0">
                <a:solidFill>
                  <a:srgbClr val="00B2EF"/>
                </a:solidFill>
                <a:sym typeface="HelvNeue Bold for IBM" charset="0"/>
              </a:rPr>
              <a:t>more information.</a:t>
            </a:r>
            <a:endParaRPr lang="en-US" sz="4800" dirty="0">
              <a:solidFill>
                <a:srgbClr val="00B2EF"/>
              </a:solidFill>
              <a:sym typeface="HelvNeue Bold for IBM" charset="0"/>
            </a:endParaRPr>
          </a:p>
        </p:txBody>
      </p:sp>
    </p:spTree>
    <p:extLst>
      <p:ext uri="{BB962C8B-B14F-4D97-AF65-F5344CB8AC3E}">
        <p14:creationId xmlns:p14="http://schemas.microsoft.com/office/powerpoint/2010/main" val="428425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par>
                                <p:cTn id="8" presetID="10" presetClass="entr" presetSubtype="0" fill="hold"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500"/>
                                        <p:tgtEl>
                                          <p:spTgt spid="25"/>
                                        </p:tgtEl>
                                      </p:cBhvr>
                                    </p:animEffect>
                                  </p:childTnLst>
                                </p:cTn>
                              </p:par>
                              <p:par>
                                <p:cTn id="11" presetID="10" presetClass="entr" presetSubtype="0" fill="hold" nodeType="withEffect">
                                  <p:stCondLst>
                                    <p:cond delay="10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500"/>
                                        <p:tgtEl>
                                          <p:spTgt spid="28"/>
                                        </p:tgtEl>
                                      </p:cBhvr>
                                    </p:animEffect>
                                  </p:childTnLst>
                                </p:cTn>
                              </p:par>
                              <p:par>
                                <p:cTn id="14" presetID="10" presetClass="entr" presetSubtype="0" fill="hold" nodeType="withEffect">
                                  <p:stCondLst>
                                    <p:cond delay="15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523876" y="541338"/>
            <a:ext cx="15373536" cy="129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defTabSz="454025">
              <a:lnSpc>
                <a:spcPct val="80000"/>
              </a:lnSpc>
              <a:defRPr sz="3600">
                <a:solidFill>
                  <a:srgbClr val="001934"/>
                </a:solidFill>
                <a:latin typeface="HelvNeue Bold for IBM" charset="0"/>
                <a:cs typeface="HelvNeue Bold for IBM" charset="0"/>
              </a:defRPr>
            </a:lvl1pPr>
          </a:lstStyle>
          <a:p>
            <a:r>
              <a:rPr lang="en-US" sz="4800" dirty="0">
                <a:solidFill>
                  <a:srgbClr val="00B2EF"/>
                </a:solidFill>
                <a:sym typeface="HelvNeue Bold for IBM" charset="0"/>
              </a:rPr>
              <a:t>T</a:t>
            </a:r>
            <a:r>
              <a:rPr lang="en-US" sz="4800" dirty="0" smtClean="0">
                <a:solidFill>
                  <a:srgbClr val="00B2EF"/>
                </a:solidFill>
                <a:sym typeface="HelvNeue Bold for IBM" charset="0"/>
              </a:rPr>
              <a:t>hree capabilities differentiate </a:t>
            </a:r>
            <a:r>
              <a:rPr lang="en-US" sz="4800" dirty="0">
                <a:solidFill>
                  <a:srgbClr val="00B2EF"/>
                </a:solidFill>
                <a:sym typeface="HelvNeue Bold for IBM" charset="0"/>
              </a:rPr>
              <a:t>cognitive systems from traditional </a:t>
            </a:r>
            <a:r>
              <a:rPr lang="en-US" sz="4800" dirty="0" smtClean="0">
                <a:solidFill>
                  <a:srgbClr val="00B2EF"/>
                </a:solidFill>
                <a:sym typeface="HelvNeue Bold for IBM" charset="0"/>
              </a:rPr>
              <a:t>programmed computing systems</a:t>
            </a:r>
            <a:r>
              <a:rPr lang="is-IS" sz="4800" dirty="0" smtClean="0">
                <a:solidFill>
                  <a:srgbClr val="00B2EF"/>
                </a:solidFill>
                <a:sym typeface="HelvNeue Bold for IBM" charset="0"/>
              </a:rPr>
              <a:t>…</a:t>
            </a:r>
            <a:endParaRPr lang="en-US" sz="4800" dirty="0">
              <a:solidFill>
                <a:srgbClr val="00B2EF"/>
              </a:solidFill>
              <a:sym typeface="HelvNeue Bold for IBM" charset="0"/>
            </a:endParaRPr>
          </a:p>
        </p:txBody>
      </p:sp>
      <p:grpSp>
        <p:nvGrpSpPr>
          <p:cNvPr id="11" name="Group 10"/>
          <p:cNvGrpSpPr/>
          <p:nvPr/>
        </p:nvGrpSpPr>
        <p:grpSpPr>
          <a:xfrm>
            <a:off x="5384800" y="3062819"/>
            <a:ext cx="4859714" cy="3905557"/>
            <a:chOff x="5810330" y="3570735"/>
            <a:chExt cx="4859714" cy="3905557"/>
          </a:xfrm>
        </p:grpSpPr>
        <p:pic>
          <p:nvPicPr>
            <p:cNvPr id="5" name="Picture 4" descr="reason_illustration_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400" y="3570735"/>
              <a:ext cx="2743200" cy="1464181"/>
            </a:xfrm>
            <a:prstGeom prst="rect">
              <a:avLst/>
            </a:prstGeom>
          </p:spPr>
        </p:pic>
        <p:sp>
          <p:nvSpPr>
            <p:cNvPr id="23" name="Content Placeholder 2"/>
            <p:cNvSpPr txBox="1">
              <a:spLocks/>
            </p:cNvSpPr>
            <p:nvPr/>
          </p:nvSpPr>
          <p:spPr bwMode="auto">
            <a:xfrm>
              <a:off x="5810330" y="5486400"/>
              <a:ext cx="3383914"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spcBef>
                  <a:spcPts val="400"/>
                </a:spcBef>
                <a:defRPr/>
              </a:pPr>
              <a:r>
                <a:rPr lang="en-US" sz="2700" spc="50" dirty="0" smtClean="0">
                  <a:solidFill>
                    <a:srgbClr val="004266"/>
                  </a:solidFill>
                  <a:latin typeface="HelvNeue Medium for IBM"/>
                  <a:cs typeface="HelvNeue Medium for IBM"/>
                  <a:sym typeface="HelvNeue Bold for IBM" charset="0"/>
                </a:rPr>
                <a:t>Reasoning</a:t>
              </a:r>
            </a:p>
          </p:txBody>
        </p:sp>
        <p:sp>
          <p:nvSpPr>
            <p:cNvPr id="24" name="Shape 496"/>
            <p:cNvSpPr>
              <a:spLocks noChangeArrowheads="1"/>
            </p:cNvSpPr>
            <p:nvPr/>
          </p:nvSpPr>
          <p:spPr bwMode="auto">
            <a:xfrm>
              <a:off x="5879805" y="6019489"/>
              <a:ext cx="4790239" cy="1456803"/>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798088"/>
                  </a:solidFill>
                  <a:latin typeface="HelvNeue Roman for IBM" charset="0"/>
                  <a:cs typeface="HelvNeue Roman for IBM" charset="0"/>
                </a:rPr>
                <a:t>They reason. They </a:t>
              </a:r>
              <a:r>
                <a:rPr lang="en-US" sz="2100" spc="50" dirty="0" smtClean="0">
                  <a:solidFill>
                    <a:srgbClr val="798088"/>
                  </a:solidFill>
                  <a:latin typeface="HelvNeue Roman for IBM" charset="0"/>
                  <a:cs typeface="HelvNeue Roman for IBM" charset="0"/>
                </a:rPr>
                <a:t>understand underlying </a:t>
              </a:r>
              <a:r>
                <a:rPr lang="en-US" sz="2100" spc="50" dirty="0">
                  <a:solidFill>
                    <a:srgbClr val="798088"/>
                  </a:solidFill>
                  <a:latin typeface="HelvNeue Roman for IBM" charset="0"/>
                  <a:cs typeface="HelvNeue Roman for IBM" charset="0"/>
                </a:rPr>
                <a:t>ideas and concepts. </a:t>
              </a:r>
              <a:r>
                <a:rPr lang="en-US" sz="2100" spc="50" dirty="0" smtClean="0">
                  <a:solidFill>
                    <a:srgbClr val="798088"/>
                  </a:solidFill>
                  <a:latin typeface="HelvNeue Roman for IBM" charset="0"/>
                  <a:cs typeface="HelvNeue Roman for IBM" charset="0"/>
                </a:rPr>
                <a:t>They form hypothesis. They infer and extract concepts. </a:t>
              </a:r>
              <a:endParaRPr lang="en-US" sz="2100" spc="50" dirty="0">
                <a:solidFill>
                  <a:srgbClr val="798088"/>
                </a:solidFill>
                <a:latin typeface="HelvNeue Roman for IBM" charset="0"/>
                <a:cs typeface="HelvNeue Roman for IBM" charset="0"/>
                <a:sym typeface="Helvetica" charset="0"/>
              </a:endParaRPr>
            </a:p>
          </p:txBody>
        </p:sp>
      </p:grpSp>
      <p:grpSp>
        <p:nvGrpSpPr>
          <p:cNvPr id="10" name="Group 9"/>
          <p:cNvGrpSpPr/>
          <p:nvPr/>
        </p:nvGrpSpPr>
        <p:grpSpPr>
          <a:xfrm>
            <a:off x="10736263" y="2426165"/>
            <a:ext cx="4648200" cy="4189412"/>
            <a:chOff x="11176000" y="2934081"/>
            <a:chExt cx="4648200" cy="4189412"/>
          </a:xfrm>
        </p:grpSpPr>
        <p:pic>
          <p:nvPicPr>
            <p:cNvPr id="3" name="Picture 2" descr="Learn_illustration_b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0104" y="2934081"/>
              <a:ext cx="2895600" cy="1491235"/>
            </a:xfrm>
            <a:prstGeom prst="rect">
              <a:avLst/>
            </a:prstGeom>
          </p:spPr>
        </p:pic>
        <p:sp>
          <p:nvSpPr>
            <p:cNvPr id="25" name="Content Placeholder 2"/>
            <p:cNvSpPr txBox="1">
              <a:spLocks/>
            </p:cNvSpPr>
            <p:nvPr/>
          </p:nvSpPr>
          <p:spPr bwMode="auto">
            <a:xfrm>
              <a:off x="11176000" y="4800600"/>
              <a:ext cx="3383914"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spcBef>
                  <a:spcPts val="400"/>
                </a:spcBef>
                <a:defRPr/>
              </a:pPr>
              <a:r>
                <a:rPr lang="en-US" sz="2700" spc="50" dirty="0" smtClean="0">
                  <a:solidFill>
                    <a:srgbClr val="004266"/>
                  </a:solidFill>
                  <a:latin typeface="HelvNeue Medium for IBM"/>
                  <a:cs typeface="HelvNeue Medium for IBM"/>
                  <a:sym typeface="HelvNeue Bold for IBM" charset="0"/>
                </a:rPr>
                <a:t>Learning</a:t>
              </a:r>
            </a:p>
          </p:txBody>
        </p:sp>
        <p:sp>
          <p:nvSpPr>
            <p:cNvPr id="26" name="Shape 496"/>
            <p:cNvSpPr>
              <a:spLocks noChangeArrowheads="1"/>
            </p:cNvSpPr>
            <p:nvPr/>
          </p:nvSpPr>
          <p:spPr bwMode="auto">
            <a:xfrm>
              <a:off x="11251609" y="5343525"/>
              <a:ext cx="4572591" cy="1779968"/>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798088"/>
                  </a:solidFill>
                  <a:latin typeface="HelvNeue Roman for IBM" charset="0"/>
                  <a:cs typeface="HelvNeue Roman for IBM" charset="0"/>
                </a:rPr>
                <a:t>They never stop </a:t>
              </a:r>
              <a:r>
                <a:rPr lang="en-US" sz="2100" spc="50" dirty="0" smtClean="0">
                  <a:solidFill>
                    <a:srgbClr val="798088"/>
                  </a:solidFill>
                  <a:latin typeface="HelvNeue Roman for IBM" charset="0"/>
                  <a:cs typeface="HelvNeue Roman for IBM" charset="0"/>
                </a:rPr>
                <a:t>learning getting </a:t>
              </a:r>
              <a:r>
                <a:rPr lang="en-US" sz="2100" spc="50" dirty="0">
                  <a:solidFill>
                    <a:srgbClr val="798088"/>
                  </a:solidFill>
                  <a:latin typeface="HelvNeue Roman for IBM" charset="0"/>
                  <a:cs typeface="HelvNeue Roman for IBM" charset="0"/>
                </a:rPr>
                <a:t>more valuable with time. </a:t>
              </a:r>
              <a:r>
                <a:rPr lang="en-US" sz="2100" spc="50" dirty="0" smtClean="0">
                  <a:solidFill>
                    <a:srgbClr val="798088"/>
                  </a:solidFill>
                  <a:latin typeface="HelvNeue Roman for IBM" charset="0"/>
                  <a:cs typeface="HelvNeue Roman for IBM" charset="0"/>
                </a:rPr>
                <a:t>Advancing with each new piece of information, interaction, and outcome. They </a:t>
              </a:r>
              <a:r>
                <a:rPr lang="en-US" sz="2100" spc="50" dirty="0">
                  <a:solidFill>
                    <a:srgbClr val="798088"/>
                  </a:solidFill>
                  <a:latin typeface="HelvNeue Roman for IBM" charset="0"/>
                  <a:cs typeface="HelvNeue Roman for IBM" charset="0"/>
                </a:rPr>
                <a:t>develop “expertise”. </a:t>
              </a:r>
              <a:endParaRPr lang="en-US" sz="2100" spc="50" dirty="0">
                <a:solidFill>
                  <a:srgbClr val="798088"/>
                </a:solidFill>
                <a:latin typeface="HelvNeue Roman for IBM" charset="0"/>
                <a:cs typeface="HelvNeue Roman for IBM" charset="0"/>
                <a:sym typeface="Helvetica" charset="0"/>
              </a:endParaRPr>
            </a:p>
          </p:txBody>
        </p:sp>
      </p:grpSp>
      <p:grpSp>
        <p:nvGrpSpPr>
          <p:cNvPr id="14" name="Group 13"/>
          <p:cNvGrpSpPr/>
          <p:nvPr/>
        </p:nvGrpSpPr>
        <p:grpSpPr>
          <a:xfrm>
            <a:off x="781686" y="3675951"/>
            <a:ext cx="4163377" cy="3630064"/>
            <a:chOff x="1373824" y="4266697"/>
            <a:chExt cx="4163377" cy="3630064"/>
          </a:xfrm>
        </p:grpSpPr>
        <p:grpSp>
          <p:nvGrpSpPr>
            <p:cNvPr id="12" name="Group 11"/>
            <p:cNvGrpSpPr/>
            <p:nvPr/>
          </p:nvGrpSpPr>
          <p:grpSpPr>
            <a:xfrm>
              <a:off x="1373824" y="4266697"/>
              <a:ext cx="3383914" cy="3139944"/>
              <a:chOff x="1373824" y="4266697"/>
              <a:chExt cx="3383914" cy="3139944"/>
            </a:xfrm>
          </p:grpSpPr>
          <p:sp>
            <p:nvSpPr>
              <p:cNvPr id="19468" name="Content Placeholder 2"/>
              <p:cNvSpPr txBox="1">
                <a:spLocks/>
              </p:cNvSpPr>
              <p:nvPr/>
            </p:nvSpPr>
            <p:spPr bwMode="auto">
              <a:xfrm>
                <a:off x="1373824" y="6558916"/>
                <a:ext cx="3383914"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spcBef>
                    <a:spcPts val="400"/>
                  </a:spcBef>
                  <a:defRPr/>
                </a:pPr>
                <a:r>
                  <a:rPr lang="en-US" sz="2700" spc="50" dirty="0" smtClean="0">
                    <a:solidFill>
                      <a:srgbClr val="004266"/>
                    </a:solidFill>
                    <a:latin typeface="HelvNeue Medium for IBM"/>
                    <a:cs typeface="HelvNeue Medium for IBM"/>
                    <a:sym typeface="HelvNeue Bold for IBM" charset="0"/>
                  </a:rPr>
                  <a:t>Understanding</a:t>
                </a:r>
              </a:p>
            </p:txBody>
          </p:sp>
          <p:pic>
            <p:nvPicPr>
              <p:cNvPr id="6" name="Picture 5" descr="Understand_Illustration_bl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201" y="4266697"/>
                <a:ext cx="2192338" cy="1682619"/>
              </a:xfrm>
              <a:prstGeom prst="rect">
                <a:avLst/>
              </a:prstGeom>
            </p:spPr>
          </p:pic>
        </p:grpSp>
        <p:sp>
          <p:nvSpPr>
            <p:cNvPr id="30" name="Shape 496"/>
            <p:cNvSpPr>
              <a:spLocks noChangeArrowheads="1"/>
            </p:cNvSpPr>
            <p:nvPr/>
          </p:nvSpPr>
          <p:spPr bwMode="auto">
            <a:xfrm>
              <a:off x="1436689" y="7086289"/>
              <a:ext cx="4100512" cy="810472"/>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81277" tIns="81277" rIns="81277" bIns="81277" anchor="t">
              <a:spAutoFit/>
            </a:bodyPr>
            <a:lstStyle/>
            <a:p>
              <a:pPr defTabSz="454025"/>
              <a:r>
                <a:rPr lang="en-US" sz="2100" spc="50" dirty="0">
                  <a:solidFill>
                    <a:srgbClr val="798088"/>
                  </a:solidFill>
                  <a:latin typeface="HelvNeue Roman for IBM" charset="0"/>
                  <a:cs typeface="HelvNeue Roman for IBM" charset="0"/>
                </a:rPr>
                <a:t>Cognitive systems understand like </a:t>
              </a:r>
              <a:r>
                <a:rPr lang="en-US" sz="2100" spc="50">
                  <a:solidFill>
                    <a:srgbClr val="798088"/>
                  </a:solidFill>
                  <a:latin typeface="HelvNeue Roman for IBM" charset="0"/>
                  <a:cs typeface="HelvNeue Roman for IBM" charset="0"/>
                </a:rPr>
                <a:t>humans </a:t>
              </a:r>
              <a:r>
                <a:rPr lang="en-US" sz="2100" spc="50" smtClean="0">
                  <a:solidFill>
                    <a:srgbClr val="798088"/>
                  </a:solidFill>
                  <a:latin typeface="HelvNeue Roman for IBM" charset="0"/>
                  <a:cs typeface="HelvNeue Roman for IBM" charset="0"/>
                </a:rPr>
                <a:t>do.</a:t>
              </a:r>
              <a:endParaRPr lang="en-US" sz="2100" spc="50" dirty="0">
                <a:solidFill>
                  <a:srgbClr val="798088"/>
                </a:solidFill>
                <a:latin typeface="HelvNeue Roman for IBM" charset="0"/>
                <a:cs typeface="HelvNeue Roman for IBM" charset="0"/>
                <a:sym typeface="Helvetica" charset="0"/>
              </a:endParaRPr>
            </a:p>
          </p:txBody>
        </p:sp>
      </p:grpSp>
      <p:sp>
        <p:nvSpPr>
          <p:cNvPr id="17" name="Content Placeholder 2"/>
          <p:cNvSpPr txBox="1">
            <a:spLocks/>
          </p:cNvSpPr>
          <p:nvPr/>
        </p:nvSpPr>
        <p:spPr bwMode="auto">
          <a:xfrm>
            <a:off x="523876" y="7810249"/>
            <a:ext cx="153735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454025">
              <a:lnSpc>
                <a:spcPct val="80000"/>
              </a:lnSpc>
              <a:defRPr sz="4800">
                <a:solidFill>
                  <a:srgbClr val="00B2EF"/>
                </a:solidFill>
                <a:latin typeface="HelvNeue Bold for IBM" charset="0"/>
                <a:cs typeface="HelvNeue Bold for IBM" charset="0"/>
              </a:defRPr>
            </a:lvl1pPr>
          </a:lstStyle>
          <a:p>
            <a:pPr algn="r"/>
            <a:r>
              <a:rPr lang="en-US" dirty="0">
                <a:sym typeface="HelvNeue Bold for IBM" charset="0"/>
              </a:rPr>
              <a:t>…. a</a:t>
            </a:r>
            <a:r>
              <a:rPr lang="en-US" dirty="0" smtClean="0">
                <a:sym typeface="HelvNeue Bold for IBM" charset="0"/>
              </a:rPr>
              <a:t>llowing them to </a:t>
            </a:r>
            <a:r>
              <a:rPr lang="en-US" dirty="0">
                <a:sym typeface="HelvNeue Bold for IBM" charset="0"/>
              </a:rPr>
              <a:t>interact with </a:t>
            </a:r>
            <a:r>
              <a:rPr lang="en-US" dirty="0" smtClean="0">
                <a:sym typeface="HelvNeue Bold for IBM" charset="0"/>
              </a:rPr>
              <a:t>humans.</a:t>
            </a:r>
            <a:endParaRPr lang="en-US" dirty="0">
              <a:sym typeface="HelvNeue Bold for IBM" charset="0"/>
            </a:endParaRPr>
          </a:p>
        </p:txBody>
      </p:sp>
    </p:spTree>
    <p:extLst>
      <p:ext uri="{BB962C8B-B14F-4D97-AF65-F5344CB8AC3E}">
        <p14:creationId xmlns:p14="http://schemas.microsoft.com/office/powerpoint/2010/main" val="123234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3792069" y="3497658"/>
            <a:ext cx="2319409" cy="2319409"/>
          </a:xfrm>
          <a:prstGeom prst="ellipse">
            <a:avLst/>
          </a:prstGeom>
          <a:solidFill>
            <a:srgbClr val="14A2EB"/>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6" name="Oval 15"/>
          <p:cNvSpPr/>
          <p:nvPr/>
        </p:nvSpPr>
        <p:spPr>
          <a:xfrm>
            <a:off x="6713232" y="3497658"/>
            <a:ext cx="2319409" cy="2319409"/>
          </a:xfrm>
          <a:prstGeom prst="ellipse">
            <a:avLst/>
          </a:prstGeom>
          <a:solidFill>
            <a:srgbClr val="14A2EB"/>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7" name="Oval 16"/>
          <p:cNvSpPr/>
          <p:nvPr/>
        </p:nvSpPr>
        <p:spPr>
          <a:xfrm>
            <a:off x="9791596" y="3497658"/>
            <a:ext cx="2319409" cy="2319409"/>
          </a:xfrm>
          <a:prstGeom prst="ellipse">
            <a:avLst/>
          </a:prstGeom>
          <a:solidFill>
            <a:srgbClr val="14A2EB"/>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8" name="Oval 17"/>
          <p:cNvSpPr/>
          <p:nvPr/>
        </p:nvSpPr>
        <p:spPr>
          <a:xfrm>
            <a:off x="12784556" y="3497658"/>
            <a:ext cx="2319409" cy="2319409"/>
          </a:xfrm>
          <a:prstGeom prst="ellipse">
            <a:avLst/>
          </a:prstGeom>
          <a:solidFill>
            <a:srgbClr val="14A2EB"/>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2" name="Oval 1"/>
          <p:cNvSpPr/>
          <p:nvPr/>
        </p:nvSpPr>
        <p:spPr>
          <a:xfrm>
            <a:off x="901151" y="3497658"/>
            <a:ext cx="2319409" cy="2319409"/>
          </a:xfrm>
          <a:prstGeom prst="ellipse">
            <a:avLst/>
          </a:prstGeom>
          <a:solidFill>
            <a:srgbClr val="14A2EB"/>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4" name="bars growing.mov"/>
          <p:cNvPicPr>
            <a:picLocks/>
          </p:cNvPicPr>
          <p:nvPr>
            <a:videoFile r:link="rId2"/>
            <p:extLst>
              <p:ext uri="{DAA4B4D4-6D71-4841-9C94-3DE7FCFB9230}">
                <p14:media xmlns:p14="http://schemas.microsoft.com/office/powerpoint/2010/main" r:embed="rId1"/>
              </p:ext>
            </p:extLst>
          </p:nvPr>
        </p:nvPicPr>
        <p:blipFill>
          <a:blip r:embed="rId13">
            <a:extLst/>
          </a:blip>
          <a:stretch>
            <a:fillRect/>
          </a:stretch>
        </p:blipFill>
        <p:spPr>
          <a:xfrm flipH="1">
            <a:off x="6670259" y="3350340"/>
            <a:ext cx="2456032" cy="2456032"/>
          </a:xfrm>
          <a:prstGeom prst="rect">
            <a:avLst/>
          </a:prstGeom>
          <a:ln w="12700">
            <a:miter lim="400000"/>
          </a:ln>
        </p:spPr>
      </p:pic>
      <p:pic>
        <p:nvPicPr>
          <p:cNvPr id="5" name="concentric_circles_wave.mov"/>
          <p:cNvPicPr>
            <a:picLocks/>
          </p:cNvPicPr>
          <p:nvPr>
            <a:videoFile r:link="rId4"/>
            <p:extLst>
              <p:ext uri="{DAA4B4D4-6D71-4841-9C94-3DE7FCFB9230}">
                <p14:media xmlns:p14="http://schemas.microsoft.com/office/powerpoint/2010/main" r:embed="rId3"/>
              </p:ext>
            </p:extLst>
          </p:nvPr>
        </p:nvPicPr>
        <p:blipFill>
          <a:blip r:embed="rId14">
            <a:extLst/>
          </a:blip>
          <a:stretch>
            <a:fillRect/>
          </a:stretch>
        </p:blipFill>
        <p:spPr>
          <a:xfrm flipH="1">
            <a:off x="4293473" y="3884228"/>
            <a:ext cx="1574563" cy="1574563"/>
          </a:xfrm>
          <a:prstGeom prst="rect">
            <a:avLst/>
          </a:prstGeom>
          <a:ln w="12700">
            <a:miter lim="400000"/>
          </a:ln>
        </p:spPr>
      </p:pic>
      <p:pic>
        <p:nvPicPr>
          <p:cNvPr id="6" name="radio wave_1.mov"/>
          <p:cNvPicPr>
            <a:picLocks/>
          </p:cNvPicPr>
          <p:nvPr>
            <a:videoFile r:link="rId6"/>
            <p:extLst>
              <p:ext uri="{DAA4B4D4-6D71-4841-9C94-3DE7FCFB9230}">
                <p14:media xmlns:p14="http://schemas.microsoft.com/office/powerpoint/2010/main" r:embed="rId5"/>
              </p:ext>
            </p:extLst>
          </p:nvPr>
        </p:nvPicPr>
        <p:blipFill>
          <a:blip r:embed="rId15">
            <a:extLst/>
          </a:blip>
          <a:stretch>
            <a:fillRect/>
          </a:stretch>
        </p:blipFill>
        <p:spPr>
          <a:xfrm flipH="1">
            <a:off x="573524" y="3157357"/>
            <a:ext cx="2974662" cy="2974662"/>
          </a:xfrm>
          <a:prstGeom prst="rect">
            <a:avLst/>
          </a:prstGeom>
          <a:ln w="12700">
            <a:miter lim="400000"/>
          </a:ln>
        </p:spPr>
      </p:pic>
      <p:pic>
        <p:nvPicPr>
          <p:cNvPr id="7" name="rotating_diamond_1.mov"/>
          <p:cNvPicPr>
            <a:picLocks/>
          </p:cNvPicPr>
          <p:nvPr>
            <a:videoFile r:link="rId8"/>
            <p:extLst>
              <p:ext uri="{DAA4B4D4-6D71-4841-9C94-3DE7FCFB9230}">
                <p14:media xmlns:p14="http://schemas.microsoft.com/office/powerpoint/2010/main" r:embed="rId7"/>
              </p:ext>
            </p:extLst>
          </p:nvPr>
        </p:nvPicPr>
        <p:blipFill>
          <a:blip r:embed="rId16">
            <a:extLst/>
          </a:blip>
          <a:stretch>
            <a:fillRect/>
          </a:stretch>
        </p:blipFill>
        <p:spPr>
          <a:xfrm flipH="1">
            <a:off x="9629205" y="3287584"/>
            <a:ext cx="2730388" cy="2730388"/>
          </a:xfrm>
          <a:prstGeom prst="rect">
            <a:avLst/>
          </a:prstGeom>
          <a:ln w="12700">
            <a:miter lim="400000"/>
          </a:ln>
        </p:spPr>
      </p:pic>
      <p:pic>
        <p:nvPicPr>
          <p:cNvPr id="8" name="analytics 2_1.mov"/>
          <p:cNvPicPr>
            <a:picLocks/>
          </p:cNvPicPr>
          <p:nvPr>
            <a:videoFile r:link="rId10"/>
            <p:extLst>
              <p:ext uri="{DAA4B4D4-6D71-4841-9C94-3DE7FCFB9230}">
                <p14:media xmlns:p14="http://schemas.microsoft.com/office/powerpoint/2010/main" r:embed="rId9"/>
              </p:ext>
            </p:extLst>
          </p:nvPr>
        </p:nvPicPr>
        <p:blipFill>
          <a:blip r:embed="rId17">
            <a:extLst/>
          </a:blip>
          <a:stretch>
            <a:fillRect/>
          </a:stretch>
        </p:blipFill>
        <p:spPr>
          <a:xfrm flipH="1">
            <a:off x="12296092" y="2626148"/>
            <a:ext cx="3384737" cy="3384737"/>
          </a:xfrm>
          <a:prstGeom prst="rect">
            <a:avLst/>
          </a:prstGeom>
          <a:ln w="12700">
            <a:miter lim="400000"/>
          </a:ln>
        </p:spPr>
      </p:pic>
      <p:sp>
        <p:nvSpPr>
          <p:cNvPr id="9" name="Content Placeholder 2"/>
          <p:cNvSpPr txBox="1">
            <a:spLocks/>
          </p:cNvSpPr>
          <p:nvPr/>
        </p:nvSpPr>
        <p:spPr bwMode="auto">
          <a:xfrm>
            <a:off x="512763" y="541338"/>
            <a:ext cx="10664825" cy="166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lnSpc>
                <a:spcPct val="80000"/>
              </a:lnSpc>
              <a:spcBef>
                <a:spcPts val="400"/>
              </a:spcBef>
            </a:pPr>
            <a:r>
              <a:rPr lang="en-US" sz="4800" spc="40" dirty="0" smtClean="0">
                <a:solidFill>
                  <a:srgbClr val="00B2EF"/>
                </a:solidFill>
                <a:latin typeface="HelvNeue Bold for IBM" charset="0"/>
                <a:cs typeface="HelvNeue Bold for IBM" charset="0"/>
                <a:sym typeface="HelvNeue Bold for IBM" charset="0"/>
              </a:rPr>
              <a:t>Cognitive systems </a:t>
            </a:r>
            <a:r>
              <a:rPr lang="en-US" sz="4800" spc="40" dirty="0">
                <a:solidFill>
                  <a:srgbClr val="00B2EF"/>
                </a:solidFill>
                <a:latin typeface="HelvNeue Bold for IBM" charset="0"/>
                <a:cs typeface="HelvNeue Bold for IBM" charset="0"/>
                <a:sym typeface="HelvNeue Bold for IBM" charset="0"/>
              </a:rPr>
              <a:t>democratize innovation by scaling knowledge.</a:t>
            </a:r>
          </a:p>
          <a:p>
            <a:pPr eaLnBrk="1" hangingPunct="1">
              <a:lnSpc>
                <a:spcPct val="80000"/>
              </a:lnSpc>
              <a:spcBef>
                <a:spcPts val="400"/>
              </a:spcBef>
            </a:pPr>
            <a:r>
              <a:rPr lang="en-US" sz="3600" spc="40" dirty="0">
                <a:solidFill>
                  <a:srgbClr val="14A2EB"/>
                </a:solidFill>
                <a:latin typeface="HelvNeue Bold for IBM" charset="0"/>
                <a:cs typeface="HelvNeue Bold for IBM" charset="0"/>
                <a:sym typeface="HelvNeue Bold for IBM" charset="0"/>
              </a:rPr>
              <a:t> </a:t>
            </a:r>
          </a:p>
        </p:txBody>
      </p:sp>
      <p:sp>
        <p:nvSpPr>
          <p:cNvPr id="10" name="Text Placeholder 1"/>
          <p:cNvSpPr txBox="1">
            <a:spLocks/>
          </p:cNvSpPr>
          <p:nvPr/>
        </p:nvSpPr>
        <p:spPr>
          <a:xfrm>
            <a:off x="901151" y="6097098"/>
            <a:ext cx="2319409" cy="573262"/>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solidFill>
                  <a:srgbClr val="14A2EB"/>
                </a:solidFill>
              </a:rPr>
              <a:t>Sensors</a:t>
            </a:r>
            <a:endParaRPr lang="en-US" sz="2100" spc="300" dirty="0">
              <a:solidFill>
                <a:srgbClr val="14A2EB"/>
              </a:solidFill>
            </a:endParaRPr>
          </a:p>
        </p:txBody>
      </p:sp>
      <p:sp>
        <p:nvSpPr>
          <p:cNvPr id="11" name="Text Placeholder 1"/>
          <p:cNvSpPr txBox="1">
            <a:spLocks/>
          </p:cNvSpPr>
          <p:nvPr/>
        </p:nvSpPr>
        <p:spPr>
          <a:xfrm>
            <a:off x="3792069" y="6097098"/>
            <a:ext cx="2319409" cy="573262"/>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solidFill>
                  <a:srgbClr val="14A2EB"/>
                </a:solidFill>
              </a:rPr>
              <a:t>Data</a:t>
            </a:r>
            <a:endParaRPr lang="en-US" sz="2100" spc="300" dirty="0">
              <a:solidFill>
                <a:srgbClr val="14A2EB"/>
              </a:solidFill>
            </a:endParaRPr>
          </a:p>
        </p:txBody>
      </p:sp>
      <p:sp>
        <p:nvSpPr>
          <p:cNvPr id="12" name="Text Placeholder 1"/>
          <p:cNvSpPr txBox="1">
            <a:spLocks/>
          </p:cNvSpPr>
          <p:nvPr/>
        </p:nvSpPr>
        <p:spPr>
          <a:xfrm>
            <a:off x="6713232" y="6097098"/>
            <a:ext cx="2319409" cy="573262"/>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solidFill>
                  <a:srgbClr val="14A2EB"/>
                </a:solidFill>
              </a:rPr>
              <a:t>Analytics</a:t>
            </a:r>
            <a:endParaRPr lang="en-US" sz="2100" spc="300" dirty="0">
              <a:solidFill>
                <a:srgbClr val="14A2EB"/>
              </a:solidFill>
            </a:endParaRPr>
          </a:p>
        </p:txBody>
      </p:sp>
      <p:sp>
        <p:nvSpPr>
          <p:cNvPr id="13" name="Text Placeholder 1"/>
          <p:cNvSpPr txBox="1">
            <a:spLocks/>
          </p:cNvSpPr>
          <p:nvPr/>
        </p:nvSpPr>
        <p:spPr>
          <a:xfrm>
            <a:off x="9791596" y="6097098"/>
            <a:ext cx="2319409" cy="573262"/>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solidFill>
                  <a:srgbClr val="14A2EB"/>
                </a:solidFill>
              </a:rPr>
              <a:t>Information</a:t>
            </a:r>
            <a:endParaRPr lang="en-US" sz="2100" spc="300" dirty="0">
              <a:solidFill>
                <a:srgbClr val="14A2EB"/>
              </a:solidFill>
            </a:endParaRPr>
          </a:p>
        </p:txBody>
      </p:sp>
      <p:sp>
        <p:nvSpPr>
          <p:cNvPr id="14" name="Text Placeholder 1"/>
          <p:cNvSpPr txBox="1">
            <a:spLocks/>
          </p:cNvSpPr>
          <p:nvPr/>
        </p:nvSpPr>
        <p:spPr>
          <a:xfrm>
            <a:off x="12784556" y="6097098"/>
            <a:ext cx="2319409" cy="573262"/>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solidFill>
                  <a:srgbClr val="14A2EB"/>
                </a:solidFill>
              </a:rPr>
              <a:t>Cognitive</a:t>
            </a:r>
            <a:endParaRPr lang="en-US" sz="2100" spc="300" dirty="0">
              <a:solidFill>
                <a:srgbClr val="14A2EB"/>
              </a:solidFill>
            </a:endParaRPr>
          </a:p>
        </p:txBody>
      </p:sp>
      <p:sp>
        <p:nvSpPr>
          <p:cNvPr id="19" name="Text Placeholder 1"/>
          <p:cNvSpPr txBox="1">
            <a:spLocks/>
          </p:cNvSpPr>
          <p:nvPr/>
        </p:nvSpPr>
        <p:spPr>
          <a:xfrm>
            <a:off x="4993020" y="7791643"/>
            <a:ext cx="6269960" cy="573262"/>
          </a:xfrm>
          <a:prstGeom prst="rect">
            <a:avLst/>
          </a:prstGeom>
        </p:spPr>
        <p:txBody>
          <a:bodyPr/>
          <a:lstStyle>
            <a:lvl1pPr>
              <a:spcBef>
                <a:spcPts val="400"/>
              </a:spcBef>
              <a:defRPr sz="3400">
                <a:latin typeface="HelvNeue Bold for IBM"/>
                <a:ea typeface="HelvNeue Bold for IBM"/>
                <a:cs typeface="HelvNeue Bold for IBM"/>
                <a:sym typeface="HelvNeue Bold for IBM"/>
              </a:defRPr>
            </a:lvl1pPr>
            <a:lvl2pPr marL="579073" indent="-259059">
              <a:spcBef>
                <a:spcPts val="400"/>
              </a:spcBef>
              <a:buSzPct val="80000"/>
              <a:buChar char="•"/>
              <a:defRPr sz="3400">
                <a:latin typeface="HelvNeue Bold for IBM"/>
                <a:ea typeface="HelvNeue Bold for IBM"/>
                <a:cs typeface="HelvNeue Bold for IBM"/>
                <a:sym typeface="HelvNeue Bold for IBM"/>
              </a:defRPr>
            </a:lvl2pPr>
            <a:lvl3pPr marL="840040" indent="-291441">
              <a:spcBef>
                <a:spcPts val="400"/>
              </a:spcBef>
              <a:buSzPct val="100000"/>
              <a:buChar char="–"/>
              <a:defRPr sz="3400">
                <a:latin typeface="HelvNeue Bold for IBM"/>
                <a:ea typeface="HelvNeue Bold for IBM"/>
                <a:cs typeface="HelvNeue Bold for IBM"/>
                <a:sym typeface="HelvNeue Bold for IBM"/>
              </a:defRPr>
            </a:lvl3pPr>
            <a:lvl4pPr marL="1110255" indent="-333075">
              <a:spcBef>
                <a:spcPts val="400"/>
              </a:spcBef>
              <a:buSzPct val="80000"/>
              <a:buChar char="•"/>
              <a:defRPr sz="3400">
                <a:latin typeface="HelvNeue Bold for IBM"/>
                <a:ea typeface="HelvNeue Bold for IBM"/>
                <a:cs typeface="HelvNeue Bold for IBM"/>
                <a:sym typeface="HelvNeue Bold for IBM"/>
              </a:defRPr>
            </a:lvl4pPr>
            <a:lvl5pPr marL="1394350" indent="-388589">
              <a:spcBef>
                <a:spcPts val="400"/>
              </a:spcBef>
              <a:buSzPct val="100000"/>
              <a:buChar char="»"/>
              <a:defRPr sz="3400">
                <a:latin typeface="HelvNeue Bold for IBM"/>
                <a:ea typeface="HelvNeue Bold for IBM"/>
                <a:cs typeface="HelvNeue Bold for IBM"/>
                <a:sym typeface="HelvNeue Bold for IBM"/>
              </a:defRPr>
            </a:lvl5pPr>
            <a:lvl6pPr marL="2674413" indent="-388589">
              <a:spcBef>
                <a:spcPts val="400"/>
              </a:spcBef>
              <a:buSzPct val="100000"/>
              <a:buChar char="•"/>
              <a:defRPr sz="3400">
                <a:latin typeface="HelvNeue Bold for IBM"/>
                <a:ea typeface="HelvNeue Bold for IBM"/>
                <a:cs typeface="HelvNeue Bold for IBM"/>
                <a:sym typeface="HelvNeue Bold for IBM"/>
              </a:defRPr>
            </a:lvl6pPr>
            <a:lvl7pPr marL="3131573" indent="-388589">
              <a:spcBef>
                <a:spcPts val="400"/>
              </a:spcBef>
              <a:buSzPct val="100000"/>
              <a:buChar char="•"/>
              <a:defRPr sz="3400">
                <a:latin typeface="HelvNeue Bold for IBM"/>
                <a:ea typeface="HelvNeue Bold for IBM"/>
                <a:cs typeface="HelvNeue Bold for IBM"/>
                <a:sym typeface="HelvNeue Bold for IBM"/>
              </a:defRPr>
            </a:lvl7pPr>
            <a:lvl8pPr marL="3588739" indent="-388589">
              <a:spcBef>
                <a:spcPts val="400"/>
              </a:spcBef>
              <a:buSzPct val="100000"/>
              <a:buChar char="•"/>
              <a:defRPr sz="3400">
                <a:latin typeface="HelvNeue Bold for IBM"/>
                <a:ea typeface="HelvNeue Bold for IBM"/>
                <a:cs typeface="HelvNeue Bold for IBM"/>
                <a:sym typeface="HelvNeue Bold for IBM"/>
              </a:defRPr>
            </a:lvl8pPr>
            <a:lvl9pPr marL="4045905" indent="-388589">
              <a:spcBef>
                <a:spcPts val="400"/>
              </a:spcBef>
              <a:buSzPct val="100000"/>
              <a:buChar char="•"/>
              <a:defRPr sz="3400">
                <a:latin typeface="HelvNeue Bold for IBM"/>
                <a:ea typeface="HelvNeue Bold for IBM"/>
                <a:cs typeface="HelvNeue Bold for IBM"/>
                <a:sym typeface="HelvNeue Bold for IBM"/>
              </a:defRPr>
            </a:lvl9pPr>
          </a:lstStyle>
          <a:p>
            <a:pPr algn="ctr"/>
            <a:r>
              <a:rPr lang="en-US" sz="2100" spc="300" dirty="0" smtClean="0">
                <a:solidFill>
                  <a:schemeClr val="tx1">
                    <a:lumMod val="65000"/>
                    <a:lumOff val="35000"/>
                  </a:schemeClr>
                </a:solidFill>
              </a:rPr>
              <a:t>Ingestion, Integration, Governance</a:t>
            </a:r>
            <a:endParaRPr lang="en-US" sz="2100" spc="300" dirty="0">
              <a:solidFill>
                <a:schemeClr val="tx1">
                  <a:lumMod val="65000"/>
                  <a:lumOff val="35000"/>
                </a:schemeClr>
              </a:solidFill>
            </a:endParaRPr>
          </a:p>
        </p:txBody>
      </p:sp>
      <p:cxnSp>
        <p:nvCxnSpPr>
          <p:cNvPr id="20" name="Straight Connector 19"/>
          <p:cNvCxnSpPr/>
          <p:nvPr/>
        </p:nvCxnSpPr>
        <p:spPr>
          <a:xfrm flipH="1">
            <a:off x="3672861" y="7271009"/>
            <a:ext cx="8910278" cy="0"/>
          </a:xfrm>
          <a:prstGeom prst="line">
            <a:avLst/>
          </a:prstGeom>
          <a:noFill/>
          <a:ln w="12700" cap="flat" cmpd="sng">
            <a:solidFill>
              <a:srgbClr val="E0E0E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259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 fill="hold"/>
                                        <p:tgtEl>
                                          <p:spTgt spid="6"/>
                                        </p:tgtEl>
                                      </p:cBhvr>
                                    </p:cmd>
                                  </p:childTnLst>
                                </p:cTn>
                              </p:par>
                              <p:par>
                                <p:cTn id="7" presetID="1" presetClass="mediacall" presetSubtype="0" fill="hold" nodeType="withEffect">
                                  <p:stCondLst>
                                    <p:cond delay="0"/>
                                  </p:stCondLst>
                                  <p:childTnLst>
                                    <p:cmd type="call" cmd="playFrom(0.0)">
                                      <p:cBhvr>
                                        <p:cTn id="8" dur="2302" fill="hold"/>
                                        <p:tgtEl>
                                          <p:spTgt spid="5"/>
                                        </p:tgtEl>
                                      </p:cBhvr>
                                    </p:cmd>
                                  </p:childTnLst>
                                </p:cTn>
                              </p:par>
                              <p:par>
                                <p:cTn id="9" presetID="1" presetClass="mediacall" presetSubtype="0" fill="hold" nodeType="withEffect">
                                  <p:stCondLst>
                                    <p:cond delay="0"/>
                                  </p:stCondLst>
                                  <p:childTnLst>
                                    <p:cmd type="call" cmd="playFrom(0.0)">
                                      <p:cBhvr>
                                        <p:cTn id="10" dur="1368" fill="hold"/>
                                        <p:tgtEl>
                                          <p:spTgt spid="4"/>
                                        </p:tgtEl>
                                      </p:cBhvr>
                                    </p:cmd>
                                  </p:childTnLst>
                                </p:cTn>
                              </p:par>
                              <p:par>
                                <p:cTn id="11" presetID="1" presetClass="mediacall" presetSubtype="0" fill="hold" nodeType="withEffect">
                                  <p:stCondLst>
                                    <p:cond delay="0"/>
                                  </p:stCondLst>
                                  <p:childTnLst>
                                    <p:cmd type="call" cmd="playFrom(0.0)">
                                      <p:cBhvr>
                                        <p:cTn id="12" dur="3003" fill="hold"/>
                                        <p:tgtEl>
                                          <p:spTgt spid="7"/>
                                        </p:tgtEl>
                                      </p:cBhvr>
                                    </p:cmd>
                                  </p:childTnLst>
                                </p:cTn>
                              </p:par>
                              <p:par>
                                <p:cTn id="13" presetID="1" presetClass="mediacall" presetSubtype="0" fill="hold" nodeType="withEffect">
                                  <p:stCondLst>
                                    <p:cond delay="0"/>
                                  </p:stCondLst>
                                  <p:childTnLst>
                                    <p:cmd type="call" cmd="playFrom(0.0)">
                                      <p:cBhvr>
                                        <p:cTn id="14" dur="6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repeatCount="indefinite" fill="hold" display="0">
                  <p:stCondLst>
                    <p:cond delay="indefinite"/>
                  </p:stCondLst>
                </p:cTn>
                <p:tgtEl>
                  <p:spTgt spid="4"/>
                </p:tgtEl>
              </p:cMediaNode>
            </p:video>
            <p:video>
              <p:cMediaNode vol="100000">
                <p:cTn id="16" repeatCount="indefinite" fill="hold" display="0">
                  <p:stCondLst>
                    <p:cond delay="indefinite"/>
                  </p:stCondLst>
                </p:cTn>
                <p:tgtEl>
                  <p:spTgt spid="6"/>
                </p:tgtEl>
              </p:cMediaNode>
            </p:video>
            <p:video>
              <p:cMediaNode vol="100000">
                <p:cTn id="17" repeatCount="indefinite" fill="hold" display="0">
                  <p:stCondLst>
                    <p:cond delay="indefinite"/>
                  </p:stCondLst>
                </p:cTn>
                <p:tgtEl>
                  <p:spTgt spid="8"/>
                </p:tgtEl>
              </p:cMediaNode>
            </p:video>
            <p:video>
              <p:cMediaNode vol="100000">
                <p:cTn id="18" repeatCount="indefinite" fill="hold" display="0">
                  <p:stCondLst>
                    <p:cond delay="indefinite"/>
                  </p:stCondLst>
                </p:cTn>
                <p:tgtEl>
                  <p:spTgt spid="5"/>
                </p:tgtEl>
              </p:cMediaNode>
            </p:video>
            <p:video>
              <p:cMediaNode vol="100000">
                <p:cTn id="19" repeatCount="indefinite"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hape 417"/>
          <p:cNvSpPr>
            <a:spLocks noChangeArrowheads="1"/>
          </p:cNvSpPr>
          <p:nvPr/>
        </p:nvSpPr>
        <p:spPr bwMode="auto">
          <a:xfrm>
            <a:off x="1041400" y="4248657"/>
            <a:ext cx="2984500" cy="467421"/>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71430" tIns="71430" rIns="71430" bIns="71430" anchor="ctr">
            <a:spAutoFit/>
          </a:bodyPr>
          <a:lstStyle/>
          <a:p>
            <a:pPr defTabSz="582613">
              <a:defRPr/>
            </a:pPr>
            <a:r>
              <a:rPr lang="en-US" sz="2100" b="1" spc="300" dirty="0">
                <a:solidFill>
                  <a:srgbClr val="00C0F2"/>
                </a:solidFill>
                <a:latin typeface="HelvNeue Bold for IBM"/>
                <a:cs typeface="HelvNeue Bold for IBM"/>
                <a:sym typeface="Helvetica" charset="0"/>
              </a:rPr>
              <a:t>Humans excel at:</a:t>
            </a:r>
          </a:p>
        </p:txBody>
      </p:sp>
      <p:sp>
        <p:nvSpPr>
          <p:cNvPr id="17410" name="Shape 419"/>
          <p:cNvSpPr>
            <a:spLocks noChangeArrowheads="1"/>
          </p:cNvSpPr>
          <p:nvPr/>
        </p:nvSpPr>
        <p:spPr bwMode="auto">
          <a:xfrm>
            <a:off x="1041400" y="6909718"/>
            <a:ext cx="1183001"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Dilemmas</a:t>
            </a:r>
            <a:endParaRPr lang="en-US" sz="1800" dirty="0">
              <a:solidFill>
                <a:srgbClr val="798088"/>
              </a:solidFill>
              <a:latin typeface="HelvNeue Medium for IBM"/>
              <a:cs typeface="HelvNeue Medium for IBM"/>
              <a:sym typeface="Helvetica" charset="0"/>
            </a:endParaRPr>
          </a:p>
        </p:txBody>
      </p:sp>
      <p:sp>
        <p:nvSpPr>
          <p:cNvPr id="17411" name="Shape 421"/>
          <p:cNvSpPr>
            <a:spLocks noChangeArrowheads="1"/>
          </p:cNvSpPr>
          <p:nvPr/>
        </p:nvSpPr>
        <p:spPr bwMode="auto">
          <a:xfrm>
            <a:off x="1041400" y="6108210"/>
            <a:ext cx="1452306"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Compassion</a:t>
            </a:r>
            <a:endParaRPr lang="en-US" sz="1800" dirty="0">
              <a:solidFill>
                <a:srgbClr val="798088"/>
              </a:solidFill>
              <a:latin typeface="HelvNeue Medium for IBM"/>
              <a:cs typeface="HelvNeue Medium for IBM"/>
              <a:sym typeface="Helvetica" charset="0"/>
            </a:endParaRPr>
          </a:p>
        </p:txBody>
      </p:sp>
      <p:sp>
        <p:nvSpPr>
          <p:cNvPr id="17412" name="Shape 424"/>
          <p:cNvSpPr>
            <a:spLocks noChangeArrowheads="1"/>
          </p:cNvSpPr>
          <p:nvPr/>
        </p:nvSpPr>
        <p:spPr bwMode="auto">
          <a:xfrm>
            <a:off x="1041400" y="7310472"/>
            <a:ext cx="1157353"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Dreaming</a:t>
            </a:r>
            <a:endParaRPr lang="en-US" sz="1800" dirty="0">
              <a:solidFill>
                <a:srgbClr val="798088"/>
              </a:solidFill>
              <a:latin typeface="HelvNeue Medium for IBM"/>
              <a:cs typeface="HelvNeue Medium for IBM"/>
              <a:sym typeface="Helvetica" charset="0"/>
            </a:endParaRPr>
          </a:p>
        </p:txBody>
      </p:sp>
      <p:sp>
        <p:nvSpPr>
          <p:cNvPr id="17413" name="Shape 427"/>
          <p:cNvSpPr>
            <a:spLocks noChangeArrowheads="1"/>
          </p:cNvSpPr>
          <p:nvPr/>
        </p:nvSpPr>
        <p:spPr bwMode="auto">
          <a:xfrm>
            <a:off x="1041400" y="6508964"/>
            <a:ext cx="1349713"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Abstraction</a:t>
            </a:r>
            <a:endParaRPr lang="en-US" sz="1800" dirty="0">
              <a:solidFill>
                <a:srgbClr val="798088"/>
              </a:solidFill>
              <a:latin typeface="HelvNeue Medium for IBM"/>
              <a:cs typeface="HelvNeue Medium for IBM"/>
              <a:sym typeface="Helvetica" charset="0"/>
            </a:endParaRPr>
          </a:p>
        </p:txBody>
      </p:sp>
      <p:sp>
        <p:nvSpPr>
          <p:cNvPr id="17414" name="Shape 430"/>
          <p:cNvSpPr>
            <a:spLocks noChangeArrowheads="1"/>
          </p:cNvSpPr>
          <p:nvPr/>
        </p:nvSpPr>
        <p:spPr bwMode="auto">
          <a:xfrm>
            <a:off x="1041400" y="5707456"/>
            <a:ext cx="1353816"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Imagination</a:t>
            </a:r>
            <a:endParaRPr lang="en-US" sz="1800" dirty="0">
              <a:solidFill>
                <a:srgbClr val="798088"/>
              </a:solidFill>
              <a:latin typeface="HelvNeue Medium for IBM"/>
              <a:cs typeface="HelvNeue Medium for IBM"/>
              <a:sym typeface="Helvetica" charset="0"/>
            </a:endParaRPr>
          </a:p>
        </p:txBody>
      </p:sp>
      <p:sp>
        <p:nvSpPr>
          <p:cNvPr id="17415" name="Shape 433"/>
          <p:cNvSpPr>
            <a:spLocks noChangeArrowheads="1"/>
          </p:cNvSpPr>
          <p:nvPr/>
        </p:nvSpPr>
        <p:spPr bwMode="auto">
          <a:xfrm>
            <a:off x="1041400" y="5306702"/>
            <a:ext cx="862400"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Morals</a:t>
            </a:r>
            <a:endParaRPr lang="en-US" sz="1800" dirty="0">
              <a:solidFill>
                <a:srgbClr val="798088"/>
              </a:solidFill>
              <a:latin typeface="HelvNeue Medium for IBM"/>
              <a:cs typeface="HelvNeue Medium for IBM"/>
              <a:sym typeface="Helvetica" charset="0"/>
            </a:endParaRPr>
          </a:p>
        </p:txBody>
      </p:sp>
      <p:sp>
        <p:nvSpPr>
          <p:cNvPr id="17416" name="Shape 436"/>
          <p:cNvSpPr>
            <a:spLocks noChangeArrowheads="1"/>
          </p:cNvSpPr>
          <p:nvPr/>
        </p:nvSpPr>
        <p:spPr bwMode="auto">
          <a:xfrm>
            <a:off x="1041400" y="7711228"/>
            <a:ext cx="1631842"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Generalization</a:t>
            </a:r>
            <a:endParaRPr lang="en-US" sz="1800" dirty="0">
              <a:solidFill>
                <a:srgbClr val="798088"/>
              </a:solidFill>
              <a:latin typeface="HelvNeue Medium for IBM"/>
              <a:cs typeface="HelvNeue Medium for IBM"/>
              <a:sym typeface="Helvetica" charset="0"/>
            </a:endParaRPr>
          </a:p>
        </p:txBody>
      </p:sp>
      <p:sp>
        <p:nvSpPr>
          <p:cNvPr id="17417" name="Shape 439"/>
          <p:cNvSpPr>
            <a:spLocks noChangeArrowheads="1"/>
          </p:cNvSpPr>
          <p:nvPr/>
        </p:nvSpPr>
        <p:spPr bwMode="auto">
          <a:xfrm>
            <a:off x="11540359" y="3576615"/>
            <a:ext cx="3344862" cy="790586"/>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71430" tIns="71430" rIns="71430" bIns="71430" anchor="ctr">
            <a:spAutoFit/>
          </a:bodyPr>
          <a:lstStyle/>
          <a:p>
            <a:pPr algn="r" defTabSz="582613">
              <a:defRPr/>
            </a:pPr>
            <a:r>
              <a:rPr lang="en-US" sz="2100" b="1" spc="300" dirty="0">
                <a:solidFill>
                  <a:srgbClr val="00C0F2"/>
                </a:solidFill>
                <a:latin typeface="HelvNeue Bold for IBM"/>
                <a:cs typeface="HelvNeue Bold for IBM"/>
                <a:sym typeface="Helvetica" charset="0"/>
              </a:rPr>
              <a:t>Cognitive Systems</a:t>
            </a:r>
          </a:p>
          <a:p>
            <a:pPr algn="r" defTabSz="582613">
              <a:defRPr/>
            </a:pPr>
            <a:r>
              <a:rPr lang="en-US" sz="2100" b="1" spc="300" dirty="0">
                <a:solidFill>
                  <a:srgbClr val="00C0F2"/>
                </a:solidFill>
                <a:latin typeface="HelvNeue Bold for IBM"/>
                <a:cs typeface="HelvNeue Bold for IBM"/>
                <a:sym typeface="Helvetica" charset="0"/>
              </a:rPr>
              <a:t>excel at:</a:t>
            </a:r>
          </a:p>
        </p:txBody>
      </p:sp>
      <p:sp>
        <p:nvSpPr>
          <p:cNvPr id="17418" name="Shape 452"/>
          <p:cNvSpPr>
            <a:spLocks noChangeArrowheads="1"/>
          </p:cNvSpPr>
          <p:nvPr/>
        </p:nvSpPr>
        <p:spPr bwMode="auto">
          <a:xfrm>
            <a:off x="1041400" y="4904092"/>
            <a:ext cx="1789166"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defTabSz="582613"/>
            <a:r>
              <a:rPr lang="en-US" sz="1800" dirty="0" smtClean="0">
                <a:solidFill>
                  <a:srgbClr val="798088"/>
                </a:solidFill>
                <a:latin typeface="HelvNeue Medium for IBM"/>
                <a:cs typeface="HelvNeue Medium for IBM"/>
                <a:sym typeface="Helvetica" charset="0"/>
              </a:rPr>
              <a:t>Common Sense</a:t>
            </a:r>
            <a:endParaRPr lang="en-US" sz="1800" dirty="0">
              <a:solidFill>
                <a:srgbClr val="798088"/>
              </a:solidFill>
              <a:latin typeface="HelvNeue Medium for IBM"/>
              <a:cs typeface="HelvNeue Medium for IBM"/>
              <a:sym typeface="Helvetica" charset="0"/>
            </a:endParaRPr>
          </a:p>
        </p:txBody>
      </p:sp>
      <p:sp>
        <p:nvSpPr>
          <p:cNvPr id="17427" name="Shape 440"/>
          <p:cNvSpPr>
            <a:spLocks noChangeArrowheads="1"/>
          </p:cNvSpPr>
          <p:nvPr/>
        </p:nvSpPr>
        <p:spPr bwMode="auto">
          <a:xfrm>
            <a:off x="12918886" y="5404108"/>
            <a:ext cx="1990914"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algn="r" defTabSz="582613"/>
            <a:r>
              <a:rPr lang="en-US" sz="1800" dirty="0" smtClean="0">
                <a:solidFill>
                  <a:srgbClr val="798088"/>
                </a:solidFill>
                <a:latin typeface="HelvNeue Medium for IBM"/>
                <a:cs typeface="HelvNeue Medium for IBM"/>
                <a:sym typeface="Helvetica" charset="0"/>
              </a:rPr>
              <a:t>Natural Language</a:t>
            </a:r>
            <a:endParaRPr lang="en-US" sz="1800" dirty="0">
              <a:solidFill>
                <a:srgbClr val="798088"/>
              </a:solidFill>
              <a:latin typeface="HelvNeue Medium for IBM"/>
              <a:cs typeface="HelvNeue Medium for IBM"/>
              <a:sym typeface="Helvetica" charset="0"/>
            </a:endParaRPr>
          </a:p>
        </p:txBody>
      </p:sp>
      <p:sp>
        <p:nvSpPr>
          <p:cNvPr id="17428" name="Shape 444"/>
          <p:cNvSpPr>
            <a:spLocks noChangeArrowheads="1"/>
          </p:cNvSpPr>
          <p:nvPr/>
        </p:nvSpPr>
        <p:spPr bwMode="auto">
          <a:xfrm>
            <a:off x="12636757" y="4601858"/>
            <a:ext cx="2273043"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algn="r" defTabSz="582613"/>
            <a:r>
              <a:rPr lang="en-US" sz="1800" dirty="0" smtClean="0">
                <a:solidFill>
                  <a:srgbClr val="798088"/>
                </a:solidFill>
                <a:latin typeface="HelvNeue Medium for IBM"/>
                <a:cs typeface="HelvNeue Medium for IBM"/>
                <a:sym typeface="Helvetica" charset="0"/>
              </a:rPr>
              <a:t>Locating Knowledge</a:t>
            </a:r>
            <a:endParaRPr lang="en-US" sz="1800" dirty="0">
              <a:solidFill>
                <a:srgbClr val="798088"/>
              </a:solidFill>
              <a:latin typeface="HelvNeue Medium for IBM"/>
              <a:cs typeface="HelvNeue Medium for IBM"/>
              <a:sym typeface="Helvetica" charset="0"/>
            </a:endParaRPr>
          </a:p>
        </p:txBody>
      </p:sp>
      <p:sp>
        <p:nvSpPr>
          <p:cNvPr id="17429" name="Shape 446"/>
          <p:cNvSpPr>
            <a:spLocks noChangeArrowheads="1"/>
          </p:cNvSpPr>
          <p:nvPr/>
        </p:nvSpPr>
        <p:spPr bwMode="auto">
          <a:xfrm>
            <a:off x="11404600" y="5002983"/>
            <a:ext cx="3505200"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71430" tIns="71430" rIns="71430" bIns="71430" anchor="ctr">
            <a:spAutoFit/>
          </a:bodyPr>
          <a:lstStyle/>
          <a:p>
            <a:pPr algn="r" defTabSz="582613"/>
            <a:r>
              <a:rPr lang="en-US" sz="1800" spc="80" dirty="0" smtClean="0">
                <a:solidFill>
                  <a:srgbClr val="798088"/>
                </a:solidFill>
                <a:latin typeface="HelvNeue Medium for IBM"/>
                <a:cs typeface="HelvNeue Medium for IBM"/>
                <a:sym typeface="Helvetica" charset="0"/>
              </a:rPr>
              <a:t>Pattern Identification</a:t>
            </a:r>
            <a:endParaRPr lang="en-US" sz="1800" spc="80" dirty="0">
              <a:solidFill>
                <a:srgbClr val="798088"/>
              </a:solidFill>
              <a:latin typeface="HelvNeue Medium for IBM"/>
              <a:cs typeface="HelvNeue Medium for IBM"/>
              <a:sym typeface="Helvetica" charset="0"/>
            </a:endParaRPr>
          </a:p>
        </p:txBody>
      </p:sp>
      <p:sp>
        <p:nvSpPr>
          <p:cNvPr id="17430" name="Shape 449"/>
          <p:cNvSpPr>
            <a:spLocks noChangeArrowheads="1"/>
          </p:cNvSpPr>
          <p:nvPr/>
        </p:nvSpPr>
        <p:spPr bwMode="auto">
          <a:xfrm>
            <a:off x="12918886" y="5805233"/>
            <a:ext cx="1990914"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algn="r" defTabSz="582613"/>
            <a:r>
              <a:rPr lang="en-US" sz="1800" dirty="0" smtClean="0">
                <a:solidFill>
                  <a:srgbClr val="798088"/>
                </a:solidFill>
                <a:latin typeface="HelvNeue Medium for IBM"/>
                <a:cs typeface="HelvNeue Medium for IBM"/>
                <a:sym typeface="Helvetica" charset="0"/>
              </a:rPr>
              <a:t>Machine Learning</a:t>
            </a:r>
            <a:endParaRPr lang="en-US" sz="1800" dirty="0">
              <a:solidFill>
                <a:srgbClr val="798088"/>
              </a:solidFill>
              <a:latin typeface="HelvNeue Medium for IBM"/>
              <a:cs typeface="HelvNeue Medium for IBM"/>
              <a:sym typeface="Helvetica" charset="0"/>
            </a:endParaRPr>
          </a:p>
        </p:txBody>
      </p:sp>
      <p:sp>
        <p:nvSpPr>
          <p:cNvPr id="17431" name="Shape 455"/>
          <p:cNvSpPr>
            <a:spLocks noChangeArrowheads="1"/>
          </p:cNvSpPr>
          <p:nvPr/>
        </p:nvSpPr>
        <p:spPr bwMode="auto">
          <a:xfrm>
            <a:off x="13303606" y="6206358"/>
            <a:ext cx="1606194"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algn="r" defTabSz="582613"/>
            <a:r>
              <a:rPr lang="en-US" sz="1800" dirty="0" smtClean="0">
                <a:solidFill>
                  <a:srgbClr val="798088"/>
                </a:solidFill>
                <a:latin typeface="HelvNeue Medium for IBM"/>
                <a:cs typeface="HelvNeue Medium for IBM"/>
                <a:sym typeface="Helvetica" charset="0"/>
              </a:rPr>
              <a:t>Eliminate Bias</a:t>
            </a:r>
            <a:endParaRPr lang="en-US" sz="1800" dirty="0">
              <a:solidFill>
                <a:srgbClr val="798088"/>
              </a:solidFill>
              <a:latin typeface="HelvNeue Medium for IBM"/>
              <a:cs typeface="HelvNeue Medium for IBM"/>
              <a:sym typeface="Helvetica" charset="0"/>
            </a:endParaRPr>
          </a:p>
        </p:txBody>
      </p:sp>
      <p:sp>
        <p:nvSpPr>
          <p:cNvPr id="17432" name="Shape 458"/>
          <p:cNvSpPr>
            <a:spLocks noChangeArrowheads="1"/>
          </p:cNvSpPr>
          <p:nvPr/>
        </p:nvSpPr>
        <p:spPr bwMode="auto">
          <a:xfrm>
            <a:off x="12957358" y="6607484"/>
            <a:ext cx="1952442" cy="421254"/>
          </a:xfrm>
          <a:prstGeom prst="rect">
            <a:avLst/>
          </a:prstGeom>
          <a:noFill/>
          <a:ln>
            <a:noFill/>
          </a:ln>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71430" tIns="71430" rIns="71430" bIns="71430" anchor="ctr">
            <a:spAutoFit/>
          </a:bodyPr>
          <a:lstStyle/>
          <a:p>
            <a:pPr algn="r" defTabSz="582613"/>
            <a:r>
              <a:rPr lang="en-US" sz="1800" dirty="0" smtClean="0">
                <a:solidFill>
                  <a:srgbClr val="798088"/>
                </a:solidFill>
                <a:latin typeface="HelvNeue Medium for IBM"/>
                <a:cs typeface="HelvNeue Medium for IBM"/>
                <a:sym typeface="Helvetica" charset="0"/>
              </a:rPr>
              <a:t>Endless Capacity</a:t>
            </a:r>
            <a:endParaRPr lang="en-US" sz="1800" dirty="0">
              <a:solidFill>
                <a:srgbClr val="798088"/>
              </a:solidFill>
              <a:latin typeface="HelvNeue Medium for IBM"/>
              <a:cs typeface="HelvNeue Medium for IBM"/>
              <a:sym typeface="Helvetica" charset="0"/>
            </a:endParaRPr>
          </a:p>
        </p:txBody>
      </p:sp>
      <p:sp>
        <p:nvSpPr>
          <p:cNvPr id="17439" name="Content Placeholder 2"/>
          <p:cNvSpPr txBox="1">
            <a:spLocks/>
          </p:cNvSpPr>
          <p:nvPr/>
        </p:nvSpPr>
        <p:spPr bwMode="auto">
          <a:xfrm>
            <a:off x="523875" y="541338"/>
            <a:ext cx="12316646" cy="1668462"/>
          </a:xfrm>
          <a:prstGeom prst="rect">
            <a:avLst/>
          </a:prstGeom>
          <a:noFill/>
          <a:ln>
            <a:noFill/>
          </a:ln>
          <a:extLst/>
        </p:spPr>
        <p:txBody>
          <a:bodyPr lIns="145131" tIns="72564" rIns="145131" bIns="72564"/>
          <a:lstStyle>
            <a:lvl1pPr eaLnBrk="0" hangingPunct="0">
              <a:defRPr sz="2000">
                <a:solidFill>
                  <a:schemeClr val="tx1"/>
                </a:solidFill>
                <a:latin typeface="Helvetica Neue Light" charset="0"/>
                <a:ea typeface="ＭＳ Ｐゴシック" charset="0"/>
                <a:cs typeface="ＭＳ Ｐゴシック" charset="0"/>
                <a:sym typeface="Helvetica Neue Light" charset="0"/>
              </a:defRPr>
            </a:lvl1pPr>
            <a:lvl2pPr marL="742950" indent="-285750" eaLnBrk="0" hangingPunct="0">
              <a:defRPr sz="2000">
                <a:solidFill>
                  <a:schemeClr val="tx1"/>
                </a:solidFill>
                <a:latin typeface="Helvetica Neue Light" charset="0"/>
                <a:ea typeface="ＭＳ Ｐゴシック" charset="0"/>
                <a:sym typeface="Helvetica Neue Light" charset="0"/>
              </a:defRPr>
            </a:lvl2pPr>
            <a:lvl3pPr marL="1143000" indent="-228600" eaLnBrk="0" hangingPunct="0">
              <a:defRPr sz="2000">
                <a:solidFill>
                  <a:schemeClr val="tx1"/>
                </a:solidFill>
                <a:latin typeface="Helvetica Neue Light" charset="0"/>
                <a:ea typeface="ＭＳ Ｐゴシック" charset="0"/>
                <a:sym typeface="Helvetica Neue Light" charset="0"/>
              </a:defRPr>
            </a:lvl3pPr>
            <a:lvl4pPr marL="1600200" indent="-228600" eaLnBrk="0" hangingPunct="0">
              <a:defRPr sz="2000">
                <a:solidFill>
                  <a:schemeClr val="tx1"/>
                </a:solidFill>
                <a:latin typeface="Helvetica Neue Light" charset="0"/>
                <a:ea typeface="ＭＳ Ｐゴシック" charset="0"/>
                <a:sym typeface="Helvetica Neue Light" charset="0"/>
              </a:defRPr>
            </a:lvl4pPr>
            <a:lvl5pPr marL="2057400" indent="-228600" eaLnBrk="0" hangingPunct="0">
              <a:defRPr sz="2000">
                <a:solidFill>
                  <a:schemeClr val="tx1"/>
                </a:solidFill>
                <a:latin typeface="Helvetica Neue Light" charset="0"/>
                <a:ea typeface="ＭＳ Ｐゴシック" charset="0"/>
                <a:sym typeface="Helvetica Neue Light" charset="0"/>
              </a:defRPr>
            </a:lvl5pPr>
            <a:lvl6pPr marL="25146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6pPr>
            <a:lvl7pPr marL="29718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7pPr>
            <a:lvl8pPr marL="34290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8pPr>
            <a:lvl9pPr marL="3886200" indent="-228600" defTabSz="542925" eaLnBrk="0" fontAlgn="base" hangingPunct="0">
              <a:spcBef>
                <a:spcPct val="0"/>
              </a:spcBef>
              <a:spcAft>
                <a:spcPct val="0"/>
              </a:spcAft>
              <a:defRPr sz="2000">
                <a:solidFill>
                  <a:schemeClr val="tx1"/>
                </a:solidFill>
                <a:latin typeface="Helvetica Neue Light" charset="0"/>
                <a:ea typeface="ＭＳ Ｐゴシック" charset="0"/>
                <a:sym typeface="Helvetica Neue Light" charset="0"/>
              </a:defRPr>
            </a:lvl9pPr>
          </a:lstStyle>
          <a:p>
            <a:pPr eaLnBrk="1" hangingPunct="1">
              <a:lnSpc>
                <a:spcPct val="80000"/>
              </a:lnSpc>
              <a:spcBef>
                <a:spcPts val="400"/>
              </a:spcBef>
            </a:pPr>
            <a:r>
              <a:rPr lang="en-US" sz="4800" spc="40" dirty="0">
                <a:solidFill>
                  <a:srgbClr val="00B2EF"/>
                </a:solidFill>
                <a:latin typeface="HelvNeue Bold for IBM" charset="0"/>
                <a:cs typeface="HelvNeue Bold for IBM" charset="0"/>
                <a:sym typeface="HelvNeue Bold for IBM" charset="0"/>
              </a:rPr>
              <a:t>Cognitive systems </a:t>
            </a:r>
            <a:r>
              <a:rPr lang="en-US" sz="4800" spc="40" dirty="0" smtClean="0">
                <a:solidFill>
                  <a:srgbClr val="00B2EF"/>
                </a:solidFill>
                <a:latin typeface="HelvNeue Bold for IBM" charset="0"/>
                <a:cs typeface="HelvNeue Bold for IBM" charset="0"/>
                <a:sym typeface="HelvNeue Bold for IBM" charset="0"/>
              </a:rPr>
              <a:t>forge a new partnership between </a:t>
            </a:r>
            <a:r>
              <a:rPr lang="en-US" sz="4800" spc="40" dirty="0">
                <a:solidFill>
                  <a:srgbClr val="00B2EF"/>
                </a:solidFill>
                <a:latin typeface="HelvNeue Bold for IBM" charset="0"/>
                <a:cs typeface="HelvNeue Bold for IBM" charset="0"/>
                <a:sym typeface="HelvNeue Bold for IBM" charset="0"/>
              </a:rPr>
              <a:t>man and machine.</a:t>
            </a:r>
            <a:endParaRPr lang="en-US" sz="4800" dirty="0">
              <a:solidFill>
                <a:srgbClr val="00B2EF"/>
              </a:solidFill>
              <a:latin typeface="HelvNeue Bold for IBM" charset="0"/>
              <a:cs typeface="HelvNeue Bold for IBM" charset="0"/>
              <a:sym typeface="HelvNeue Bold for IBM" charset="0"/>
            </a:endParaRPr>
          </a:p>
          <a:p>
            <a:pPr eaLnBrk="1" hangingPunct="1">
              <a:lnSpc>
                <a:spcPct val="80000"/>
              </a:lnSpc>
              <a:spcBef>
                <a:spcPts val="400"/>
              </a:spcBef>
            </a:pPr>
            <a:endParaRPr lang="en-US" sz="4800" dirty="0">
              <a:solidFill>
                <a:srgbClr val="14A2EB"/>
              </a:solidFill>
              <a:latin typeface="HelvNeue Bold for IBM" charset="0"/>
              <a:cs typeface="HelvNeue Bold for IBM" charset="0"/>
              <a:sym typeface="HelvNeue Bold for IBM" charset="0"/>
            </a:endParaRPr>
          </a:p>
        </p:txBody>
      </p:sp>
      <p:pic>
        <p:nvPicPr>
          <p:cNvPr id="3" name="Picture 2" descr="circle_ge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18" y="2493682"/>
            <a:ext cx="5732182" cy="5732182"/>
          </a:xfrm>
          <a:prstGeom prst="rect">
            <a:avLst/>
          </a:prstGeom>
        </p:spPr>
      </p:pic>
      <p:grpSp>
        <p:nvGrpSpPr>
          <p:cNvPr id="42" name="Group 41"/>
          <p:cNvGrpSpPr/>
          <p:nvPr/>
        </p:nvGrpSpPr>
        <p:grpSpPr>
          <a:xfrm>
            <a:off x="10162165" y="3789082"/>
            <a:ext cx="1454150" cy="66675"/>
            <a:chOff x="6445250" y="3014663"/>
            <a:chExt cx="1454150" cy="66675"/>
          </a:xfrm>
        </p:grpSpPr>
        <p:cxnSp>
          <p:nvCxnSpPr>
            <p:cNvPr id="43" name="Straight Connector 42"/>
            <p:cNvCxnSpPr/>
            <p:nvPr/>
          </p:nvCxnSpPr>
          <p:spPr>
            <a:xfrm>
              <a:off x="6445250" y="3048000"/>
              <a:ext cx="1454150" cy="0"/>
            </a:xfrm>
            <a:prstGeom prst="line">
              <a:avLst/>
            </a:prstGeom>
            <a:ln w="9525">
              <a:solidFill>
                <a:srgbClr val="798088"/>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7832725" y="3014663"/>
              <a:ext cx="66675" cy="66675"/>
            </a:xfrm>
            <a:prstGeom prst="ellipse">
              <a:avLst/>
            </a:prstGeom>
            <a:solidFill>
              <a:srgbClr val="798088"/>
            </a:solidFill>
            <a:ln>
              <a:noFill/>
            </a:ln>
          </p:spPr>
          <p:style>
            <a:lnRef idx="2">
              <a:schemeClr val="dk1"/>
            </a:lnRef>
            <a:fillRef idx="1">
              <a:schemeClr val="lt1"/>
            </a:fillRef>
            <a:effectRef idx="0">
              <a:schemeClr val="dk1"/>
            </a:effectRef>
            <a:fontRef idx="minor">
              <a:schemeClr val="dk1"/>
            </a:fontRef>
          </p:style>
          <p:txBody>
            <a:bodyPr spcFirstLastPara="1" lIns="50800" tIns="50800" rIns="50800" bIns="50800" spcCol="38100" anchor="ctr">
              <a:spAutoFit/>
            </a:bodyPr>
            <a:lstStyle/>
            <a:p>
              <a:pPr algn="ctr" defTabSz="546100" fontAlgn="auto" latinLnBrk="1" hangingPunct="0">
                <a:spcBef>
                  <a:spcPts val="0"/>
                </a:spcBef>
                <a:spcAft>
                  <a:spcPts val="0"/>
                </a:spcAft>
                <a:defRPr/>
              </a:pPr>
              <a:endParaRPr lang="en-US" sz="1800" b="1">
                <a:solidFill>
                  <a:srgbClr val="000000"/>
                </a:solidFill>
                <a:sym typeface="Helvetica Neue"/>
              </a:endParaRPr>
            </a:p>
          </p:txBody>
        </p:sp>
      </p:grpSp>
      <p:grpSp>
        <p:nvGrpSpPr>
          <p:cNvPr id="45" name="Group 44"/>
          <p:cNvGrpSpPr/>
          <p:nvPr/>
        </p:nvGrpSpPr>
        <p:grpSpPr>
          <a:xfrm flipH="1">
            <a:off x="4159250" y="4474882"/>
            <a:ext cx="1454150" cy="66675"/>
            <a:chOff x="6445250" y="3014663"/>
            <a:chExt cx="1454150" cy="66675"/>
          </a:xfrm>
        </p:grpSpPr>
        <p:cxnSp>
          <p:nvCxnSpPr>
            <p:cNvPr id="46" name="Straight Connector 45"/>
            <p:cNvCxnSpPr/>
            <p:nvPr/>
          </p:nvCxnSpPr>
          <p:spPr>
            <a:xfrm>
              <a:off x="6445250" y="3048000"/>
              <a:ext cx="1454150" cy="0"/>
            </a:xfrm>
            <a:prstGeom prst="line">
              <a:avLst/>
            </a:prstGeom>
            <a:ln w="9525">
              <a:solidFill>
                <a:srgbClr val="798088"/>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832725" y="3014663"/>
              <a:ext cx="66675" cy="66675"/>
            </a:xfrm>
            <a:prstGeom prst="ellipse">
              <a:avLst/>
            </a:prstGeom>
            <a:solidFill>
              <a:srgbClr val="798088"/>
            </a:solidFill>
            <a:ln>
              <a:noFill/>
            </a:ln>
          </p:spPr>
          <p:style>
            <a:lnRef idx="2">
              <a:schemeClr val="dk1"/>
            </a:lnRef>
            <a:fillRef idx="1">
              <a:schemeClr val="lt1"/>
            </a:fillRef>
            <a:effectRef idx="0">
              <a:schemeClr val="dk1"/>
            </a:effectRef>
            <a:fontRef idx="minor">
              <a:schemeClr val="dk1"/>
            </a:fontRef>
          </p:style>
          <p:txBody>
            <a:bodyPr spcFirstLastPara="1" lIns="50800" tIns="50800" rIns="50800" bIns="50800" spcCol="38100" anchor="ctr">
              <a:spAutoFit/>
            </a:bodyPr>
            <a:lstStyle/>
            <a:p>
              <a:pPr algn="ctr" defTabSz="546100" fontAlgn="auto" latinLnBrk="1" hangingPunct="0">
                <a:spcBef>
                  <a:spcPts val="0"/>
                </a:spcBef>
                <a:spcAft>
                  <a:spcPts val="0"/>
                </a:spcAft>
                <a:defRPr/>
              </a:pPr>
              <a:endParaRPr lang="en-US" sz="1800" b="1">
                <a:solidFill>
                  <a:srgbClr val="000000"/>
                </a:solidFill>
                <a:sym typeface="Helvetica Neue"/>
              </a:endParaRPr>
            </a:p>
          </p:txBody>
        </p:sp>
      </p:grpSp>
    </p:spTree>
    <p:extLst>
      <p:ext uri="{BB962C8B-B14F-4D97-AF65-F5344CB8AC3E}">
        <p14:creationId xmlns:p14="http://schemas.microsoft.com/office/powerpoint/2010/main" val="3353006873"/>
      </p:ext>
    </p:extLst>
  </p:cSld>
  <p:clrMapOvr>
    <a:masterClrMapping/>
  </p:clrMapOvr>
  <p:transition spd="med">
    <p:fade/>
  </p:transition>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1" name="image47.jpg"/>
          <p:cNvPicPr>
            <a:picLocks noChangeAspect="1"/>
          </p:cNvPicPr>
          <p:nvPr/>
        </p:nvPicPr>
        <p:blipFill>
          <a:blip r:embed="rId3">
            <a:extLst/>
          </a:blip>
          <a:srcRect l="60390" r="47"/>
          <a:stretch>
            <a:fillRect/>
          </a:stretch>
        </p:blipFill>
        <p:spPr>
          <a:xfrm>
            <a:off x="10836418" y="3200"/>
            <a:ext cx="5426668" cy="9144370"/>
          </a:xfrm>
          <a:prstGeom prst="rect">
            <a:avLst/>
          </a:prstGeom>
          <a:ln w="12700">
            <a:miter lim="400000"/>
          </a:ln>
        </p:spPr>
      </p:pic>
      <p:sp>
        <p:nvSpPr>
          <p:cNvPr id="1102" name="Shape 110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pic>
        <p:nvPicPr>
          <p:cNvPr id="1103" name="image48.jpg"/>
          <p:cNvPicPr>
            <a:picLocks noChangeAspect="1"/>
          </p:cNvPicPr>
          <p:nvPr/>
        </p:nvPicPr>
        <p:blipFill>
          <a:blip r:embed="rId4">
            <a:extLst/>
          </a:blip>
          <a:srcRect l="31904" t="1507" r="30493" b="3623"/>
          <a:stretch>
            <a:fillRect/>
          </a:stretch>
        </p:blipFill>
        <p:spPr>
          <a:xfrm>
            <a:off x="0" y="-1"/>
            <a:ext cx="5430578" cy="9144001"/>
          </a:xfrm>
          <a:prstGeom prst="rect">
            <a:avLst/>
          </a:prstGeom>
          <a:ln w="12700">
            <a:miter lim="400000"/>
          </a:ln>
        </p:spPr>
      </p:pic>
      <p:pic>
        <p:nvPicPr>
          <p:cNvPr id="1104" name="image49.jpeg"/>
          <p:cNvPicPr>
            <a:picLocks noChangeAspect="1"/>
          </p:cNvPicPr>
          <p:nvPr/>
        </p:nvPicPr>
        <p:blipFill>
          <a:blip r:embed="rId5">
            <a:extLst/>
          </a:blip>
          <a:srcRect l="16506" t="38" r="43475" b="1331"/>
          <a:stretch>
            <a:fillRect/>
          </a:stretch>
        </p:blipFill>
        <p:spPr>
          <a:xfrm>
            <a:off x="5414502" y="0"/>
            <a:ext cx="5426998" cy="9147504"/>
          </a:xfrm>
          <a:prstGeom prst="rect">
            <a:avLst/>
          </a:prstGeom>
          <a:ln w="12700">
            <a:miter lim="400000"/>
          </a:ln>
        </p:spPr>
      </p:pic>
      <p:sp>
        <p:nvSpPr>
          <p:cNvPr id="1106" name="Shape 1106"/>
          <p:cNvSpPr/>
          <p:nvPr/>
        </p:nvSpPr>
        <p:spPr>
          <a:xfrm>
            <a:off x="812800" y="8810469"/>
            <a:ext cx="1800580"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306512">
              <a:spcBef>
                <a:spcPts val="300"/>
              </a:spcBef>
              <a:defRPr sz="600">
                <a:solidFill>
                  <a:srgbClr val="FDBEB2"/>
                </a:solidFill>
                <a:latin typeface="Helvetica Neue Light"/>
                <a:ea typeface="Helvetica Neue Light"/>
                <a:cs typeface="Helvetica Neue Light"/>
                <a:sym typeface="Helvetica Neue Light"/>
              </a:defRPr>
            </a:lvl1pPr>
          </a:lstStyle>
          <a:p>
            <a:r>
              <a:t>©2016 IBM Corporation</a:t>
            </a:r>
          </a:p>
        </p:txBody>
      </p:sp>
      <p:sp>
        <p:nvSpPr>
          <p:cNvPr id="10" name="Rectangle 9"/>
          <p:cNvSpPr/>
          <p:nvPr/>
        </p:nvSpPr>
        <p:spPr>
          <a:xfrm>
            <a:off x="0" y="3166534"/>
            <a:ext cx="16255999" cy="5944156"/>
          </a:xfrm>
          <a:prstGeom prst="rect">
            <a:avLst/>
          </a:prstGeom>
          <a:gradFill flip="none" rotWithShape="1">
            <a:gsLst>
              <a:gs pos="0">
                <a:schemeClr val="tx1">
                  <a:alpha val="61000"/>
                </a:schemeClr>
              </a:gs>
              <a:gs pos="100000">
                <a:schemeClr val="tx1">
                  <a:alpha val="0"/>
                </a:schemeClr>
              </a:gs>
            </a:gsLst>
            <a:lin ang="16200000" scaled="0"/>
            <a:tileRect/>
          </a:gra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42925"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8" name="Shape 1064"/>
          <p:cNvSpPr/>
          <p:nvPr/>
        </p:nvSpPr>
        <p:spPr>
          <a:xfrm>
            <a:off x="625511" y="7110942"/>
            <a:ext cx="4938291" cy="749286"/>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80000"/>
              </a:lnSpc>
              <a:defRPr sz="2500" b="1">
                <a:solidFill>
                  <a:srgbClr val="FFFFFF"/>
                </a:solidFill>
                <a:latin typeface="+mj-lt"/>
                <a:ea typeface="+mj-ea"/>
                <a:cs typeface="+mj-cs"/>
                <a:sym typeface="Helvetica"/>
              </a:defRPr>
            </a:pPr>
            <a:r>
              <a:rPr lang="en-US" sz="4700" dirty="0" smtClean="0">
                <a:solidFill>
                  <a:srgbClr val="FFFFFF"/>
                </a:solidFill>
                <a:latin typeface="HelvNeue Bold for IBM"/>
                <a:cs typeface="HelvNeue Bold for IBM"/>
              </a:rPr>
              <a:t>of </a:t>
            </a:r>
            <a:r>
              <a:rPr lang="en-US" sz="4700" dirty="0">
                <a:solidFill>
                  <a:srgbClr val="FFFFFF"/>
                </a:solidFill>
                <a:latin typeface="HelvNeue Bold for IBM"/>
                <a:cs typeface="HelvNeue Bold for IBM"/>
              </a:rPr>
              <a:t>not knowing.</a:t>
            </a:r>
          </a:p>
        </p:txBody>
      </p:sp>
      <p:sp>
        <p:nvSpPr>
          <p:cNvPr id="9" name="Shape 1064"/>
          <p:cNvSpPr/>
          <p:nvPr/>
        </p:nvSpPr>
        <p:spPr>
          <a:xfrm>
            <a:off x="704700" y="6394750"/>
            <a:ext cx="3196149" cy="749286"/>
          </a:xfrm>
          <a:prstGeom prst="rect">
            <a:avLst/>
          </a:prstGeom>
          <a:noFill/>
          <a:ln w="12700">
            <a:miter lim="400000"/>
          </a:ln>
          <a:extLst>
            <a:ext uri="{C572A759-6A51-4108-AA02-DFA0A04FC94B}">
              <ma14:wrappingTextBoxFlag xmlns:ma14="http://schemas.microsoft.com/office/mac/drawingml/2011/main" val="1"/>
            </a:ext>
          </a:extLst>
        </p:spPr>
        <p:txBody>
          <a:bodyPr wrap="square" lIns="72570" tIns="72570" rIns="72570" bIns="72570">
            <a:spAutoFit/>
          </a:bodyPr>
          <a:lstStyle/>
          <a:p>
            <a:pPr hangingPunct="1">
              <a:lnSpc>
                <a:spcPct val="80000"/>
              </a:lnSpc>
              <a:defRPr sz="2500" b="1">
                <a:solidFill>
                  <a:srgbClr val="FFFFFF"/>
                </a:solidFill>
                <a:latin typeface="+mj-lt"/>
                <a:ea typeface="+mj-ea"/>
                <a:cs typeface="+mj-cs"/>
                <a:sym typeface="Helvetica"/>
              </a:defRPr>
            </a:pPr>
            <a:r>
              <a:rPr lang="en-US" sz="4700" dirty="0">
                <a:solidFill>
                  <a:srgbClr val="FFFFFF"/>
                </a:solidFill>
                <a:latin typeface="HelvNeue Bold for IBM"/>
                <a:cs typeface="HelvNeue Bold for IBM"/>
              </a:rPr>
              <a:t>The </a:t>
            </a:r>
            <a:r>
              <a:rPr lang="en-US" sz="4700" dirty="0" smtClean="0">
                <a:solidFill>
                  <a:srgbClr val="FFFFFF"/>
                </a:solidFill>
                <a:latin typeface="HelvNeue Bold for IBM"/>
                <a:cs typeface="HelvNeue Bold for IBM"/>
              </a:rPr>
              <a:t>price</a:t>
            </a:r>
            <a:endParaRPr lang="en-US" sz="4700" dirty="0">
              <a:solidFill>
                <a:srgbClr val="FFFFFF"/>
              </a:solidFill>
              <a:latin typeface="HelvNeue Bold for IBM"/>
              <a:cs typeface="HelvNeue Bold for IB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Watson_Narrative">
  <a:themeElements>
    <a:clrScheme name="Watson_Narrativ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atson_Narrative">
      <a:majorFont>
        <a:latin typeface="Helvetica"/>
        <a:ea typeface="Helvetica"/>
        <a:cs typeface="Helvetica"/>
      </a:majorFont>
      <a:minorFont>
        <a:latin typeface="Lucida Grande"/>
        <a:ea typeface="Lucida Grande"/>
        <a:cs typeface="Lucida Grande"/>
      </a:minorFont>
    </a:fontScheme>
    <a:fmtScheme name="Watson_Narra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A6D9"/>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atson_Narrative">
  <a:themeElements>
    <a:clrScheme name="Watson_Narrativ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atson_Narrative">
      <a:majorFont>
        <a:latin typeface="Helvetica"/>
        <a:ea typeface="Helvetica"/>
        <a:cs typeface="Helvetica"/>
      </a:majorFont>
      <a:minorFont>
        <a:latin typeface="Lucida Grande"/>
        <a:ea typeface="Lucida Grande"/>
        <a:cs typeface="Lucida Grande"/>
      </a:minorFont>
    </a:fontScheme>
    <a:fmtScheme name="Watson_Narra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A6D9"/>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42925"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7109</TotalTime>
  <Words>3690</Words>
  <Application>Microsoft Macintosh PowerPoint</Application>
  <PresentationFormat>Custom</PresentationFormat>
  <Paragraphs>405</Paragraphs>
  <Slides>24</Slides>
  <Notes>22</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Calibri</vt:lpstr>
      <vt:lpstr>Helvetica</vt:lpstr>
      <vt:lpstr>Helvetica Neue</vt:lpstr>
      <vt:lpstr>Helvetica Neue Light</vt:lpstr>
      <vt:lpstr>HelvNeue Bold for IBM</vt:lpstr>
      <vt:lpstr>HelvNeue Medium for IBM</vt:lpstr>
      <vt:lpstr>HelvNeue Roman for IBM</vt:lpstr>
      <vt:lpstr>Lucida Grande</vt:lpstr>
      <vt:lpstr>ＭＳ Ｐゴシック</vt:lpstr>
      <vt:lpstr>Symbol</vt:lpstr>
      <vt:lpstr>Wingdings</vt:lpstr>
      <vt:lpstr>Arial</vt:lpstr>
      <vt:lpstr>Watson_Narrative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NIKOS Maniatis</cp:lastModifiedBy>
  <cp:revision>237</cp:revision>
  <cp:lastPrinted>2016-05-16T18:30:08Z</cp:lastPrinted>
  <dcterms:modified xsi:type="dcterms:W3CDTF">2016-05-17T22:11:22Z</dcterms:modified>
</cp:coreProperties>
</file>